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0" r:id="rId4"/>
    <p:sldId id="273" r:id="rId5"/>
    <p:sldId id="271" r:id="rId6"/>
    <p:sldId id="269" r:id="rId7"/>
    <p:sldId id="261" r:id="rId8"/>
    <p:sldId id="274" r:id="rId9"/>
    <p:sldId id="270" r:id="rId10"/>
    <p:sldId id="275" r:id="rId11"/>
    <p:sldId id="276" r:id="rId12"/>
    <p:sldId id="267" r:id="rId13"/>
    <p:sldId id="272" r:id="rId14"/>
    <p:sldId id="278" r:id="rId15"/>
    <p:sldId id="259" r:id="rId16"/>
    <p:sldId id="277" r:id="rId17"/>
    <p:sldId id="265" r:id="rId18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99CCFF"/>
    <a:srgbClr val="6699FF"/>
    <a:srgbClr val="F2B800"/>
    <a:srgbClr val="9999FF"/>
    <a:srgbClr val="FFCCCC"/>
    <a:srgbClr val="79DCFF"/>
    <a:srgbClr val="CC00FF"/>
    <a:srgbClr val="53D2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5" autoAdjust="0"/>
    <p:restoredTop sz="96893" autoAdjust="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CBC78-04B3-4896-871A-972F53E47FC6}" type="doc">
      <dgm:prSet loTypeId="urn:microsoft.com/office/officeart/2005/8/layout/orgChart1" loCatId="hierarchy" qsTypeId="urn:microsoft.com/office/officeart/2005/8/quickstyle/simple4" qsCatId="simple" csTypeId="urn:microsoft.com/office/officeart/2005/8/colors/accent6_1" csCatId="accent6" phldr="1"/>
      <dgm:spPr/>
    </dgm:pt>
    <dgm:pt modelId="{B696265E-233D-4C84-972F-6D6BE6D5742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cap="none" normalizeH="0" baseline="0" dirty="0" smtClean="0">
              <a:ln/>
              <a:effectLst/>
              <a:latin typeface="+mj-lt"/>
            </a:rPr>
            <a:t>Sue DeWine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cap="none" normalizeH="0" baseline="0" dirty="0" smtClean="0">
              <a:ln/>
              <a:effectLst/>
              <a:latin typeface="+mj-lt"/>
            </a:rPr>
            <a:t>President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cap="none" normalizeH="0" baseline="0" dirty="0" smtClean="0">
              <a:ln/>
              <a:effectLst/>
              <a:latin typeface="+mj-lt"/>
            </a:rPr>
            <a:t>Cabinet Member</a:t>
          </a:r>
        </a:p>
      </dgm:t>
    </dgm:pt>
    <dgm:pt modelId="{78D17056-B54B-4C72-BFE5-FCA8A28FF8EE}" type="parTrans" cxnId="{547368E0-76B5-4E43-BA8F-832432C269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C8A93AA-3935-4A0A-84D8-8F6AC10353D9}" type="sibTrans" cxnId="{547368E0-76B5-4E43-BA8F-832432C2690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1B92047-9FC1-4B37-A471-0145AE2E40AD}" type="asst">
      <dgm:prSet custT="1"/>
      <dgm:spPr/>
      <dgm:t>
        <a:bodyPr/>
        <a:lstStyle/>
        <a:p>
          <a:r>
            <a:rPr lang="en-US" sz="900" dirty="0" smtClean="0">
              <a:latin typeface="+mj-lt"/>
            </a:rPr>
            <a:t>Treva Shelton</a:t>
          </a:r>
        </a:p>
        <a:p>
          <a:r>
            <a:rPr lang="en-US" sz="900" dirty="0" smtClean="0">
              <a:latin typeface="+mj-lt"/>
            </a:rPr>
            <a:t>Assistant to the President</a:t>
          </a:r>
          <a:endParaRPr lang="en-US" sz="900" dirty="0">
            <a:latin typeface="+mj-lt"/>
          </a:endParaRPr>
        </a:p>
      </dgm:t>
    </dgm:pt>
    <dgm:pt modelId="{674F0C9E-7BB3-4871-AF88-33C459F96741}" type="parTrans" cxnId="{64D41708-E9DF-4184-95A4-0F0DBD1E2C6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D74B068-FB0D-4091-B36E-500C92D55151}" type="sibTrans" cxnId="{64D41708-E9DF-4184-95A4-0F0DBD1E2C6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5055BC2-5A39-4AB8-AF0F-E535A57B88E5}">
      <dgm:prSet custT="1"/>
      <dgm:spPr/>
      <dgm:t>
        <a:bodyPr/>
        <a:lstStyle/>
        <a:p>
          <a:r>
            <a:rPr lang="en-US" sz="900" dirty="0" smtClean="0"/>
            <a:t>Board of Trustees</a:t>
          </a:r>
          <a:endParaRPr lang="en-US" sz="900" dirty="0"/>
        </a:p>
      </dgm:t>
    </dgm:pt>
    <dgm:pt modelId="{875D007E-EE34-42CE-ACD1-1AB64D0B2E35}" type="parTrans" cxnId="{755B9BFB-435E-4B7A-B3B2-584B41367C46}">
      <dgm:prSet/>
      <dgm:spPr/>
      <dgm:t>
        <a:bodyPr/>
        <a:lstStyle/>
        <a:p>
          <a:endParaRPr lang="en-US"/>
        </a:p>
      </dgm:t>
    </dgm:pt>
    <dgm:pt modelId="{8880A676-AB2B-478C-8D6A-8B6A8342AC5E}" type="sibTrans" cxnId="{755B9BFB-435E-4B7A-B3B2-584B41367C46}">
      <dgm:prSet/>
      <dgm:spPr/>
      <dgm:t>
        <a:bodyPr/>
        <a:lstStyle/>
        <a:p>
          <a:endParaRPr lang="en-US"/>
        </a:p>
      </dgm:t>
    </dgm:pt>
    <dgm:pt modelId="{641B6914-C8EF-44FC-B124-4B20E0B91CAF}">
      <dgm:prSet custT="1"/>
      <dgm:spPr/>
      <dgm:t>
        <a:bodyPr/>
        <a:lstStyle/>
        <a:p>
          <a:r>
            <a:rPr lang="en-US" sz="900" dirty="0" smtClean="0"/>
            <a:t>David Yeager</a:t>
          </a:r>
        </a:p>
        <a:p>
          <a:r>
            <a:rPr lang="en-US" sz="900" dirty="0" smtClean="0"/>
            <a:t>Vice President &amp; Dean of Student Life</a:t>
          </a:r>
          <a:endParaRPr lang="en-US" sz="900" dirty="0"/>
        </a:p>
      </dgm:t>
    </dgm:pt>
    <dgm:pt modelId="{1EF3A9D5-2D2D-4B9B-A83F-B982358FFC7F}" type="parTrans" cxnId="{15FB5498-FF34-4748-812D-766251F45DDC}">
      <dgm:prSet/>
      <dgm:spPr/>
      <dgm:t>
        <a:bodyPr/>
        <a:lstStyle/>
        <a:p>
          <a:endParaRPr lang="en-US"/>
        </a:p>
      </dgm:t>
    </dgm:pt>
    <dgm:pt modelId="{BDFBDF8A-3EF4-4A97-A855-0B8FABC38207}" type="sibTrans" cxnId="{15FB5498-FF34-4748-812D-766251F45DDC}">
      <dgm:prSet/>
      <dgm:spPr/>
      <dgm:t>
        <a:bodyPr/>
        <a:lstStyle/>
        <a:p>
          <a:endParaRPr lang="en-US"/>
        </a:p>
      </dgm:t>
    </dgm:pt>
    <dgm:pt modelId="{AAFE82B9-FFE3-4F1B-AF06-B1471420AA19}">
      <dgm:prSet custT="1"/>
      <dgm:spPr/>
      <dgm:t>
        <a:bodyPr/>
        <a:lstStyle/>
        <a:p>
          <a:r>
            <a:rPr lang="en-US" sz="900" dirty="0" smtClean="0"/>
            <a:t>Jon Riester</a:t>
          </a:r>
        </a:p>
        <a:p>
          <a:r>
            <a:rPr lang="en-US" sz="900" dirty="0" smtClean="0"/>
            <a:t>Vice President for Enrollment Management</a:t>
          </a:r>
          <a:endParaRPr lang="en-US" sz="900" dirty="0"/>
        </a:p>
      </dgm:t>
    </dgm:pt>
    <dgm:pt modelId="{3345A1E2-A720-4044-8887-B1099BE1A086}" type="parTrans" cxnId="{1B5F66BD-C2CE-42C9-AB46-BEC11AFC4E8C}">
      <dgm:prSet/>
      <dgm:spPr/>
      <dgm:t>
        <a:bodyPr/>
        <a:lstStyle/>
        <a:p>
          <a:endParaRPr lang="en-US"/>
        </a:p>
      </dgm:t>
    </dgm:pt>
    <dgm:pt modelId="{B53985A7-510F-419D-8076-2AAABC02FE43}" type="sibTrans" cxnId="{1B5F66BD-C2CE-42C9-AB46-BEC11AFC4E8C}">
      <dgm:prSet/>
      <dgm:spPr/>
      <dgm:t>
        <a:bodyPr/>
        <a:lstStyle/>
        <a:p>
          <a:endParaRPr lang="en-US"/>
        </a:p>
      </dgm:t>
    </dgm:pt>
    <dgm:pt modelId="{CA80D7CD-5A6E-42AA-BB04-4E2C79A2BD5C}">
      <dgm:prSet custT="1"/>
      <dgm:spPr/>
      <dgm:t>
        <a:bodyPr/>
        <a:lstStyle/>
        <a:p>
          <a:r>
            <a:rPr lang="en-US" sz="900" dirty="0" smtClean="0"/>
            <a:t>Steve Jobe</a:t>
          </a:r>
        </a:p>
        <a:p>
          <a:r>
            <a:rPr lang="en-US" sz="900" dirty="0" smtClean="0"/>
            <a:t>Vice President &amp; Dean of Academic Affairs</a:t>
          </a:r>
          <a:endParaRPr lang="en-US" sz="900" dirty="0"/>
        </a:p>
      </dgm:t>
    </dgm:pt>
    <dgm:pt modelId="{E3EC3174-E207-4FC8-8E8D-E9DE2C7EBFA6}" type="parTrans" cxnId="{AD95E023-F734-4EA8-BFBA-16250861CDD8}">
      <dgm:prSet/>
      <dgm:spPr/>
      <dgm:t>
        <a:bodyPr/>
        <a:lstStyle/>
        <a:p>
          <a:endParaRPr lang="en-US"/>
        </a:p>
      </dgm:t>
    </dgm:pt>
    <dgm:pt modelId="{35D41AE7-2036-4C68-BB58-03E242352423}" type="sibTrans" cxnId="{AD95E023-F734-4EA8-BFBA-16250861CDD8}">
      <dgm:prSet/>
      <dgm:spPr/>
      <dgm:t>
        <a:bodyPr/>
        <a:lstStyle/>
        <a:p>
          <a:endParaRPr lang="en-US"/>
        </a:p>
      </dgm:t>
    </dgm:pt>
    <dgm:pt modelId="{5C95C3D1-27C8-47BE-9E2E-ACEC8DEDD716}">
      <dgm:prSet custT="1"/>
      <dgm:spPr/>
      <dgm:t>
        <a:bodyPr/>
        <a:lstStyle/>
        <a:p>
          <a:r>
            <a:rPr lang="en-US" sz="900" dirty="0" smtClean="0"/>
            <a:t>Dennis Hunt</a:t>
          </a:r>
        </a:p>
        <a:p>
          <a:r>
            <a:rPr lang="en-US" sz="900" dirty="0" smtClean="0"/>
            <a:t>Vice President for College Advancement</a:t>
          </a:r>
          <a:endParaRPr lang="en-US" sz="900" dirty="0"/>
        </a:p>
      </dgm:t>
    </dgm:pt>
    <dgm:pt modelId="{78388B76-752F-4214-965B-0072AA6F7BD9}" type="parTrans" cxnId="{2F699F46-892F-4ED9-9E6E-1DAC038CD0D2}">
      <dgm:prSet/>
      <dgm:spPr/>
      <dgm:t>
        <a:bodyPr/>
        <a:lstStyle/>
        <a:p>
          <a:endParaRPr lang="en-US"/>
        </a:p>
      </dgm:t>
    </dgm:pt>
    <dgm:pt modelId="{D4839BF4-47D3-4309-9360-C85EFCDD4A0F}" type="sibTrans" cxnId="{2F699F46-892F-4ED9-9E6E-1DAC038CD0D2}">
      <dgm:prSet/>
      <dgm:spPr/>
      <dgm:t>
        <a:bodyPr/>
        <a:lstStyle/>
        <a:p>
          <a:endParaRPr lang="en-US"/>
        </a:p>
      </dgm:t>
    </dgm:pt>
    <dgm:pt modelId="{C57C73C4-7549-4356-8C26-E1B78510A2F3}">
      <dgm:prSet custT="1"/>
      <dgm:spPr/>
      <dgm:t>
        <a:bodyPr/>
        <a:lstStyle/>
        <a:p>
          <a:r>
            <a:rPr lang="en-US" sz="900" dirty="0" smtClean="0"/>
            <a:t>Mike Bruce</a:t>
          </a:r>
        </a:p>
        <a:p>
          <a:r>
            <a:rPr lang="en-US" sz="900" dirty="0" smtClean="0"/>
            <a:t>Vice President for Business Affairs</a:t>
          </a:r>
          <a:endParaRPr lang="en-US" sz="900" dirty="0"/>
        </a:p>
      </dgm:t>
    </dgm:pt>
    <dgm:pt modelId="{ADC07D2E-6658-4420-8EEF-00AB71C4D544}" type="parTrans" cxnId="{B8A7A1FF-536C-4F2B-B987-38AA439CAEEE}">
      <dgm:prSet/>
      <dgm:spPr/>
      <dgm:t>
        <a:bodyPr/>
        <a:lstStyle/>
        <a:p>
          <a:endParaRPr lang="en-US"/>
        </a:p>
      </dgm:t>
    </dgm:pt>
    <dgm:pt modelId="{DBF4EEB2-338E-4649-8B1F-44662EB7EC0F}" type="sibTrans" cxnId="{B8A7A1FF-536C-4F2B-B987-38AA439CAEEE}">
      <dgm:prSet/>
      <dgm:spPr/>
      <dgm:t>
        <a:bodyPr/>
        <a:lstStyle/>
        <a:p>
          <a:endParaRPr lang="en-US"/>
        </a:p>
      </dgm:t>
    </dgm:pt>
    <dgm:pt modelId="{05077F09-1134-408C-B1BA-353AA48418ED}">
      <dgm:prSet custT="1"/>
      <dgm:spPr/>
      <dgm:t>
        <a:bodyPr/>
        <a:lstStyle/>
        <a:p>
          <a:r>
            <a:rPr lang="en-US" sz="900" dirty="0" smtClean="0"/>
            <a:t>Lynn Hall</a:t>
          </a:r>
        </a:p>
        <a:p>
          <a:r>
            <a:rPr lang="en-US" sz="900" dirty="0" smtClean="0"/>
            <a:t>Director of Athletics</a:t>
          </a:r>
          <a:endParaRPr lang="en-US" sz="900" dirty="0"/>
        </a:p>
      </dgm:t>
    </dgm:pt>
    <dgm:pt modelId="{1D3AAA56-7FA0-4EE5-9ADA-93DDBA73DB9A}" type="parTrans" cxnId="{97DE8979-83B4-4A27-938A-5ACB4337A658}">
      <dgm:prSet/>
      <dgm:spPr/>
      <dgm:t>
        <a:bodyPr/>
        <a:lstStyle/>
        <a:p>
          <a:endParaRPr lang="en-US"/>
        </a:p>
      </dgm:t>
    </dgm:pt>
    <dgm:pt modelId="{BAB34DBA-2B79-4FD6-BD09-4D5A95445E70}" type="sibTrans" cxnId="{97DE8979-83B4-4A27-938A-5ACB4337A658}">
      <dgm:prSet/>
      <dgm:spPr/>
      <dgm:t>
        <a:bodyPr/>
        <a:lstStyle/>
        <a:p>
          <a:endParaRPr lang="en-US"/>
        </a:p>
      </dgm:t>
    </dgm:pt>
    <dgm:pt modelId="{71B20C9B-84E9-46B6-9572-D55400DD845B}" type="pres">
      <dgm:prSet presAssocID="{C31CBC78-04B3-4896-871A-972F53E47F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1EC456-DF57-4148-8C67-2458239021CD}" type="pres">
      <dgm:prSet presAssocID="{85055BC2-5A39-4AB8-AF0F-E535A57B88E5}" presName="hierRoot1" presStyleCnt="0">
        <dgm:presLayoutVars>
          <dgm:hierBranch/>
        </dgm:presLayoutVars>
      </dgm:prSet>
      <dgm:spPr/>
    </dgm:pt>
    <dgm:pt modelId="{9270848C-326B-4C0C-A54F-93D625F69D38}" type="pres">
      <dgm:prSet presAssocID="{85055BC2-5A39-4AB8-AF0F-E535A57B88E5}" presName="rootComposite1" presStyleCnt="0"/>
      <dgm:spPr/>
    </dgm:pt>
    <dgm:pt modelId="{0FC11F4F-CDC0-47E2-AEB3-0A29CF24BAF2}" type="pres">
      <dgm:prSet presAssocID="{85055BC2-5A39-4AB8-AF0F-E535A57B88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759BD-E620-461F-96EC-D591804A4CEF}" type="pres">
      <dgm:prSet presAssocID="{85055BC2-5A39-4AB8-AF0F-E535A57B88E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4230C2F-31B2-469D-84DF-3962917BB095}" type="pres">
      <dgm:prSet presAssocID="{85055BC2-5A39-4AB8-AF0F-E535A57B88E5}" presName="hierChild2" presStyleCnt="0"/>
      <dgm:spPr/>
    </dgm:pt>
    <dgm:pt modelId="{94EB3478-DD83-4469-9246-D4ECB9176B83}" type="pres">
      <dgm:prSet presAssocID="{78D17056-B54B-4C72-BFE5-FCA8A28FF8EE}" presName="Name35" presStyleLbl="parChTrans1D2" presStyleIdx="0" presStyleCnt="1"/>
      <dgm:spPr/>
      <dgm:t>
        <a:bodyPr/>
        <a:lstStyle/>
        <a:p>
          <a:endParaRPr lang="en-US"/>
        </a:p>
      </dgm:t>
    </dgm:pt>
    <dgm:pt modelId="{9E7FED9F-776E-4176-BF6C-68E177A485A4}" type="pres">
      <dgm:prSet presAssocID="{B696265E-233D-4C84-972F-6D6BE6D5742F}" presName="hierRoot2" presStyleCnt="0">
        <dgm:presLayoutVars>
          <dgm:hierBranch/>
        </dgm:presLayoutVars>
      </dgm:prSet>
      <dgm:spPr/>
    </dgm:pt>
    <dgm:pt modelId="{C4ACA2DA-E561-4E73-8272-169F527263F8}" type="pres">
      <dgm:prSet presAssocID="{B696265E-233D-4C84-972F-6D6BE6D5742F}" presName="rootComposite" presStyleCnt="0"/>
      <dgm:spPr/>
    </dgm:pt>
    <dgm:pt modelId="{3C960D45-A503-4AAF-B80D-267182C53024}" type="pres">
      <dgm:prSet presAssocID="{B696265E-233D-4C84-972F-6D6BE6D5742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E84DF6-3731-4435-8CC4-25ADDA767E34}" type="pres">
      <dgm:prSet presAssocID="{B696265E-233D-4C84-972F-6D6BE6D5742F}" presName="rootConnector" presStyleLbl="node2" presStyleIdx="0" presStyleCnt="1"/>
      <dgm:spPr/>
      <dgm:t>
        <a:bodyPr/>
        <a:lstStyle/>
        <a:p>
          <a:endParaRPr lang="en-US"/>
        </a:p>
      </dgm:t>
    </dgm:pt>
    <dgm:pt modelId="{2908CEA9-A391-4078-9F24-ED813A35E979}" type="pres">
      <dgm:prSet presAssocID="{B696265E-233D-4C84-972F-6D6BE6D5742F}" presName="hierChild4" presStyleCnt="0"/>
      <dgm:spPr/>
    </dgm:pt>
    <dgm:pt modelId="{7B328B47-650D-472D-92DB-E79CEECD1854}" type="pres">
      <dgm:prSet presAssocID="{1EF3A9D5-2D2D-4B9B-A83F-B982358FFC7F}" presName="Name35" presStyleLbl="parChTrans1D3" presStyleIdx="0" presStyleCnt="7"/>
      <dgm:spPr/>
      <dgm:t>
        <a:bodyPr/>
        <a:lstStyle/>
        <a:p>
          <a:endParaRPr lang="en-US"/>
        </a:p>
      </dgm:t>
    </dgm:pt>
    <dgm:pt modelId="{518DC103-6FC1-4533-9122-57E18D08B170}" type="pres">
      <dgm:prSet presAssocID="{641B6914-C8EF-44FC-B124-4B20E0B91CAF}" presName="hierRoot2" presStyleCnt="0">
        <dgm:presLayoutVars>
          <dgm:hierBranch val="init"/>
        </dgm:presLayoutVars>
      </dgm:prSet>
      <dgm:spPr/>
    </dgm:pt>
    <dgm:pt modelId="{00A9F0C2-F402-4672-88AF-328B68F99A39}" type="pres">
      <dgm:prSet presAssocID="{641B6914-C8EF-44FC-B124-4B20E0B91CAF}" presName="rootComposite" presStyleCnt="0"/>
      <dgm:spPr/>
    </dgm:pt>
    <dgm:pt modelId="{27855E5A-BC9F-4B24-97C4-2664F598769C}" type="pres">
      <dgm:prSet presAssocID="{641B6914-C8EF-44FC-B124-4B20E0B91CAF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F5D58C-AA80-4655-868E-9A5068CA9641}" type="pres">
      <dgm:prSet presAssocID="{641B6914-C8EF-44FC-B124-4B20E0B91CAF}" presName="rootConnector" presStyleLbl="node3" presStyleIdx="0" presStyleCnt="6"/>
      <dgm:spPr/>
      <dgm:t>
        <a:bodyPr/>
        <a:lstStyle/>
        <a:p>
          <a:endParaRPr lang="en-US"/>
        </a:p>
      </dgm:t>
    </dgm:pt>
    <dgm:pt modelId="{DF968763-6DDF-4583-8541-46C180E01F68}" type="pres">
      <dgm:prSet presAssocID="{641B6914-C8EF-44FC-B124-4B20E0B91CAF}" presName="hierChild4" presStyleCnt="0"/>
      <dgm:spPr/>
    </dgm:pt>
    <dgm:pt modelId="{A530044E-5428-47DF-BC88-F476F181D590}" type="pres">
      <dgm:prSet presAssocID="{641B6914-C8EF-44FC-B124-4B20E0B91CAF}" presName="hierChild5" presStyleCnt="0"/>
      <dgm:spPr/>
    </dgm:pt>
    <dgm:pt modelId="{94E4CA6E-2B29-487E-A4A7-0BD881B240E1}" type="pres">
      <dgm:prSet presAssocID="{3345A1E2-A720-4044-8887-B1099BE1A086}" presName="Name35" presStyleLbl="parChTrans1D3" presStyleIdx="1" presStyleCnt="7"/>
      <dgm:spPr/>
      <dgm:t>
        <a:bodyPr/>
        <a:lstStyle/>
        <a:p>
          <a:endParaRPr lang="en-US"/>
        </a:p>
      </dgm:t>
    </dgm:pt>
    <dgm:pt modelId="{28DD8AA7-6A6F-4B3A-8C3B-2BF64F9CA300}" type="pres">
      <dgm:prSet presAssocID="{AAFE82B9-FFE3-4F1B-AF06-B1471420AA19}" presName="hierRoot2" presStyleCnt="0">
        <dgm:presLayoutVars>
          <dgm:hierBranch val="hang"/>
        </dgm:presLayoutVars>
      </dgm:prSet>
      <dgm:spPr/>
    </dgm:pt>
    <dgm:pt modelId="{0441662C-1251-4D65-B470-5A2AAE41416E}" type="pres">
      <dgm:prSet presAssocID="{AAFE82B9-FFE3-4F1B-AF06-B1471420AA19}" presName="rootComposite" presStyleCnt="0"/>
      <dgm:spPr/>
    </dgm:pt>
    <dgm:pt modelId="{4F14EDB5-3CD5-4E5A-8692-466B84AD3E46}" type="pres">
      <dgm:prSet presAssocID="{AAFE82B9-FFE3-4F1B-AF06-B1471420AA19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97FE0E-093E-4F4E-8409-184BBE5B7BFD}" type="pres">
      <dgm:prSet presAssocID="{AAFE82B9-FFE3-4F1B-AF06-B1471420AA19}" presName="rootConnector" presStyleLbl="node3" presStyleIdx="1" presStyleCnt="6"/>
      <dgm:spPr/>
      <dgm:t>
        <a:bodyPr/>
        <a:lstStyle/>
        <a:p>
          <a:endParaRPr lang="en-US"/>
        </a:p>
      </dgm:t>
    </dgm:pt>
    <dgm:pt modelId="{A9985008-A4EA-4BFC-9705-E2E69127891C}" type="pres">
      <dgm:prSet presAssocID="{AAFE82B9-FFE3-4F1B-AF06-B1471420AA19}" presName="hierChild4" presStyleCnt="0"/>
      <dgm:spPr/>
    </dgm:pt>
    <dgm:pt modelId="{88D744B5-B753-4744-B862-F7908074027E}" type="pres">
      <dgm:prSet presAssocID="{AAFE82B9-FFE3-4F1B-AF06-B1471420AA19}" presName="hierChild5" presStyleCnt="0"/>
      <dgm:spPr/>
    </dgm:pt>
    <dgm:pt modelId="{E690555E-E0D2-4DF9-A073-2DC16E3BF254}" type="pres">
      <dgm:prSet presAssocID="{E3EC3174-E207-4FC8-8E8D-E9DE2C7EBFA6}" presName="Name35" presStyleLbl="parChTrans1D3" presStyleIdx="2" presStyleCnt="7"/>
      <dgm:spPr/>
      <dgm:t>
        <a:bodyPr/>
        <a:lstStyle/>
        <a:p>
          <a:endParaRPr lang="en-US"/>
        </a:p>
      </dgm:t>
    </dgm:pt>
    <dgm:pt modelId="{DD480497-EEC1-48FA-A8BF-54EA14FE27D3}" type="pres">
      <dgm:prSet presAssocID="{CA80D7CD-5A6E-42AA-BB04-4E2C79A2BD5C}" presName="hierRoot2" presStyleCnt="0">
        <dgm:presLayoutVars>
          <dgm:hierBranch val="init"/>
        </dgm:presLayoutVars>
      </dgm:prSet>
      <dgm:spPr/>
    </dgm:pt>
    <dgm:pt modelId="{FC13A70C-C82B-4C9A-B70E-CD45A1297324}" type="pres">
      <dgm:prSet presAssocID="{CA80D7CD-5A6E-42AA-BB04-4E2C79A2BD5C}" presName="rootComposite" presStyleCnt="0"/>
      <dgm:spPr/>
    </dgm:pt>
    <dgm:pt modelId="{8DA68CAE-ABB8-4A81-BE3A-5D8D1E1912D2}" type="pres">
      <dgm:prSet presAssocID="{CA80D7CD-5A6E-42AA-BB04-4E2C79A2BD5C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8B6967-1A22-4819-AEA0-18B53A8273E4}" type="pres">
      <dgm:prSet presAssocID="{CA80D7CD-5A6E-42AA-BB04-4E2C79A2BD5C}" presName="rootConnector" presStyleLbl="node3" presStyleIdx="2" presStyleCnt="6"/>
      <dgm:spPr/>
      <dgm:t>
        <a:bodyPr/>
        <a:lstStyle/>
        <a:p>
          <a:endParaRPr lang="en-US"/>
        </a:p>
      </dgm:t>
    </dgm:pt>
    <dgm:pt modelId="{CE958966-EA2D-44C8-8521-0E88D4C3C838}" type="pres">
      <dgm:prSet presAssocID="{CA80D7CD-5A6E-42AA-BB04-4E2C79A2BD5C}" presName="hierChild4" presStyleCnt="0"/>
      <dgm:spPr/>
    </dgm:pt>
    <dgm:pt modelId="{97184847-149E-4825-99FD-3DB0CFC1ED11}" type="pres">
      <dgm:prSet presAssocID="{CA80D7CD-5A6E-42AA-BB04-4E2C79A2BD5C}" presName="hierChild5" presStyleCnt="0"/>
      <dgm:spPr/>
    </dgm:pt>
    <dgm:pt modelId="{0550E921-9718-4C57-89BA-57554A0934C5}" type="pres">
      <dgm:prSet presAssocID="{78388B76-752F-4214-965B-0072AA6F7BD9}" presName="Name35" presStyleLbl="parChTrans1D3" presStyleIdx="3" presStyleCnt="7"/>
      <dgm:spPr/>
      <dgm:t>
        <a:bodyPr/>
        <a:lstStyle/>
        <a:p>
          <a:endParaRPr lang="en-US"/>
        </a:p>
      </dgm:t>
    </dgm:pt>
    <dgm:pt modelId="{B2B596A5-D7E6-4014-868F-926D27C97E39}" type="pres">
      <dgm:prSet presAssocID="{5C95C3D1-27C8-47BE-9E2E-ACEC8DEDD716}" presName="hierRoot2" presStyleCnt="0">
        <dgm:presLayoutVars>
          <dgm:hierBranch val="init"/>
        </dgm:presLayoutVars>
      </dgm:prSet>
      <dgm:spPr/>
    </dgm:pt>
    <dgm:pt modelId="{B12437D4-376D-4042-A1D2-04F51248D764}" type="pres">
      <dgm:prSet presAssocID="{5C95C3D1-27C8-47BE-9E2E-ACEC8DEDD716}" presName="rootComposite" presStyleCnt="0"/>
      <dgm:spPr/>
    </dgm:pt>
    <dgm:pt modelId="{F532AF25-7F36-4A78-A1BE-67CC60205C28}" type="pres">
      <dgm:prSet presAssocID="{5C95C3D1-27C8-47BE-9E2E-ACEC8DEDD716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594BCE-6ABC-4EDD-B81C-403878E0CB49}" type="pres">
      <dgm:prSet presAssocID="{5C95C3D1-27C8-47BE-9E2E-ACEC8DEDD716}" presName="rootConnector" presStyleLbl="node3" presStyleIdx="3" presStyleCnt="6"/>
      <dgm:spPr/>
      <dgm:t>
        <a:bodyPr/>
        <a:lstStyle/>
        <a:p>
          <a:endParaRPr lang="en-US"/>
        </a:p>
      </dgm:t>
    </dgm:pt>
    <dgm:pt modelId="{EBACE4FB-692F-4024-A7EC-0B7359888702}" type="pres">
      <dgm:prSet presAssocID="{5C95C3D1-27C8-47BE-9E2E-ACEC8DEDD716}" presName="hierChild4" presStyleCnt="0"/>
      <dgm:spPr/>
    </dgm:pt>
    <dgm:pt modelId="{F347D565-B4E8-4FBF-819B-B2242866F747}" type="pres">
      <dgm:prSet presAssocID="{5C95C3D1-27C8-47BE-9E2E-ACEC8DEDD716}" presName="hierChild5" presStyleCnt="0"/>
      <dgm:spPr/>
    </dgm:pt>
    <dgm:pt modelId="{2C2607B7-D41E-4852-97FF-4EAA807B1E7A}" type="pres">
      <dgm:prSet presAssocID="{ADC07D2E-6658-4420-8EEF-00AB71C4D544}" presName="Name35" presStyleLbl="parChTrans1D3" presStyleIdx="4" presStyleCnt="7"/>
      <dgm:spPr/>
      <dgm:t>
        <a:bodyPr/>
        <a:lstStyle/>
        <a:p>
          <a:endParaRPr lang="en-US"/>
        </a:p>
      </dgm:t>
    </dgm:pt>
    <dgm:pt modelId="{1A309D85-62E0-4F9F-AF71-CF5CC47753A4}" type="pres">
      <dgm:prSet presAssocID="{C57C73C4-7549-4356-8C26-E1B78510A2F3}" presName="hierRoot2" presStyleCnt="0">
        <dgm:presLayoutVars>
          <dgm:hierBranch val="init"/>
        </dgm:presLayoutVars>
      </dgm:prSet>
      <dgm:spPr/>
    </dgm:pt>
    <dgm:pt modelId="{F1557660-B04D-42D7-BC2A-C8B208B5DE34}" type="pres">
      <dgm:prSet presAssocID="{C57C73C4-7549-4356-8C26-E1B78510A2F3}" presName="rootComposite" presStyleCnt="0"/>
      <dgm:spPr/>
    </dgm:pt>
    <dgm:pt modelId="{0A465E50-876D-4CBA-9EE2-EDFA0ACFF151}" type="pres">
      <dgm:prSet presAssocID="{C57C73C4-7549-4356-8C26-E1B78510A2F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183E3-6409-4DE3-A050-599DE3AF8648}" type="pres">
      <dgm:prSet presAssocID="{C57C73C4-7549-4356-8C26-E1B78510A2F3}" presName="rootConnector" presStyleLbl="node3" presStyleIdx="4" presStyleCnt="6"/>
      <dgm:spPr/>
      <dgm:t>
        <a:bodyPr/>
        <a:lstStyle/>
        <a:p>
          <a:endParaRPr lang="en-US"/>
        </a:p>
      </dgm:t>
    </dgm:pt>
    <dgm:pt modelId="{8D51FD76-F91B-43EC-B1A7-DC1994C9B4F1}" type="pres">
      <dgm:prSet presAssocID="{C57C73C4-7549-4356-8C26-E1B78510A2F3}" presName="hierChild4" presStyleCnt="0"/>
      <dgm:spPr/>
    </dgm:pt>
    <dgm:pt modelId="{D0FE3B7B-6D5C-4270-A1C6-7F0B9AD362CD}" type="pres">
      <dgm:prSet presAssocID="{C57C73C4-7549-4356-8C26-E1B78510A2F3}" presName="hierChild5" presStyleCnt="0"/>
      <dgm:spPr/>
    </dgm:pt>
    <dgm:pt modelId="{E11A1915-948D-4B7A-AE52-950D82BCB555}" type="pres">
      <dgm:prSet presAssocID="{1D3AAA56-7FA0-4EE5-9ADA-93DDBA73DB9A}" presName="Name35" presStyleLbl="parChTrans1D3" presStyleIdx="5" presStyleCnt="7"/>
      <dgm:spPr/>
      <dgm:t>
        <a:bodyPr/>
        <a:lstStyle/>
        <a:p>
          <a:endParaRPr lang="en-US"/>
        </a:p>
      </dgm:t>
    </dgm:pt>
    <dgm:pt modelId="{823DA633-E8FB-44E0-948A-1372A9DF0A59}" type="pres">
      <dgm:prSet presAssocID="{05077F09-1134-408C-B1BA-353AA48418ED}" presName="hierRoot2" presStyleCnt="0">
        <dgm:presLayoutVars>
          <dgm:hierBranch val="init"/>
        </dgm:presLayoutVars>
      </dgm:prSet>
      <dgm:spPr/>
    </dgm:pt>
    <dgm:pt modelId="{E84FCF20-EDFA-4C04-903E-44DB9DB5CDF2}" type="pres">
      <dgm:prSet presAssocID="{05077F09-1134-408C-B1BA-353AA48418ED}" presName="rootComposite" presStyleCnt="0"/>
      <dgm:spPr/>
    </dgm:pt>
    <dgm:pt modelId="{0706AA2A-F436-4B17-9E7F-2501E7900203}" type="pres">
      <dgm:prSet presAssocID="{05077F09-1134-408C-B1BA-353AA48418ED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45DB4-2350-4A90-93CF-E73AEAEBF0EC}" type="pres">
      <dgm:prSet presAssocID="{05077F09-1134-408C-B1BA-353AA48418ED}" presName="rootConnector" presStyleLbl="node3" presStyleIdx="5" presStyleCnt="6"/>
      <dgm:spPr/>
      <dgm:t>
        <a:bodyPr/>
        <a:lstStyle/>
        <a:p>
          <a:endParaRPr lang="en-US"/>
        </a:p>
      </dgm:t>
    </dgm:pt>
    <dgm:pt modelId="{360499C1-1853-460B-AFE1-9C5A33B35F1C}" type="pres">
      <dgm:prSet presAssocID="{05077F09-1134-408C-B1BA-353AA48418ED}" presName="hierChild4" presStyleCnt="0"/>
      <dgm:spPr/>
    </dgm:pt>
    <dgm:pt modelId="{2EE745C3-E40E-4678-BE53-6643A9A5468A}" type="pres">
      <dgm:prSet presAssocID="{05077F09-1134-408C-B1BA-353AA48418ED}" presName="hierChild5" presStyleCnt="0"/>
      <dgm:spPr/>
    </dgm:pt>
    <dgm:pt modelId="{D8FDFC11-CEBE-4B0D-8ECD-5A8A697B0617}" type="pres">
      <dgm:prSet presAssocID="{B696265E-233D-4C84-972F-6D6BE6D5742F}" presName="hierChild5" presStyleCnt="0"/>
      <dgm:spPr/>
    </dgm:pt>
    <dgm:pt modelId="{B37A0F83-948C-4318-828F-2D088BEF04B4}" type="pres">
      <dgm:prSet presAssocID="{674F0C9E-7BB3-4871-AF88-33C459F96741}" presName="Name111" presStyleLbl="parChTrans1D3" presStyleIdx="6" presStyleCnt="7"/>
      <dgm:spPr/>
      <dgm:t>
        <a:bodyPr/>
        <a:lstStyle/>
        <a:p>
          <a:endParaRPr lang="en-US"/>
        </a:p>
      </dgm:t>
    </dgm:pt>
    <dgm:pt modelId="{AC30FCF6-0C82-497E-90FE-F30CE078372C}" type="pres">
      <dgm:prSet presAssocID="{61B92047-9FC1-4B37-A471-0145AE2E40AD}" presName="hierRoot3" presStyleCnt="0">
        <dgm:presLayoutVars>
          <dgm:hierBranch val="init"/>
        </dgm:presLayoutVars>
      </dgm:prSet>
      <dgm:spPr/>
    </dgm:pt>
    <dgm:pt modelId="{79A24BF8-B6AD-4D85-9785-148A3855F90E}" type="pres">
      <dgm:prSet presAssocID="{61B92047-9FC1-4B37-A471-0145AE2E40AD}" presName="rootComposite3" presStyleCnt="0"/>
      <dgm:spPr/>
    </dgm:pt>
    <dgm:pt modelId="{6F36AF79-A6DF-4BFB-93F1-F922B472CFA9}" type="pres">
      <dgm:prSet presAssocID="{61B92047-9FC1-4B37-A471-0145AE2E40A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53E499-4B6B-4193-BE10-AFCC4218E5D9}" type="pres">
      <dgm:prSet presAssocID="{61B92047-9FC1-4B37-A471-0145AE2E40AD}" presName="rootConnector3" presStyleLbl="asst2" presStyleIdx="0" presStyleCnt="1"/>
      <dgm:spPr/>
      <dgm:t>
        <a:bodyPr/>
        <a:lstStyle/>
        <a:p>
          <a:endParaRPr lang="en-US"/>
        </a:p>
      </dgm:t>
    </dgm:pt>
    <dgm:pt modelId="{058E038D-D58B-40B4-8F81-EEE6B8DFA192}" type="pres">
      <dgm:prSet presAssocID="{61B92047-9FC1-4B37-A471-0145AE2E40AD}" presName="hierChild6" presStyleCnt="0"/>
      <dgm:spPr/>
    </dgm:pt>
    <dgm:pt modelId="{B706B967-DAC9-4B31-9B49-E05B7E4EB8C3}" type="pres">
      <dgm:prSet presAssocID="{61B92047-9FC1-4B37-A471-0145AE2E40AD}" presName="hierChild7" presStyleCnt="0"/>
      <dgm:spPr/>
    </dgm:pt>
    <dgm:pt modelId="{A8C3CF42-D8A4-4A32-8FCE-17713EC3FDCD}" type="pres">
      <dgm:prSet presAssocID="{85055BC2-5A39-4AB8-AF0F-E535A57B88E5}" presName="hierChild3" presStyleCnt="0"/>
      <dgm:spPr/>
    </dgm:pt>
  </dgm:ptLst>
  <dgm:cxnLst>
    <dgm:cxn modelId="{AC482B62-9DE1-4498-902A-37C4AE210D02}" type="presOf" srcId="{ADC07D2E-6658-4420-8EEF-00AB71C4D544}" destId="{2C2607B7-D41E-4852-97FF-4EAA807B1E7A}" srcOrd="0" destOrd="0" presId="urn:microsoft.com/office/officeart/2005/8/layout/orgChart1"/>
    <dgm:cxn modelId="{464B9E9A-392A-42A3-B992-746DF29E3334}" type="presOf" srcId="{61B92047-9FC1-4B37-A471-0145AE2E40AD}" destId="{BD53E499-4B6B-4193-BE10-AFCC4218E5D9}" srcOrd="1" destOrd="0" presId="urn:microsoft.com/office/officeart/2005/8/layout/orgChart1"/>
    <dgm:cxn modelId="{F5021921-51C5-4DEE-9651-E622C240955F}" type="presOf" srcId="{78D17056-B54B-4C72-BFE5-FCA8A28FF8EE}" destId="{94EB3478-DD83-4469-9246-D4ECB9176B83}" srcOrd="0" destOrd="0" presId="urn:microsoft.com/office/officeart/2005/8/layout/orgChart1"/>
    <dgm:cxn modelId="{5DE5E783-FB67-4F69-8EFF-FDE78851039A}" type="presOf" srcId="{3345A1E2-A720-4044-8887-B1099BE1A086}" destId="{94E4CA6E-2B29-487E-A4A7-0BD881B240E1}" srcOrd="0" destOrd="0" presId="urn:microsoft.com/office/officeart/2005/8/layout/orgChart1"/>
    <dgm:cxn modelId="{64D41708-E9DF-4184-95A4-0F0DBD1E2C60}" srcId="{B696265E-233D-4C84-972F-6D6BE6D5742F}" destId="{61B92047-9FC1-4B37-A471-0145AE2E40AD}" srcOrd="0" destOrd="0" parTransId="{674F0C9E-7BB3-4871-AF88-33C459F96741}" sibTransId="{9D74B068-FB0D-4091-B36E-500C92D55151}"/>
    <dgm:cxn modelId="{D34606EF-AE79-43EB-A265-7E66AD993599}" type="presOf" srcId="{85055BC2-5A39-4AB8-AF0F-E535A57B88E5}" destId="{834759BD-E620-461F-96EC-D591804A4CEF}" srcOrd="1" destOrd="0" presId="urn:microsoft.com/office/officeart/2005/8/layout/orgChart1"/>
    <dgm:cxn modelId="{6766E2A2-AC83-4A10-B0FF-D72652AA2F79}" type="presOf" srcId="{05077F09-1134-408C-B1BA-353AA48418ED}" destId="{30C45DB4-2350-4A90-93CF-E73AEAEBF0EC}" srcOrd="1" destOrd="0" presId="urn:microsoft.com/office/officeart/2005/8/layout/orgChart1"/>
    <dgm:cxn modelId="{547368E0-76B5-4E43-BA8F-832432C26909}" srcId="{85055BC2-5A39-4AB8-AF0F-E535A57B88E5}" destId="{B696265E-233D-4C84-972F-6D6BE6D5742F}" srcOrd="0" destOrd="0" parTransId="{78D17056-B54B-4C72-BFE5-FCA8A28FF8EE}" sibTransId="{9C8A93AA-3935-4A0A-84D8-8F6AC10353D9}"/>
    <dgm:cxn modelId="{215028A6-E0F8-4451-BC54-922037642D5D}" type="presOf" srcId="{C57C73C4-7549-4356-8C26-E1B78510A2F3}" destId="{0A465E50-876D-4CBA-9EE2-EDFA0ACFF151}" srcOrd="0" destOrd="0" presId="urn:microsoft.com/office/officeart/2005/8/layout/orgChart1"/>
    <dgm:cxn modelId="{56B5179E-9B59-4C4F-8F12-B8F99AAFA2C4}" type="presOf" srcId="{61B92047-9FC1-4B37-A471-0145AE2E40AD}" destId="{6F36AF79-A6DF-4BFB-93F1-F922B472CFA9}" srcOrd="0" destOrd="0" presId="urn:microsoft.com/office/officeart/2005/8/layout/orgChart1"/>
    <dgm:cxn modelId="{4B9683C2-867A-4DF4-9F0A-1AFD8E2AF77F}" type="presOf" srcId="{C31CBC78-04B3-4896-871A-972F53E47FC6}" destId="{71B20C9B-84E9-46B6-9572-D55400DD845B}" srcOrd="0" destOrd="0" presId="urn:microsoft.com/office/officeart/2005/8/layout/orgChart1"/>
    <dgm:cxn modelId="{DE1389CA-BB19-4530-AD3D-3810DF7FD6A2}" type="presOf" srcId="{C57C73C4-7549-4356-8C26-E1B78510A2F3}" destId="{FF4183E3-6409-4DE3-A050-599DE3AF8648}" srcOrd="1" destOrd="0" presId="urn:microsoft.com/office/officeart/2005/8/layout/orgChart1"/>
    <dgm:cxn modelId="{6573BA73-E620-4475-B0E9-3B3775DF2DC2}" type="presOf" srcId="{B696265E-233D-4C84-972F-6D6BE6D5742F}" destId="{38E84DF6-3731-4435-8CC4-25ADDA767E34}" srcOrd="1" destOrd="0" presId="urn:microsoft.com/office/officeart/2005/8/layout/orgChart1"/>
    <dgm:cxn modelId="{01EB5D6F-D609-4A68-A1B6-16274F352F96}" type="presOf" srcId="{1EF3A9D5-2D2D-4B9B-A83F-B982358FFC7F}" destId="{7B328B47-650D-472D-92DB-E79CEECD1854}" srcOrd="0" destOrd="0" presId="urn:microsoft.com/office/officeart/2005/8/layout/orgChart1"/>
    <dgm:cxn modelId="{F525DEAA-0BAD-4B50-B129-6BE3DAF64D61}" type="presOf" srcId="{641B6914-C8EF-44FC-B124-4B20E0B91CAF}" destId="{26F5D58C-AA80-4655-868E-9A5068CA9641}" srcOrd="1" destOrd="0" presId="urn:microsoft.com/office/officeart/2005/8/layout/orgChart1"/>
    <dgm:cxn modelId="{73BA7C26-D6E5-41E3-96ED-2C5D73B56AF2}" type="presOf" srcId="{85055BC2-5A39-4AB8-AF0F-E535A57B88E5}" destId="{0FC11F4F-CDC0-47E2-AEB3-0A29CF24BAF2}" srcOrd="0" destOrd="0" presId="urn:microsoft.com/office/officeart/2005/8/layout/orgChart1"/>
    <dgm:cxn modelId="{AD95E023-F734-4EA8-BFBA-16250861CDD8}" srcId="{B696265E-233D-4C84-972F-6D6BE6D5742F}" destId="{CA80D7CD-5A6E-42AA-BB04-4E2C79A2BD5C}" srcOrd="3" destOrd="0" parTransId="{E3EC3174-E207-4FC8-8E8D-E9DE2C7EBFA6}" sibTransId="{35D41AE7-2036-4C68-BB58-03E242352423}"/>
    <dgm:cxn modelId="{6262DF83-A375-4E6A-8D76-39A3074E1D86}" type="presOf" srcId="{AAFE82B9-FFE3-4F1B-AF06-B1471420AA19}" destId="{4F14EDB5-3CD5-4E5A-8692-466B84AD3E46}" srcOrd="0" destOrd="0" presId="urn:microsoft.com/office/officeart/2005/8/layout/orgChart1"/>
    <dgm:cxn modelId="{B7CEE4CE-8614-47B3-A92D-564A214633E9}" type="presOf" srcId="{05077F09-1134-408C-B1BA-353AA48418ED}" destId="{0706AA2A-F436-4B17-9E7F-2501E7900203}" srcOrd="0" destOrd="0" presId="urn:microsoft.com/office/officeart/2005/8/layout/orgChart1"/>
    <dgm:cxn modelId="{B9906EFC-6CD6-4CC7-9F74-9A1192EA5ABB}" type="presOf" srcId="{78388B76-752F-4214-965B-0072AA6F7BD9}" destId="{0550E921-9718-4C57-89BA-57554A0934C5}" srcOrd="0" destOrd="0" presId="urn:microsoft.com/office/officeart/2005/8/layout/orgChart1"/>
    <dgm:cxn modelId="{1B5F66BD-C2CE-42C9-AB46-BEC11AFC4E8C}" srcId="{B696265E-233D-4C84-972F-6D6BE6D5742F}" destId="{AAFE82B9-FFE3-4F1B-AF06-B1471420AA19}" srcOrd="2" destOrd="0" parTransId="{3345A1E2-A720-4044-8887-B1099BE1A086}" sibTransId="{B53985A7-510F-419D-8076-2AAABC02FE43}"/>
    <dgm:cxn modelId="{CB1F8A65-132B-45A0-BA09-FD53460A9E6C}" type="presOf" srcId="{AAFE82B9-FFE3-4F1B-AF06-B1471420AA19}" destId="{5697FE0E-093E-4F4E-8409-184BBE5B7BFD}" srcOrd="1" destOrd="0" presId="urn:microsoft.com/office/officeart/2005/8/layout/orgChart1"/>
    <dgm:cxn modelId="{B8A7A1FF-536C-4F2B-B987-38AA439CAEEE}" srcId="{B696265E-233D-4C84-972F-6D6BE6D5742F}" destId="{C57C73C4-7549-4356-8C26-E1B78510A2F3}" srcOrd="5" destOrd="0" parTransId="{ADC07D2E-6658-4420-8EEF-00AB71C4D544}" sibTransId="{DBF4EEB2-338E-4649-8B1F-44662EB7EC0F}"/>
    <dgm:cxn modelId="{755B9BFB-435E-4B7A-B3B2-584B41367C46}" srcId="{C31CBC78-04B3-4896-871A-972F53E47FC6}" destId="{85055BC2-5A39-4AB8-AF0F-E535A57B88E5}" srcOrd="0" destOrd="0" parTransId="{875D007E-EE34-42CE-ACD1-1AB64D0B2E35}" sibTransId="{8880A676-AB2B-478C-8D6A-8B6A8342AC5E}"/>
    <dgm:cxn modelId="{5F577B83-527E-4426-A51A-477BF6F551D1}" type="presOf" srcId="{B696265E-233D-4C84-972F-6D6BE6D5742F}" destId="{3C960D45-A503-4AAF-B80D-267182C53024}" srcOrd="0" destOrd="0" presId="urn:microsoft.com/office/officeart/2005/8/layout/orgChart1"/>
    <dgm:cxn modelId="{ADD8CC7E-3111-493A-B8A5-684F78260BE1}" type="presOf" srcId="{CA80D7CD-5A6E-42AA-BB04-4E2C79A2BD5C}" destId="{8DA68CAE-ABB8-4A81-BE3A-5D8D1E1912D2}" srcOrd="0" destOrd="0" presId="urn:microsoft.com/office/officeart/2005/8/layout/orgChart1"/>
    <dgm:cxn modelId="{B0CBB14E-5E0C-4B95-952F-268E10E1CAE5}" type="presOf" srcId="{E3EC3174-E207-4FC8-8E8D-E9DE2C7EBFA6}" destId="{E690555E-E0D2-4DF9-A073-2DC16E3BF254}" srcOrd="0" destOrd="0" presId="urn:microsoft.com/office/officeart/2005/8/layout/orgChart1"/>
    <dgm:cxn modelId="{22FC0773-2435-4849-857D-3BB4D09C117B}" type="presOf" srcId="{5C95C3D1-27C8-47BE-9E2E-ACEC8DEDD716}" destId="{F532AF25-7F36-4A78-A1BE-67CC60205C28}" srcOrd="0" destOrd="0" presId="urn:microsoft.com/office/officeart/2005/8/layout/orgChart1"/>
    <dgm:cxn modelId="{7B71D1ED-D367-479C-A886-89C52F169E57}" type="presOf" srcId="{5C95C3D1-27C8-47BE-9E2E-ACEC8DEDD716}" destId="{25594BCE-6ABC-4EDD-B81C-403878E0CB49}" srcOrd="1" destOrd="0" presId="urn:microsoft.com/office/officeart/2005/8/layout/orgChart1"/>
    <dgm:cxn modelId="{97DE8979-83B4-4A27-938A-5ACB4337A658}" srcId="{B696265E-233D-4C84-972F-6D6BE6D5742F}" destId="{05077F09-1134-408C-B1BA-353AA48418ED}" srcOrd="6" destOrd="0" parTransId="{1D3AAA56-7FA0-4EE5-9ADA-93DDBA73DB9A}" sibTransId="{BAB34DBA-2B79-4FD6-BD09-4D5A95445E70}"/>
    <dgm:cxn modelId="{15FB5498-FF34-4748-812D-766251F45DDC}" srcId="{B696265E-233D-4C84-972F-6D6BE6D5742F}" destId="{641B6914-C8EF-44FC-B124-4B20E0B91CAF}" srcOrd="1" destOrd="0" parTransId="{1EF3A9D5-2D2D-4B9B-A83F-B982358FFC7F}" sibTransId="{BDFBDF8A-3EF4-4A97-A855-0B8FABC38207}"/>
    <dgm:cxn modelId="{2F699F46-892F-4ED9-9E6E-1DAC038CD0D2}" srcId="{B696265E-233D-4C84-972F-6D6BE6D5742F}" destId="{5C95C3D1-27C8-47BE-9E2E-ACEC8DEDD716}" srcOrd="4" destOrd="0" parTransId="{78388B76-752F-4214-965B-0072AA6F7BD9}" sibTransId="{D4839BF4-47D3-4309-9360-C85EFCDD4A0F}"/>
    <dgm:cxn modelId="{1EE73A55-ABE9-416E-A877-C2423258E8FA}" type="presOf" srcId="{CA80D7CD-5A6E-42AA-BB04-4E2C79A2BD5C}" destId="{FE8B6967-1A22-4819-AEA0-18B53A8273E4}" srcOrd="1" destOrd="0" presId="urn:microsoft.com/office/officeart/2005/8/layout/orgChart1"/>
    <dgm:cxn modelId="{BD6491E0-267A-47AD-A6AF-86CEF487634C}" type="presOf" srcId="{641B6914-C8EF-44FC-B124-4B20E0B91CAF}" destId="{27855E5A-BC9F-4B24-97C4-2664F598769C}" srcOrd="0" destOrd="0" presId="urn:microsoft.com/office/officeart/2005/8/layout/orgChart1"/>
    <dgm:cxn modelId="{F7A624C9-A2EC-49F9-A7D1-C03ECF206CF8}" type="presOf" srcId="{1D3AAA56-7FA0-4EE5-9ADA-93DDBA73DB9A}" destId="{E11A1915-948D-4B7A-AE52-950D82BCB555}" srcOrd="0" destOrd="0" presId="urn:microsoft.com/office/officeart/2005/8/layout/orgChart1"/>
    <dgm:cxn modelId="{1F0D0311-E048-4A93-904D-6252592C0620}" type="presOf" srcId="{674F0C9E-7BB3-4871-AF88-33C459F96741}" destId="{B37A0F83-948C-4318-828F-2D088BEF04B4}" srcOrd="0" destOrd="0" presId="urn:microsoft.com/office/officeart/2005/8/layout/orgChart1"/>
    <dgm:cxn modelId="{8230C6F7-CA72-4EBB-A1FB-29E6C808A3D9}" type="presParOf" srcId="{71B20C9B-84E9-46B6-9572-D55400DD845B}" destId="{E31EC456-DF57-4148-8C67-2458239021CD}" srcOrd="0" destOrd="0" presId="urn:microsoft.com/office/officeart/2005/8/layout/orgChart1"/>
    <dgm:cxn modelId="{8C4AF9C6-554C-43A3-AC09-357F62D98695}" type="presParOf" srcId="{E31EC456-DF57-4148-8C67-2458239021CD}" destId="{9270848C-326B-4C0C-A54F-93D625F69D38}" srcOrd="0" destOrd="0" presId="urn:microsoft.com/office/officeart/2005/8/layout/orgChart1"/>
    <dgm:cxn modelId="{EA20FE62-E912-4F28-B48C-D3C197DC6542}" type="presParOf" srcId="{9270848C-326B-4C0C-A54F-93D625F69D38}" destId="{0FC11F4F-CDC0-47E2-AEB3-0A29CF24BAF2}" srcOrd="0" destOrd="0" presId="urn:microsoft.com/office/officeart/2005/8/layout/orgChart1"/>
    <dgm:cxn modelId="{060C28EF-D9EB-4447-9051-0A85273C01D4}" type="presParOf" srcId="{9270848C-326B-4C0C-A54F-93D625F69D38}" destId="{834759BD-E620-461F-96EC-D591804A4CEF}" srcOrd="1" destOrd="0" presId="urn:microsoft.com/office/officeart/2005/8/layout/orgChart1"/>
    <dgm:cxn modelId="{0ED0DC08-28FD-450D-AEA5-B337163AA1B1}" type="presParOf" srcId="{E31EC456-DF57-4148-8C67-2458239021CD}" destId="{A4230C2F-31B2-469D-84DF-3962917BB095}" srcOrd="1" destOrd="0" presId="urn:microsoft.com/office/officeart/2005/8/layout/orgChart1"/>
    <dgm:cxn modelId="{FFE46C94-3F8D-44DF-8850-FC8C498F6B1A}" type="presParOf" srcId="{A4230C2F-31B2-469D-84DF-3962917BB095}" destId="{94EB3478-DD83-4469-9246-D4ECB9176B83}" srcOrd="0" destOrd="0" presId="urn:microsoft.com/office/officeart/2005/8/layout/orgChart1"/>
    <dgm:cxn modelId="{A695126C-693F-47F3-A488-2A6EDD5BF92D}" type="presParOf" srcId="{A4230C2F-31B2-469D-84DF-3962917BB095}" destId="{9E7FED9F-776E-4176-BF6C-68E177A485A4}" srcOrd="1" destOrd="0" presId="urn:microsoft.com/office/officeart/2005/8/layout/orgChart1"/>
    <dgm:cxn modelId="{D39E2779-021F-4023-AD90-C85CE8C5C068}" type="presParOf" srcId="{9E7FED9F-776E-4176-BF6C-68E177A485A4}" destId="{C4ACA2DA-E561-4E73-8272-169F527263F8}" srcOrd="0" destOrd="0" presId="urn:microsoft.com/office/officeart/2005/8/layout/orgChart1"/>
    <dgm:cxn modelId="{CE0412EF-B44D-438F-96CD-293DE2853F05}" type="presParOf" srcId="{C4ACA2DA-E561-4E73-8272-169F527263F8}" destId="{3C960D45-A503-4AAF-B80D-267182C53024}" srcOrd="0" destOrd="0" presId="urn:microsoft.com/office/officeart/2005/8/layout/orgChart1"/>
    <dgm:cxn modelId="{5B4C8DC0-C4CF-4F4B-BAF5-0EFAC68EACCB}" type="presParOf" srcId="{C4ACA2DA-E561-4E73-8272-169F527263F8}" destId="{38E84DF6-3731-4435-8CC4-25ADDA767E34}" srcOrd="1" destOrd="0" presId="urn:microsoft.com/office/officeart/2005/8/layout/orgChart1"/>
    <dgm:cxn modelId="{857D8142-772E-4505-B193-7F90D547C357}" type="presParOf" srcId="{9E7FED9F-776E-4176-BF6C-68E177A485A4}" destId="{2908CEA9-A391-4078-9F24-ED813A35E979}" srcOrd="1" destOrd="0" presId="urn:microsoft.com/office/officeart/2005/8/layout/orgChart1"/>
    <dgm:cxn modelId="{C651A4ED-F8EC-4E1A-A185-FF57B942A16D}" type="presParOf" srcId="{2908CEA9-A391-4078-9F24-ED813A35E979}" destId="{7B328B47-650D-472D-92DB-E79CEECD1854}" srcOrd="0" destOrd="0" presId="urn:microsoft.com/office/officeart/2005/8/layout/orgChart1"/>
    <dgm:cxn modelId="{459FB033-EBE4-4D9D-833F-E1974E0760E6}" type="presParOf" srcId="{2908CEA9-A391-4078-9F24-ED813A35E979}" destId="{518DC103-6FC1-4533-9122-57E18D08B170}" srcOrd="1" destOrd="0" presId="urn:microsoft.com/office/officeart/2005/8/layout/orgChart1"/>
    <dgm:cxn modelId="{9DEDF504-2AE0-4BBD-B7BE-BFEEED01C0B2}" type="presParOf" srcId="{518DC103-6FC1-4533-9122-57E18D08B170}" destId="{00A9F0C2-F402-4672-88AF-328B68F99A39}" srcOrd="0" destOrd="0" presId="urn:microsoft.com/office/officeart/2005/8/layout/orgChart1"/>
    <dgm:cxn modelId="{2ED4CE6A-657D-4ADE-A219-EE028B303BC7}" type="presParOf" srcId="{00A9F0C2-F402-4672-88AF-328B68F99A39}" destId="{27855E5A-BC9F-4B24-97C4-2664F598769C}" srcOrd="0" destOrd="0" presId="urn:microsoft.com/office/officeart/2005/8/layout/orgChart1"/>
    <dgm:cxn modelId="{C01E0E98-A9FB-40D1-80BB-E4005C48F11F}" type="presParOf" srcId="{00A9F0C2-F402-4672-88AF-328B68F99A39}" destId="{26F5D58C-AA80-4655-868E-9A5068CA9641}" srcOrd="1" destOrd="0" presId="urn:microsoft.com/office/officeart/2005/8/layout/orgChart1"/>
    <dgm:cxn modelId="{AB2FE874-FE28-49B7-8BE1-8C6132644E74}" type="presParOf" srcId="{518DC103-6FC1-4533-9122-57E18D08B170}" destId="{DF968763-6DDF-4583-8541-46C180E01F68}" srcOrd="1" destOrd="0" presId="urn:microsoft.com/office/officeart/2005/8/layout/orgChart1"/>
    <dgm:cxn modelId="{BC56E3CF-83D8-4CD9-BFB6-2168503588CC}" type="presParOf" srcId="{518DC103-6FC1-4533-9122-57E18D08B170}" destId="{A530044E-5428-47DF-BC88-F476F181D590}" srcOrd="2" destOrd="0" presId="urn:microsoft.com/office/officeart/2005/8/layout/orgChart1"/>
    <dgm:cxn modelId="{BFEC7A4F-7D5A-409E-9E11-36960CCA8726}" type="presParOf" srcId="{2908CEA9-A391-4078-9F24-ED813A35E979}" destId="{94E4CA6E-2B29-487E-A4A7-0BD881B240E1}" srcOrd="2" destOrd="0" presId="urn:microsoft.com/office/officeart/2005/8/layout/orgChart1"/>
    <dgm:cxn modelId="{24E5DDFC-9416-4EDF-8C1D-3AAE1D270720}" type="presParOf" srcId="{2908CEA9-A391-4078-9F24-ED813A35E979}" destId="{28DD8AA7-6A6F-4B3A-8C3B-2BF64F9CA300}" srcOrd="3" destOrd="0" presId="urn:microsoft.com/office/officeart/2005/8/layout/orgChart1"/>
    <dgm:cxn modelId="{632C0972-2E09-426A-B3B3-C00973EBF532}" type="presParOf" srcId="{28DD8AA7-6A6F-4B3A-8C3B-2BF64F9CA300}" destId="{0441662C-1251-4D65-B470-5A2AAE41416E}" srcOrd="0" destOrd="0" presId="urn:microsoft.com/office/officeart/2005/8/layout/orgChart1"/>
    <dgm:cxn modelId="{A75DB8BC-761A-4F8E-88DB-9380E7539A1F}" type="presParOf" srcId="{0441662C-1251-4D65-B470-5A2AAE41416E}" destId="{4F14EDB5-3CD5-4E5A-8692-466B84AD3E46}" srcOrd="0" destOrd="0" presId="urn:microsoft.com/office/officeart/2005/8/layout/orgChart1"/>
    <dgm:cxn modelId="{8717976E-3C55-4605-A3A9-C3D7564CEA61}" type="presParOf" srcId="{0441662C-1251-4D65-B470-5A2AAE41416E}" destId="{5697FE0E-093E-4F4E-8409-184BBE5B7BFD}" srcOrd="1" destOrd="0" presId="urn:microsoft.com/office/officeart/2005/8/layout/orgChart1"/>
    <dgm:cxn modelId="{41E3C09C-177E-45C9-9F8C-D3F54CD40E50}" type="presParOf" srcId="{28DD8AA7-6A6F-4B3A-8C3B-2BF64F9CA300}" destId="{A9985008-A4EA-4BFC-9705-E2E69127891C}" srcOrd="1" destOrd="0" presId="urn:microsoft.com/office/officeart/2005/8/layout/orgChart1"/>
    <dgm:cxn modelId="{FFD57D8F-38F6-4714-9445-469AF5C19A9D}" type="presParOf" srcId="{28DD8AA7-6A6F-4B3A-8C3B-2BF64F9CA300}" destId="{88D744B5-B753-4744-B862-F7908074027E}" srcOrd="2" destOrd="0" presId="urn:microsoft.com/office/officeart/2005/8/layout/orgChart1"/>
    <dgm:cxn modelId="{76E3A7C1-4FCC-4058-BB4D-BFAAFDC69FFC}" type="presParOf" srcId="{2908CEA9-A391-4078-9F24-ED813A35E979}" destId="{E690555E-E0D2-4DF9-A073-2DC16E3BF254}" srcOrd="4" destOrd="0" presId="urn:microsoft.com/office/officeart/2005/8/layout/orgChart1"/>
    <dgm:cxn modelId="{04AB96BB-276C-478A-BE5B-12CFEBB6598C}" type="presParOf" srcId="{2908CEA9-A391-4078-9F24-ED813A35E979}" destId="{DD480497-EEC1-48FA-A8BF-54EA14FE27D3}" srcOrd="5" destOrd="0" presId="urn:microsoft.com/office/officeart/2005/8/layout/orgChart1"/>
    <dgm:cxn modelId="{838A12A2-C7C1-4D62-9A6D-63903DA263B8}" type="presParOf" srcId="{DD480497-EEC1-48FA-A8BF-54EA14FE27D3}" destId="{FC13A70C-C82B-4C9A-B70E-CD45A1297324}" srcOrd="0" destOrd="0" presId="urn:microsoft.com/office/officeart/2005/8/layout/orgChart1"/>
    <dgm:cxn modelId="{D98E4521-7343-4930-B1C4-F6AB7CE2FC38}" type="presParOf" srcId="{FC13A70C-C82B-4C9A-B70E-CD45A1297324}" destId="{8DA68CAE-ABB8-4A81-BE3A-5D8D1E1912D2}" srcOrd="0" destOrd="0" presId="urn:microsoft.com/office/officeart/2005/8/layout/orgChart1"/>
    <dgm:cxn modelId="{29A39E0A-69DB-4A1C-8778-75C6103CBF2B}" type="presParOf" srcId="{FC13A70C-C82B-4C9A-B70E-CD45A1297324}" destId="{FE8B6967-1A22-4819-AEA0-18B53A8273E4}" srcOrd="1" destOrd="0" presId="urn:microsoft.com/office/officeart/2005/8/layout/orgChart1"/>
    <dgm:cxn modelId="{98F852F5-D7A6-4ECC-8FCE-E680AA90AD6C}" type="presParOf" srcId="{DD480497-EEC1-48FA-A8BF-54EA14FE27D3}" destId="{CE958966-EA2D-44C8-8521-0E88D4C3C838}" srcOrd="1" destOrd="0" presId="urn:microsoft.com/office/officeart/2005/8/layout/orgChart1"/>
    <dgm:cxn modelId="{E24DAE30-F890-431C-B05F-35F99113EFB5}" type="presParOf" srcId="{DD480497-EEC1-48FA-A8BF-54EA14FE27D3}" destId="{97184847-149E-4825-99FD-3DB0CFC1ED11}" srcOrd="2" destOrd="0" presId="urn:microsoft.com/office/officeart/2005/8/layout/orgChart1"/>
    <dgm:cxn modelId="{3AB09E72-4B13-43E1-A994-89BCF2B8C4CA}" type="presParOf" srcId="{2908CEA9-A391-4078-9F24-ED813A35E979}" destId="{0550E921-9718-4C57-89BA-57554A0934C5}" srcOrd="6" destOrd="0" presId="urn:microsoft.com/office/officeart/2005/8/layout/orgChart1"/>
    <dgm:cxn modelId="{859C5EFF-924E-4A4B-BA2B-989DC440E2E9}" type="presParOf" srcId="{2908CEA9-A391-4078-9F24-ED813A35E979}" destId="{B2B596A5-D7E6-4014-868F-926D27C97E39}" srcOrd="7" destOrd="0" presId="urn:microsoft.com/office/officeart/2005/8/layout/orgChart1"/>
    <dgm:cxn modelId="{4E3CB2F3-10B1-48BE-9397-0B656A49EFD0}" type="presParOf" srcId="{B2B596A5-D7E6-4014-868F-926D27C97E39}" destId="{B12437D4-376D-4042-A1D2-04F51248D764}" srcOrd="0" destOrd="0" presId="urn:microsoft.com/office/officeart/2005/8/layout/orgChart1"/>
    <dgm:cxn modelId="{6313027F-7701-45C4-96AF-313E123D6FBB}" type="presParOf" srcId="{B12437D4-376D-4042-A1D2-04F51248D764}" destId="{F532AF25-7F36-4A78-A1BE-67CC60205C28}" srcOrd="0" destOrd="0" presId="urn:microsoft.com/office/officeart/2005/8/layout/orgChart1"/>
    <dgm:cxn modelId="{1A0F37DF-FF99-4CCC-8222-80219CABD670}" type="presParOf" srcId="{B12437D4-376D-4042-A1D2-04F51248D764}" destId="{25594BCE-6ABC-4EDD-B81C-403878E0CB49}" srcOrd="1" destOrd="0" presId="urn:microsoft.com/office/officeart/2005/8/layout/orgChart1"/>
    <dgm:cxn modelId="{C9B7AA1A-E05D-47D9-A575-4C9A0EA28AF4}" type="presParOf" srcId="{B2B596A5-D7E6-4014-868F-926D27C97E39}" destId="{EBACE4FB-692F-4024-A7EC-0B7359888702}" srcOrd="1" destOrd="0" presId="urn:microsoft.com/office/officeart/2005/8/layout/orgChart1"/>
    <dgm:cxn modelId="{70899FD2-2898-40EF-B4B1-41A8EDA1699C}" type="presParOf" srcId="{B2B596A5-D7E6-4014-868F-926D27C97E39}" destId="{F347D565-B4E8-4FBF-819B-B2242866F747}" srcOrd="2" destOrd="0" presId="urn:microsoft.com/office/officeart/2005/8/layout/orgChart1"/>
    <dgm:cxn modelId="{C7D03AB1-A64A-474F-AE11-341DC7608C6F}" type="presParOf" srcId="{2908CEA9-A391-4078-9F24-ED813A35E979}" destId="{2C2607B7-D41E-4852-97FF-4EAA807B1E7A}" srcOrd="8" destOrd="0" presId="urn:microsoft.com/office/officeart/2005/8/layout/orgChart1"/>
    <dgm:cxn modelId="{A03A77BA-B367-4610-A82D-39967FDEF028}" type="presParOf" srcId="{2908CEA9-A391-4078-9F24-ED813A35E979}" destId="{1A309D85-62E0-4F9F-AF71-CF5CC47753A4}" srcOrd="9" destOrd="0" presId="urn:microsoft.com/office/officeart/2005/8/layout/orgChart1"/>
    <dgm:cxn modelId="{443B7799-77B7-4BBE-B7F2-47B9FACEEC2E}" type="presParOf" srcId="{1A309D85-62E0-4F9F-AF71-CF5CC47753A4}" destId="{F1557660-B04D-42D7-BC2A-C8B208B5DE34}" srcOrd="0" destOrd="0" presId="urn:microsoft.com/office/officeart/2005/8/layout/orgChart1"/>
    <dgm:cxn modelId="{A368B11C-2D6E-47CC-903F-F27684AE5D05}" type="presParOf" srcId="{F1557660-B04D-42D7-BC2A-C8B208B5DE34}" destId="{0A465E50-876D-4CBA-9EE2-EDFA0ACFF151}" srcOrd="0" destOrd="0" presId="urn:microsoft.com/office/officeart/2005/8/layout/orgChart1"/>
    <dgm:cxn modelId="{400816CE-F18A-4ECE-AD45-320DF071267C}" type="presParOf" srcId="{F1557660-B04D-42D7-BC2A-C8B208B5DE34}" destId="{FF4183E3-6409-4DE3-A050-599DE3AF8648}" srcOrd="1" destOrd="0" presId="urn:microsoft.com/office/officeart/2005/8/layout/orgChart1"/>
    <dgm:cxn modelId="{016FA431-C9C5-49AB-AA3D-64F9E2CEF622}" type="presParOf" srcId="{1A309D85-62E0-4F9F-AF71-CF5CC47753A4}" destId="{8D51FD76-F91B-43EC-B1A7-DC1994C9B4F1}" srcOrd="1" destOrd="0" presId="urn:microsoft.com/office/officeart/2005/8/layout/orgChart1"/>
    <dgm:cxn modelId="{259631E5-9221-4183-B77E-E5719C2EC7D5}" type="presParOf" srcId="{1A309D85-62E0-4F9F-AF71-CF5CC47753A4}" destId="{D0FE3B7B-6D5C-4270-A1C6-7F0B9AD362CD}" srcOrd="2" destOrd="0" presId="urn:microsoft.com/office/officeart/2005/8/layout/orgChart1"/>
    <dgm:cxn modelId="{4189B021-DEEF-492A-91F1-BB437C8D65D6}" type="presParOf" srcId="{2908CEA9-A391-4078-9F24-ED813A35E979}" destId="{E11A1915-948D-4B7A-AE52-950D82BCB555}" srcOrd="10" destOrd="0" presId="urn:microsoft.com/office/officeart/2005/8/layout/orgChart1"/>
    <dgm:cxn modelId="{462C5C48-A7BB-4444-8F30-884E6D33208B}" type="presParOf" srcId="{2908CEA9-A391-4078-9F24-ED813A35E979}" destId="{823DA633-E8FB-44E0-948A-1372A9DF0A59}" srcOrd="11" destOrd="0" presId="urn:microsoft.com/office/officeart/2005/8/layout/orgChart1"/>
    <dgm:cxn modelId="{31873A90-E201-4224-9D96-7E6507A8F36F}" type="presParOf" srcId="{823DA633-E8FB-44E0-948A-1372A9DF0A59}" destId="{E84FCF20-EDFA-4C04-903E-44DB9DB5CDF2}" srcOrd="0" destOrd="0" presId="urn:microsoft.com/office/officeart/2005/8/layout/orgChart1"/>
    <dgm:cxn modelId="{8D7E26F6-3E2C-4CCA-8984-0634142BCD6E}" type="presParOf" srcId="{E84FCF20-EDFA-4C04-903E-44DB9DB5CDF2}" destId="{0706AA2A-F436-4B17-9E7F-2501E7900203}" srcOrd="0" destOrd="0" presId="urn:microsoft.com/office/officeart/2005/8/layout/orgChart1"/>
    <dgm:cxn modelId="{22EECD85-7866-4A4C-B46F-785589A5CB5E}" type="presParOf" srcId="{E84FCF20-EDFA-4C04-903E-44DB9DB5CDF2}" destId="{30C45DB4-2350-4A90-93CF-E73AEAEBF0EC}" srcOrd="1" destOrd="0" presId="urn:microsoft.com/office/officeart/2005/8/layout/orgChart1"/>
    <dgm:cxn modelId="{B1524B57-9F50-453D-AAB1-95A17C7E2678}" type="presParOf" srcId="{823DA633-E8FB-44E0-948A-1372A9DF0A59}" destId="{360499C1-1853-460B-AFE1-9C5A33B35F1C}" srcOrd="1" destOrd="0" presId="urn:microsoft.com/office/officeart/2005/8/layout/orgChart1"/>
    <dgm:cxn modelId="{A08DC28F-8718-4D11-BDCA-DB78908DFE2F}" type="presParOf" srcId="{823DA633-E8FB-44E0-948A-1372A9DF0A59}" destId="{2EE745C3-E40E-4678-BE53-6643A9A5468A}" srcOrd="2" destOrd="0" presId="urn:microsoft.com/office/officeart/2005/8/layout/orgChart1"/>
    <dgm:cxn modelId="{3FF757DB-62EC-41DF-814A-CDE06E7CF8EC}" type="presParOf" srcId="{9E7FED9F-776E-4176-BF6C-68E177A485A4}" destId="{D8FDFC11-CEBE-4B0D-8ECD-5A8A697B0617}" srcOrd="2" destOrd="0" presId="urn:microsoft.com/office/officeart/2005/8/layout/orgChart1"/>
    <dgm:cxn modelId="{7B03B0B9-8A7B-4836-A4EA-B4E657EB13A1}" type="presParOf" srcId="{D8FDFC11-CEBE-4B0D-8ECD-5A8A697B0617}" destId="{B37A0F83-948C-4318-828F-2D088BEF04B4}" srcOrd="0" destOrd="0" presId="urn:microsoft.com/office/officeart/2005/8/layout/orgChart1"/>
    <dgm:cxn modelId="{8AE51477-990D-462B-A47F-987B4F04221A}" type="presParOf" srcId="{D8FDFC11-CEBE-4B0D-8ECD-5A8A697B0617}" destId="{AC30FCF6-0C82-497E-90FE-F30CE078372C}" srcOrd="1" destOrd="0" presId="urn:microsoft.com/office/officeart/2005/8/layout/orgChart1"/>
    <dgm:cxn modelId="{B9AA6DC6-8719-4558-9A8F-8187088B77A8}" type="presParOf" srcId="{AC30FCF6-0C82-497E-90FE-F30CE078372C}" destId="{79A24BF8-B6AD-4D85-9785-148A3855F90E}" srcOrd="0" destOrd="0" presId="urn:microsoft.com/office/officeart/2005/8/layout/orgChart1"/>
    <dgm:cxn modelId="{0387E85B-ECF3-400B-AB02-EE073111AAFC}" type="presParOf" srcId="{79A24BF8-B6AD-4D85-9785-148A3855F90E}" destId="{6F36AF79-A6DF-4BFB-93F1-F922B472CFA9}" srcOrd="0" destOrd="0" presId="urn:microsoft.com/office/officeart/2005/8/layout/orgChart1"/>
    <dgm:cxn modelId="{CBFE406F-1DBD-4432-A854-0933BBE39E9C}" type="presParOf" srcId="{79A24BF8-B6AD-4D85-9785-148A3855F90E}" destId="{BD53E499-4B6B-4193-BE10-AFCC4218E5D9}" srcOrd="1" destOrd="0" presId="urn:microsoft.com/office/officeart/2005/8/layout/orgChart1"/>
    <dgm:cxn modelId="{04612BBB-E62B-4BB6-9B94-27BAC58E6F20}" type="presParOf" srcId="{AC30FCF6-0C82-497E-90FE-F30CE078372C}" destId="{058E038D-D58B-40B4-8F81-EEE6B8DFA192}" srcOrd="1" destOrd="0" presId="urn:microsoft.com/office/officeart/2005/8/layout/orgChart1"/>
    <dgm:cxn modelId="{B8023C3E-D936-4FE0-9817-439B9B5D0200}" type="presParOf" srcId="{AC30FCF6-0C82-497E-90FE-F30CE078372C}" destId="{B706B967-DAC9-4B31-9B49-E05B7E4EB8C3}" srcOrd="2" destOrd="0" presId="urn:microsoft.com/office/officeart/2005/8/layout/orgChart1"/>
    <dgm:cxn modelId="{709FA628-E6D6-4EC1-BC65-1F6C23F5769F}" type="presParOf" srcId="{E31EC456-DF57-4148-8C67-2458239021CD}" destId="{A8C3CF42-D8A4-4A32-8FCE-17713EC3FD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A31DDA7-D4EE-454A-B400-A635B663BF0D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D21B91C-BCA3-4DDE-A525-FECB43EFF73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William Kubik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Professor of Political Science</a:t>
          </a:r>
        </a:p>
      </dgm:t>
    </dgm:pt>
    <dgm:pt modelId="{886542A9-09A5-4AD0-81D7-592F986E87E3}" type="parTrans" cxnId="{A274CD9C-15ED-4393-B7EA-88F91E63501C}">
      <dgm:prSet/>
      <dgm:spPr/>
      <dgm:t>
        <a:bodyPr/>
        <a:lstStyle/>
        <a:p>
          <a:endParaRPr lang="en-US" sz="700">
            <a:latin typeface="Times New Roman" pitchFamily="18" charset="0"/>
            <a:cs typeface="Times New Roman" pitchFamily="18" charset="0"/>
          </a:endParaRPr>
        </a:p>
      </dgm:t>
    </dgm:pt>
    <dgm:pt modelId="{1D2BEBDE-91F1-4C3D-9B8C-662442342459}" type="sibTrans" cxnId="{A274CD9C-15ED-4393-B7EA-88F91E63501C}">
      <dgm:prSet/>
      <dgm:spPr/>
      <dgm:t>
        <a:bodyPr/>
        <a:lstStyle/>
        <a:p>
          <a:endParaRPr lang="en-US" sz="700">
            <a:latin typeface="Times New Roman" pitchFamily="18" charset="0"/>
            <a:cs typeface="Times New Roman" pitchFamily="18" charset="0"/>
          </a:endParaRPr>
        </a:p>
      </dgm:t>
    </dgm:pt>
    <dgm:pt modelId="{E50A6376-E743-443D-914D-72F309B01FA2}" type="asst">
      <dgm:prSet custT="1"/>
      <dgm:spPr/>
      <dgm:t>
        <a:bodyPr/>
        <a:lstStyle/>
        <a:p>
          <a:r>
            <a:rPr lang="en-US" sz="800" dirty="0" smtClean="0"/>
            <a:t>Chris Wilcox</a:t>
          </a:r>
        </a:p>
        <a:p>
          <a:r>
            <a:rPr lang="en-US" sz="800" dirty="0" smtClean="0"/>
            <a:t>FOB Faculty Secretary</a:t>
          </a:r>
          <a:endParaRPr lang="en-US" sz="800" dirty="0"/>
        </a:p>
      </dgm:t>
    </dgm:pt>
    <dgm:pt modelId="{D6E7CBF2-7B9F-4DD1-9294-FA0B07C2198D}" type="parTrans" cxnId="{96DB3390-33F9-4BC0-9C16-235ABCB43B42}">
      <dgm:prSet/>
      <dgm:spPr/>
      <dgm:t>
        <a:bodyPr/>
        <a:lstStyle/>
        <a:p>
          <a:endParaRPr lang="en-US"/>
        </a:p>
      </dgm:t>
    </dgm:pt>
    <dgm:pt modelId="{AC3FB82A-8BA9-48F2-BA30-93D4F0601552}" type="sibTrans" cxnId="{96DB3390-33F9-4BC0-9C16-235ABCB43B42}">
      <dgm:prSet/>
      <dgm:spPr/>
      <dgm:t>
        <a:bodyPr/>
        <a:lstStyle/>
        <a:p>
          <a:endParaRPr lang="en-US"/>
        </a:p>
      </dgm:t>
    </dgm:pt>
    <dgm:pt modelId="{7823565C-5D18-4DCA-9937-962ADFE9E765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Barbara Garvey</a:t>
          </a:r>
        </a:p>
        <a:p>
          <a:r>
            <a:rPr lang="en-US" sz="800" dirty="0" smtClean="0"/>
            <a:t>Professor of Communications</a:t>
          </a:r>
          <a:endParaRPr lang="en-US" sz="800" dirty="0"/>
        </a:p>
      </dgm:t>
    </dgm:pt>
    <dgm:pt modelId="{15B89715-9482-4BF6-AFF1-05F69A007DA4}" type="parTrans" cxnId="{A7EF7E52-448C-43D8-B016-248A138EF7D4}">
      <dgm:prSet/>
      <dgm:spPr/>
      <dgm:t>
        <a:bodyPr/>
        <a:lstStyle/>
        <a:p>
          <a:endParaRPr lang="en-US"/>
        </a:p>
      </dgm:t>
    </dgm:pt>
    <dgm:pt modelId="{1317B372-3ECB-4B7A-BF77-5E93487CB201}" type="sibTrans" cxnId="{A7EF7E52-448C-43D8-B016-248A138EF7D4}">
      <dgm:prSet/>
      <dgm:spPr/>
      <dgm:t>
        <a:bodyPr/>
        <a:lstStyle/>
        <a:p>
          <a:endParaRPr lang="en-US"/>
        </a:p>
      </dgm:t>
    </dgm:pt>
    <dgm:pt modelId="{C7B9CED7-6157-468C-8664-5F32E1005EB3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Ruth Turner</a:t>
          </a:r>
        </a:p>
        <a:p>
          <a:r>
            <a:rPr lang="en-US" sz="800" dirty="0" smtClean="0"/>
            <a:t>Professor of Political Science</a:t>
          </a:r>
          <a:endParaRPr lang="en-US" sz="800" dirty="0"/>
        </a:p>
      </dgm:t>
    </dgm:pt>
    <dgm:pt modelId="{7217CA01-5BBB-4585-A8E6-0A595B6922B9}" type="parTrans" cxnId="{38A704A2-6926-467B-A70B-3083D714772E}">
      <dgm:prSet/>
      <dgm:spPr/>
      <dgm:t>
        <a:bodyPr/>
        <a:lstStyle/>
        <a:p>
          <a:endParaRPr lang="en-US"/>
        </a:p>
      </dgm:t>
    </dgm:pt>
    <dgm:pt modelId="{7FD6EDE8-96DC-465A-906F-4F08A85C1A06}" type="sibTrans" cxnId="{38A704A2-6926-467B-A70B-3083D714772E}">
      <dgm:prSet/>
      <dgm:spPr/>
      <dgm:t>
        <a:bodyPr/>
        <a:lstStyle/>
        <a:p>
          <a:endParaRPr lang="en-US"/>
        </a:p>
      </dgm:t>
    </dgm:pt>
    <dgm:pt modelId="{E1DCF9EC-7E06-4658-A242-82E223A3E08E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Josh Payne</a:t>
          </a:r>
        </a:p>
        <a:p>
          <a:r>
            <a:rPr lang="en-US" sz="800" dirty="0" smtClean="0"/>
            <a:t>Instructor of Health &amp; Fitness</a:t>
          </a:r>
          <a:endParaRPr lang="en-US" sz="800" dirty="0"/>
        </a:p>
      </dgm:t>
    </dgm:pt>
    <dgm:pt modelId="{4D6E6B37-11DE-482E-BFFA-7AD3295DA62A}" type="parTrans" cxnId="{D73741D5-E575-48B5-A674-D6D8EBAB3C4F}">
      <dgm:prSet/>
      <dgm:spPr/>
      <dgm:t>
        <a:bodyPr/>
        <a:lstStyle/>
        <a:p>
          <a:endParaRPr lang="en-US"/>
        </a:p>
      </dgm:t>
    </dgm:pt>
    <dgm:pt modelId="{7EE5AD14-4AB9-4D11-B9BD-AF3B6A85CB31}" type="sibTrans" cxnId="{D73741D5-E575-48B5-A674-D6D8EBAB3C4F}">
      <dgm:prSet/>
      <dgm:spPr/>
      <dgm:t>
        <a:bodyPr/>
        <a:lstStyle/>
        <a:p>
          <a:endParaRPr lang="en-US"/>
        </a:p>
      </dgm:t>
    </dgm:pt>
    <dgm:pt modelId="{526CE7B2-BB9E-4829-8C57-703936B1124C}">
      <dgm:prSet custT="1"/>
      <dgm:spPr/>
      <dgm:t>
        <a:bodyPr/>
        <a:lstStyle/>
        <a:p>
          <a:r>
            <a:rPr lang="en-US" sz="700" dirty="0" smtClean="0"/>
            <a:t>Mi Yung Yoon</a:t>
          </a:r>
        </a:p>
        <a:p>
          <a:r>
            <a:rPr lang="en-US" sz="700" dirty="0" smtClean="0"/>
            <a:t>Professor of International Studies</a:t>
          </a:r>
          <a:endParaRPr lang="en-US" sz="700" dirty="0"/>
        </a:p>
      </dgm:t>
    </dgm:pt>
    <dgm:pt modelId="{D2D1806A-1483-48ED-9034-5C77654A4C88}" type="parTrans" cxnId="{38741AF4-D258-4022-983C-F8A9252AC5A6}">
      <dgm:prSet/>
      <dgm:spPr/>
      <dgm:t>
        <a:bodyPr/>
        <a:lstStyle/>
        <a:p>
          <a:endParaRPr lang="en-US"/>
        </a:p>
      </dgm:t>
    </dgm:pt>
    <dgm:pt modelId="{23F73A22-6787-4195-AD0A-F0285361307A}" type="sibTrans" cxnId="{38741AF4-D258-4022-983C-F8A9252AC5A6}">
      <dgm:prSet/>
      <dgm:spPr/>
      <dgm:t>
        <a:bodyPr/>
        <a:lstStyle/>
        <a:p>
          <a:endParaRPr lang="en-US"/>
        </a:p>
      </dgm:t>
    </dgm:pt>
    <dgm:pt modelId="{9F6390A3-066C-43ED-BB10-A5BC1BF01F30}">
      <dgm:prSet custT="1"/>
      <dgm:spPr>
        <a:solidFill>
          <a:srgbClr val="FFFF99"/>
        </a:solidFill>
      </dgm:spPr>
      <dgm:t>
        <a:bodyPr/>
        <a:lstStyle/>
        <a:p>
          <a:r>
            <a:rPr lang="en-US" sz="700" dirty="0" smtClean="0"/>
            <a:t>Nasrin Shahinpoor</a:t>
          </a:r>
        </a:p>
        <a:p>
          <a:r>
            <a:rPr lang="en-US" sz="700" dirty="0" smtClean="0"/>
            <a:t>Professor of Economics</a:t>
          </a:r>
        </a:p>
      </dgm:t>
    </dgm:pt>
    <dgm:pt modelId="{E0A5CED1-74CE-47BE-AB5F-F9AF1500DCA2}" type="parTrans" cxnId="{4617260D-5C13-4940-A33D-1B24243239A1}">
      <dgm:prSet/>
      <dgm:spPr/>
      <dgm:t>
        <a:bodyPr/>
        <a:lstStyle/>
        <a:p>
          <a:endParaRPr lang="en-US"/>
        </a:p>
      </dgm:t>
    </dgm:pt>
    <dgm:pt modelId="{5F52BBAC-5337-47C7-8251-C76464FDED74}" type="sibTrans" cxnId="{4617260D-5C13-4940-A33D-1B24243239A1}">
      <dgm:prSet/>
      <dgm:spPr/>
      <dgm:t>
        <a:bodyPr/>
        <a:lstStyle/>
        <a:p>
          <a:endParaRPr lang="en-US"/>
        </a:p>
      </dgm:t>
    </dgm:pt>
    <dgm:pt modelId="{A10AEC16-C8F5-4CAC-B94D-1151A1350F23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Jerry Johnson</a:t>
          </a:r>
        </a:p>
        <a:p>
          <a:r>
            <a:rPr lang="en-US" sz="800" dirty="0" smtClean="0"/>
            <a:t>Exec. Director of CBP</a:t>
          </a:r>
          <a:endParaRPr lang="en-US" sz="800" dirty="0"/>
        </a:p>
      </dgm:t>
    </dgm:pt>
    <dgm:pt modelId="{9BC655BE-A52A-45E4-8044-84388910D84C}" type="parTrans" cxnId="{623FD55A-BA62-4BB3-A543-84F5F156AD3B}">
      <dgm:prSet/>
      <dgm:spPr/>
      <dgm:t>
        <a:bodyPr/>
        <a:lstStyle/>
        <a:p>
          <a:endParaRPr lang="en-US"/>
        </a:p>
      </dgm:t>
    </dgm:pt>
    <dgm:pt modelId="{FE4AAA57-3A39-43E1-A417-DF41C4DC7A31}" type="sibTrans" cxnId="{623FD55A-BA62-4BB3-A543-84F5F156AD3B}">
      <dgm:prSet/>
      <dgm:spPr/>
      <dgm:t>
        <a:bodyPr/>
        <a:lstStyle/>
        <a:p>
          <a:endParaRPr lang="en-US"/>
        </a:p>
      </dgm:t>
    </dgm:pt>
    <dgm:pt modelId="{EE7D6B0B-016E-4BE8-BAA8-9183153F4FC6}">
      <dgm:prSet custT="1"/>
      <dgm:spPr>
        <a:solidFill>
          <a:srgbClr val="FFFF99"/>
        </a:solidFill>
      </dgm:spPr>
      <dgm:t>
        <a:bodyPr/>
        <a:lstStyle/>
        <a:p>
          <a:r>
            <a:rPr lang="en-US" sz="600" dirty="0" smtClean="0"/>
            <a:t>Deborah Hanson</a:t>
          </a:r>
        </a:p>
        <a:p>
          <a:r>
            <a:rPr lang="en-US" sz="600" dirty="0" smtClean="0"/>
            <a:t>Assoc. Professor of Education</a:t>
          </a:r>
        </a:p>
        <a:p>
          <a:r>
            <a:rPr lang="en-US" sz="600" dirty="0" smtClean="0"/>
            <a:t>Assoc. Director of RIH</a:t>
          </a:r>
          <a:endParaRPr lang="en-US" sz="600" dirty="0"/>
        </a:p>
      </dgm:t>
    </dgm:pt>
    <dgm:pt modelId="{F9E2C68E-FC99-4E48-B522-6A7AA0C1B4A6}" type="parTrans" cxnId="{B224702B-4F82-44D5-8797-B20C9890F6D7}">
      <dgm:prSet/>
      <dgm:spPr/>
      <dgm:t>
        <a:bodyPr/>
        <a:lstStyle/>
        <a:p>
          <a:endParaRPr lang="en-US"/>
        </a:p>
      </dgm:t>
    </dgm:pt>
    <dgm:pt modelId="{C00011FA-47B6-4C08-9F17-1FBA61FDEB5B}" type="sibTrans" cxnId="{B224702B-4F82-44D5-8797-B20C9890F6D7}">
      <dgm:prSet/>
      <dgm:spPr/>
      <dgm:t>
        <a:bodyPr/>
        <a:lstStyle/>
        <a:p>
          <a:endParaRPr lang="en-US"/>
        </a:p>
      </dgm:t>
    </dgm:pt>
    <dgm:pt modelId="{10AE8B13-3369-499D-9800-7D5F8B4C4827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Karen Porter</a:t>
          </a:r>
        </a:p>
        <a:p>
          <a:r>
            <a:rPr lang="en-US" sz="800" dirty="0" smtClean="0"/>
            <a:t>Professor of  Anthropology</a:t>
          </a:r>
          <a:endParaRPr lang="en-US" sz="800" dirty="0"/>
        </a:p>
      </dgm:t>
    </dgm:pt>
    <dgm:pt modelId="{F73DCC82-A737-476F-87B6-E3064121F9F4}" type="parTrans" cxnId="{4243CAB2-6170-4F00-8B26-D842318926CF}">
      <dgm:prSet/>
      <dgm:spPr/>
      <dgm:t>
        <a:bodyPr/>
        <a:lstStyle/>
        <a:p>
          <a:endParaRPr lang="en-US"/>
        </a:p>
      </dgm:t>
    </dgm:pt>
    <dgm:pt modelId="{57F59D40-A333-4509-847E-2C9BE65B8468}" type="sibTrans" cxnId="{4243CAB2-6170-4F00-8B26-D842318926CF}">
      <dgm:prSet/>
      <dgm:spPr/>
      <dgm:t>
        <a:bodyPr/>
        <a:lstStyle/>
        <a:p>
          <a:endParaRPr lang="en-US"/>
        </a:p>
      </dgm:t>
    </dgm:pt>
    <dgm:pt modelId="{FE72DE78-5F40-4DE1-961A-AC03B1E6819E}">
      <dgm:prSet custT="1"/>
      <dgm:spPr/>
      <dgm:t>
        <a:bodyPr/>
        <a:lstStyle/>
        <a:p>
          <a:r>
            <a:rPr lang="en-US" sz="700" dirty="0" smtClean="0"/>
            <a:t>William Bettler</a:t>
          </a:r>
        </a:p>
        <a:p>
          <a:r>
            <a:rPr lang="en-US" sz="700" dirty="0" smtClean="0"/>
            <a:t>Assoc. Professor of Communication</a:t>
          </a:r>
          <a:endParaRPr lang="en-US" sz="700" dirty="0"/>
        </a:p>
      </dgm:t>
    </dgm:pt>
    <dgm:pt modelId="{45D0C62E-E930-4822-9425-10DF46318F43}" type="parTrans" cxnId="{7FFB7249-8E28-4D0B-B093-A7148C354BBD}">
      <dgm:prSet/>
      <dgm:spPr/>
      <dgm:t>
        <a:bodyPr/>
        <a:lstStyle/>
        <a:p>
          <a:endParaRPr lang="en-US"/>
        </a:p>
      </dgm:t>
    </dgm:pt>
    <dgm:pt modelId="{C348E352-016E-418C-AC7F-151D9B9F2564}" type="sibTrans" cxnId="{7FFB7249-8E28-4D0B-B093-A7148C354BBD}">
      <dgm:prSet/>
      <dgm:spPr/>
      <dgm:t>
        <a:bodyPr/>
        <a:lstStyle/>
        <a:p>
          <a:endParaRPr lang="en-US"/>
        </a:p>
      </dgm:t>
    </dgm:pt>
    <dgm:pt modelId="{0D5137E5-D9C0-4F2A-821D-89B32D03F356}">
      <dgm:prSet custT="1"/>
      <dgm:spPr/>
      <dgm:t>
        <a:bodyPr/>
        <a:lstStyle/>
        <a:p>
          <a:r>
            <a:rPr lang="en-US" sz="700" dirty="0" smtClean="0"/>
            <a:t>Valerie Young</a:t>
          </a:r>
        </a:p>
        <a:p>
          <a:r>
            <a:rPr lang="en-US" sz="700" dirty="0" smtClean="0"/>
            <a:t>Asst. Professor of Communication</a:t>
          </a:r>
          <a:endParaRPr lang="en-US" sz="700" dirty="0"/>
        </a:p>
      </dgm:t>
    </dgm:pt>
    <dgm:pt modelId="{9D480B89-BEB5-46DC-9815-03C7B8E59D35}" type="parTrans" cxnId="{10AB21E6-545E-4ECD-975E-71CEA233570E}">
      <dgm:prSet/>
      <dgm:spPr/>
      <dgm:t>
        <a:bodyPr/>
        <a:lstStyle/>
        <a:p>
          <a:endParaRPr lang="en-US"/>
        </a:p>
      </dgm:t>
    </dgm:pt>
    <dgm:pt modelId="{BE4A3F3D-F12E-4CB3-823A-ABA9113AE1DB}" type="sibTrans" cxnId="{10AB21E6-545E-4ECD-975E-71CEA233570E}">
      <dgm:prSet/>
      <dgm:spPr/>
      <dgm:t>
        <a:bodyPr/>
        <a:lstStyle/>
        <a:p>
          <a:endParaRPr lang="en-US"/>
        </a:p>
      </dgm:t>
    </dgm:pt>
    <dgm:pt modelId="{DCB2AC56-B361-42B6-ACC6-1EF30876E43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500" dirty="0" smtClean="0"/>
            <a:t>Elizabeth Winters</a:t>
          </a:r>
        </a:p>
        <a:p>
          <a:r>
            <a:rPr lang="en-US" sz="500" dirty="0" smtClean="0"/>
            <a:t>Instructor of Communication &amp; Gen. Mgr. HC Channel</a:t>
          </a:r>
          <a:endParaRPr lang="en-US" sz="500" dirty="0"/>
        </a:p>
      </dgm:t>
    </dgm:pt>
    <dgm:pt modelId="{F76A3C9A-4370-4BFD-BCFF-AB12F088BC7D}" type="parTrans" cxnId="{768376D8-A587-43BC-9BCD-ABEF736CFEDF}">
      <dgm:prSet/>
      <dgm:spPr/>
      <dgm:t>
        <a:bodyPr/>
        <a:lstStyle/>
        <a:p>
          <a:endParaRPr lang="en-US"/>
        </a:p>
      </dgm:t>
    </dgm:pt>
    <dgm:pt modelId="{0D0A9ED9-82B6-4006-BEFA-F334305D9285}" type="sibTrans" cxnId="{768376D8-A587-43BC-9BCD-ABEF736CFEDF}">
      <dgm:prSet/>
      <dgm:spPr/>
      <dgm:t>
        <a:bodyPr/>
        <a:lstStyle/>
        <a:p>
          <a:endParaRPr lang="en-US"/>
        </a:p>
      </dgm:t>
    </dgm:pt>
    <dgm:pt modelId="{901A8817-7DEF-4CB1-BA84-C045B268CE87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Lori Hedges</a:t>
          </a:r>
        </a:p>
        <a:p>
          <a:r>
            <a:rPr lang="en-US" sz="800" dirty="0" smtClean="0"/>
            <a:t>AV Technician</a:t>
          </a:r>
          <a:endParaRPr lang="en-US" sz="800" dirty="0"/>
        </a:p>
      </dgm:t>
    </dgm:pt>
    <dgm:pt modelId="{4212EAE1-83F4-4A64-B8EB-AA9995430E0B}" type="parTrans" cxnId="{F592B264-C6C8-4385-B482-24A013C5C5B8}">
      <dgm:prSet/>
      <dgm:spPr/>
      <dgm:t>
        <a:bodyPr/>
        <a:lstStyle/>
        <a:p>
          <a:endParaRPr lang="en-US"/>
        </a:p>
      </dgm:t>
    </dgm:pt>
    <dgm:pt modelId="{1720475E-DCEE-4B27-8CBA-59AF21D0276C}" type="sibTrans" cxnId="{F592B264-C6C8-4385-B482-24A013C5C5B8}">
      <dgm:prSet/>
      <dgm:spPr/>
      <dgm:t>
        <a:bodyPr/>
        <a:lstStyle/>
        <a:p>
          <a:endParaRPr lang="en-US"/>
        </a:p>
      </dgm:t>
    </dgm:pt>
    <dgm:pt modelId="{D703CB5C-4BDF-43F9-B86A-70231813C029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Eric Otten</a:t>
          </a:r>
        </a:p>
        <a:p>
          <a:r>
            <a:rPr lang="en-US" sz="800" dirty="0" smtClean="0"/>
            <a:t>AV Technician</a:t>
          </a:r>
          <a:endParaRPr lang="en-US" sz="800" dirty="0"/>
        </a:p>
      </dgm:t>
    </dgm:pt>
    <dgm:pt modelId="{5DCD73AB-A69D-447D-A27C-EFC9CFB77841}" type="parTrans" cxnId="{9B241154-3B46-4FD8-B455-CFF4BD78E87E}">
      <dgm:prSet/>
      <dgm:spPr/>
      <dgm:t>
        <a:bodyPr/>
        <a:lstStyle/>
        <a:p>
          <a:endParaRPr lang="en-US"/>
        </a:p>
      </dgm:t>
    </dgm:pt>
    <dgm:pt modelId="{8D14DEBC-01F1-4C43-BFA9-59D646A54C33}" type="sibTrans" cxnId="{9B241154-3B46-4FD8-B455-CFF4BD78E87E}">
      <dgm:prSet/>
      <dgm:spPr/>
      <dgm:t>
        <a:bodyPr/>
        <a:lstStyle/>
        <a:p>
          <a:endParaRPr lang="en-US"/>
        </a:p>
      </dgm:t>
    </dgm:pt>
    <dgm:pt modelId="{91174580-ED13-4A30-96ED-AE44E4FBDE81}">
      <dgm:prSet custT="1"/>
      <dgm:spPr/>
      <dgm:t>
        <a:bodyPr/>
        <a:lstStyle/>
        <a:p>
          <a:r>
            <a:rPr lang="en-US" sz="700" dirty="0" smtClean="0"/>
            <a:t>Ronald Smith</a:t>
          </a:r>
        </a:p>
        <a:p>
          <a:r>
            <a:rPr lang="en-US" sz="700" dirty="0" smtClean="0"/>
            <a:t>Assoc. Professor of Political Science</a:t>
          </a:r>
          <a:endParaRPr lang="en-US" sz="700" dirty="0"/>
        </a:p>
      </dgm:t>
    </dgm:pt>
    <dgm:pt modelId="{A9E99E2C-D0C4-4245-A41A-DEA1494FD1A8}" type="parTrans" cxnId="{95663648-2D07-4686-A7C2-EA9ACE20AA13}">
      <dgm:prSet/>
      <dgm:spPr/>
      <dgm:t>
        <a:bodyPr/>
        <a:lstStyle/>
        <a:p>
          <a:endParaRPr lang="en-US"/>
        </a:p>
      </dgm:t>
    </dgm:pt>
    <dgm:pt modelId="{C36481F8-CC3F-41A2-B393-33A91BE1EAC6}" type="sibTrans" cxnId="{95663648-2D07-4686-A7C2-EA9ACE20AA13}">
      <dgm:prSet/>
      <dgm:spPr/>
      <dgm:t>
        <a:bodyPr/>
        <a:lstStyle/>
        <a:p>
          <a:endParaRPr lang="en-US"/>
        </a:p>
      </dgm:t>
    </dgm:pt>
    <dgm:pt modelId="{62297AF1-645D-4627-89AA-1BDB4FD558E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700" dirty="0" smtClean="0"/>
            <a:t>Lynn Hall</a:t>
          </a:r>
        </a:p>
        <a:p>
          <a:r>
            <a:rPr lang="en-US" sz="700" dirty="0" smtClean="0"/>
            <a:t>Asst. Professor of Health &amp; Fitness</a:t>
          </a:r>
        </a:p>
      </dgm:t>
    </dgm:pt>
    <dgm:pt modelId="{6B8D2C8B-E29E-4F4E-8999-3367E41291C7}" type="parTrans" cxnId="{87DDACC2-B6AC-4F23-B192-E18B4F3CA2AF}">
      <dgm:prSet/>
      <dgm:spPr/>
      <dgm:t>
        <a:bodyPr/>
        <a:lstStyle/>
        <a:p>
          <a:endParaRPr lang="en-US"/>
        </a:p>
      </dgm:t>
    </dgm:pt>
    <dgm:pt modelId="{E01995C4-EAC6-47EA-8267-B2B8FE6D8363}" type="sibTrans" cxnId="{87DDACC2-B6AC-4F23-B192-E18B4F3CA2AF}">
      <dgm:prSet/>
      <dgm:spPr/>
      <dgm:t>
        <a:bodyPr/>
        <a:lstStyle/>
        <a:p>
          <a:endParaRPr lang="en-US"/>
        </a:p>
      </dgm:t>
    </dgm:pt>
    <dgm:pt modelId="{6A2EC2D2-952D-45D8-8C2A-F78679FD01E0}">
      <dgm:prSet custT="1"/>
      <dgm:spPr/>
      <dgm:t>
        <a:bodyPr/>
        <a:lstStyle/>
        <a:p>
          <a:r>
            <a:rPr lang="en-US" sz="800" dirty="0" smtClean="0"/>
            <a:t>Molly Jones</a:t>
          </a:r>
        </a:p>
        <a:p>
          <a:r>
            <a:rPr lang="en-US" sz="800" dirty="0" smtClean="0"/>
            <a:t>Instructor of Health &amp; Fitness</a:t>
          </a:r>
          <a:endParaRPr lang="en-US" sz="800" dirty="0"/>
        </a:p>
      </dgm:t>
    </dgm:pt>
    <dgm:pt modelId="{787A7981-907E-4131-BF2E-1788182B7911}" type="parTrans" cxnId="{9C87CF56-F688-4115-9363-366BFE1EDC5A}">
      <dgm:prSet/>
      <dgm:spPr/>
      <dgm:t>
        <a:bodyPr/>
        <a:lstStyle/>
        <a:p>
          <a:endParaRPr lang="en-US"/>
        </a:p>
      </dgm:t>
    </dgm:pt>
    <dgm:pt modelId="{3A9721CF-4D37-429D-B3C2-933459CFDEC1}" type="sibTrans" cxnId="{9C87CF56-F688-4115-9363-366BFE1EDC5A}">
      <dgm:prSet/>
      <dgm:spPr/>
      <dgm:t>
        <a:bodyPr/>
        <a:lstStyle/>
        <a:p>
          <a:endParaRPr lang="en-US"/>
        </a:p>
      </dgm:t>
    </dgm:pt>
    <dgm:pt modelId="{E7DA2B78-9820-40F9-B2CC-2468501ED2FC}">
      <dgm:prSet custT="1"/>
      <dgm:spPr/>
      <dgm:t>
        <a:bodyPr/>
        <a:lstStyle/>
        <a:p>
          <a:r>
            <a:rPr lang="en-US" sz="800" dirty="0" smtClean="0"/>
            <a:t>Eric Dodge</a:t>
          </a:r>
        </a:p>
        <a:p>
          <a:r>
            <a:rPr lang="en-US" sz="800" dirty="0" smtClean="0"/>
            <a:t>Professor of Economics</a:t>
          </a:r>
          <a:endParaRPr lang="en-US" sz="800" dirty="0"/>
        </a:p>
      </dgm:t>
    </dgm:pt>
    <dgm:pt modelId="{4E438C52-3B7F-40DE-9D83-3E91C4C61D44}" type="parTrans" cxnId="{D982541E-1786-453A-A312-22A6AD785001}">
      <dgm:prSet/>
      <dgm:spPr/>
      <dgm:t>
        <a:bodyPr/>
        <a:lstStyle/>
        <a:p>
          <a:endParaRPr lang="en-US"/>
        </a:p>
      </dgm:t>
    </dgm:pt>
    <dgm:pt modelId="{32DD919A-941C-460D-844F-8D46A931506E}" type="sibTrans" cxnId="{D982541E-1786-453A-A312-22A6AD785001}">
      <dgm:prSet/>
      <dgm:spPr/>
      <dgm:t>
        <a:bodyPr/>
        <a:lstStyle/>
        <a:p>
          <a:endParaRPr lang="en-US"/>
        </a:p>
      </dgm:t>
    </dgm:pt>
    <dgm:pt modelId="{653F2059-F678-4861-BF8A-0B049974EB38}">
      <dgm:prSet custT="1"/>
      <dgm:spPr/>
      <dgm:t>
        <a:bodyPr/>
        <a:lstStyle/>
        <a:p>
          <a:r>
            <a:rPr lang="en-US" sz="800" dirty="0" smtClean="0"/>
            <a:t>Robert Graham</a:t>
          </a:r>
        </a:p>
        <a:p>
          <a:r>
            <a:rPr lang="en-US" sz="800" dirty="0" smtClean="0"/>
            <a:t>Professor of Economics</a:t>
          </a:r>
          <a:endParaRPr lang="en-US" sz="800" dirty="0"/>
        </a:p>
      </dgm:t>
    </dgm:pt>
    <dgm:pt modelId="{070C1C89-247E-4EDB-AC00-FC4D60D09D48}" type="parTrans" cxnId="{C9DD0EED-8324-4A6D-B8AC-9BC247016429}">
      <dgm:prSet/>
      <dgm:spPr/>
      <dgm:t>
        <a:bodyPr/>
        <a:lstStyle/>
        <a:p>
          <a:endParaRPr lang="en-US"/>
        </a:p>
      </dgm:t>
    </dgm:pt>
    <dgm:pt modelId="{32DBB046-9A59-43F9-A027-3AB2F6E64FFD}" type="sibTrans" cxnId="{C9DD0EED-8324-4A6D-B8AC-9BC247016429}">
      <dgm:prSet/>
      <dgm:spPr/>
      <dgm:t>
        <a:bodyPr/>
        <a:lstStyle/>
        <a:p>
          <a:endParaRPr lang="en-US"/>
        </a:p>
      </dgm:t>
    </dgm:pt>
    <dgm:pt modelId="{6BBF384F-2B0E-407A-9022-34DDC004352E}">
      <dgm:prSet custT="1"/>
      <dgm:spPr/>
      <dgm:t>
        <a:bodyPr/>
        <a:lstStyle/>
        <a:p>
          <a:r>
            <a:rPr lang="en-US" sz="800" dirty="0" smtClean="0"/>
            <a:t>Agust Eiriksson</a:t>
          </a:r>
        </a:p>
        <a:p>
          <a:r>
            <a:rPr lang="en-US" sz="800" dirty="0" smtClean="0"/>
            <a:t>Assoc. Professor of Economics</a:t>
          </a:r>
          <a:endParaRPr lang="en-US" sz="800" dirty="0"/>
        </a:p>
      </dgm:t>
    </dgm:pt>
    <dgm:pt modelId="{0104EB5F-88B2-430F-B1D6-30B6F1301C5E}" type="parTrans" cxnId="{CD0A9895-34B9-4FA6-8AD5-ABEC64A1C292}">
      <dgm:prSet/>
      <dgm:spPr/>
      <dgm:t>
        <a:bodyPr/>
        <a:lstStyle/>
        <a:p>
          <a:endParaRPr lang="en-US"/>
        </a:p>
      </dgm:t>
    </dgm:pt>
    <dgm:pt modelId="{0ECD2DC5-780C-4F44-8BE8-B51DFB74CACA}" type="sibTrans" cxnId="{CD0A9895-34B9-4FA6-8AD5-ABEC64A1C292}">
      <dgm:prSet/>
      <dgm:spPr/>
      <dgm:t>
        <a:bodyPr/>
        <a:lstStyle/>
        <a:p>
          <a:endParaRPr lang="en-US"/>
        </a:p>
      </dgm:t>
    </dgm:pt>
    <dgm:pt modelId="{8C953372-0DAF-4295-9AB5-9466D1BDFE92}">
      <dgm:prSet custT="1"/>
      <dgm:spPr/>
      <dgm:t>
        <a:bodyPr/>
        <a:lstStyle/>
        <a:p>
          <a:r>
            <a:rPr lang="en-US" sz="800" dirty="0" smtClean="0"/>
            <a:t>Jeff Connor</a:t>
          </a:r>
        </a:p>
        <a:p>
          <a:r>
            <a:rPr lang="en-US" sz="800" dirty="0" smtClean="0"/>
            <a:t>Assoc. Professor for CBP</a:t>
          </a:r>
          <a:endParaRPr lang="en-US" sz="800" dirty="0"/>
        </a:p>
      </dgm:t>
    </dgm:pt>
    <dgm:pt modelId="{53D76B46-E8E8-4D23-AD92-494FD27EBD3A}" type="parTrans" cxnId="{ED163247-4281-4ED4-9EA9-869B80635D3D}">
      <dgm:prSet/>
      <dgm:spPr/>
      <dgm:t>
        <a:bodyPr/>
        <a:lstStyle/>
        <a:p>
          <a:endParaRPr lang="en-US"/>
        </a:p>
      </dgm:t>
    </dgm:pt>
    <dgm:pt modelId="{EF294719-FE2E-482B-9327-EEA344FB7BCD}" type="sibTrans" cxnId="{ED163247-4281-4ED4-9EA9-869B80635D3D}">
      <dgm:prSet/>
      <dgm:spPr/>
      <dgm:t>
        <a:bodyPr/>
        <a:lstStyle/>
        <a:p>
          <a:endParaRPr lang="en-US"/>
        </a:p>
      </dgm:t>
    </dgm:pt>
    <dgm:pt modelId="{2F73E77B-2479-4A2D-9677-33C0607B8CE2}">
      <dgm:prSet custT="1"/>
      <dgm:spPr/>
      <dgm:t>
        <a:bodyPr/>
        <a:lstStyle/>
        <a:p>
          <a:r>
            <a:rPr lang="en-US" sz="800" dirty="0" smtClean="0"/>
            <a:t>John Riddick</a:t>
          </a:r>
        </a:p>
        <a:p>
          <a:r>
            <a:rPr lang="en-US" sz="800" dirty="0" smtClean="0"/>
            <a:t>Assoc. Professor for CBP</a:t>
          </a:r>
          <a:endParaRPr lang="en-US" sz="800" dirty="0"/>
        </a:p>
      </dgm:t>
    </dgm:pt>
    <dgm:pt modelId="{65B19755-5378-46F9-A20B-D2C55F4C3734}" type="parTrans" cxnId="{125F4133-893C-4EB0-99EB-C6CE193DA5DD}">
      <dgm:prSet/>
      <dgm:spPr/>
      <dgm:t>
        <a:bodyPr/>
        <a:lstStyle/>
        <a:p>
          <a:endParaRPr lang="en-US"/>
        </a:p>
      </dgm:t>
    </dgm:pt>
    <dgm:pt modelId="{605F148F-5D70-4281-9BE5-81B597A1FCD8}" type="sibTrans" cxnId="{125F4133-893C-4EB0-99EB-C6CE193DA5DD}">
      <dgm:prSet/>
      <dgm:spPr/>
      <dgm:t>
        <a:bodyPr/>
        <a:lstStyle/>
        <a:p>
          <a:endParaRPr lang="en-US"/>
        </a:p>
      </dgm:t>
    </dgm:pt>
    <dgm:pt modelId="{C5F605C5-2931-41DE-A873-B088821DCB09}">
      <dgm:prSet custT="1"/>
      <dgm:spPr/>
      <dgm:t>
        <a:bodyPr/>
        <a:lstStyle/>
        <a:p>
          <a:r>
            <a:rPr lang="en-US" sz="800" dirty="0" smtClean="0"/>
            <a:t>Steve Ellis</a:t>
          </a:r>
        </a:p>
        <a:p>
          <a:r>
            <a:rPr lang="en-US" sz="800" dirty="0" smtClean="0"/>
            <a:t>Asst. Professor for CBP</a:t>
          </a:r>
          <a:endParaRPr lang="en-US" sz="800" dirty="0"/>
        </a:p>
      </dgm:t>
    </dgm:pt>
    <dgm:pt modelId="{EC42A23C-03F4-42F3-BE12-1317FE1C1F99}" type="parTrans" cxnId="{7EE2E5CF-8052-4273-9858-741E8D05ECCF}">
      <dgm:prSet/>
      <dgm:spPr/>
      <dgm:t>
        <a:bodyPr/>
        <a:lstStyle/>
        <a:p>
          <a:endParaRPr lang="en-US"/>
        </a:p>
      </dgm:t>
    </dgm:pt>
    <dgm:pt modelId="{AC03D0F6-ACD6-41DD-8762-F95292193851}" type="sibTrans" cxnId="{7EE2E5CF-8052-4273-9858-741E8D05ECCF}">
      <dgm:prSet/>
      <dgm:spPr/>
      <dgm:t>
        <a:bodyPr/>
        <a:lstStyle/>
        <a:p>
          <a:endParaRPr lang="en-US"/>
        </a:p>
      </dgm:t>
    </dgm:pt>
    <dgm:pt modelId="{D6F81DD1-E173-43B3-9A8F-6D8EE42D3FF0}">
      <dgm:prSet custT="1"/>
      <dgm:spPr/>
      <dgm:t>
        <a:bodyPr/>
        <a:lstStyle/>
        <a:p>
          <a:r>
            <a:rPr lang="en-US" sz="800" dirty="0" smtClean="0"/>
            <a:t>Kay Williams</a:t>
          </a:r>
        </a:p>
        <a:p>
          <a:r>
            <a:rPr lang="en-US" sz="800" dirty="0" smtClean="0"/>
            <a:t>Assoc. Professor of Education</a:t>
          </a:r>
          <a:endParaRPr lang="en-US" sz="800" dirty="0"/>
        </a:p>
      </dgm:t>
    </dgm:pt>
    <dgm:pt modelId="{A844E6FE-2202-48A1-97A8-CCBC89A4EC23}" type="parTrans" cxnId="{517E2BC9-D3C0-4666-8A1F-95C1E051DC8F}">
      <dgm:prSet/>
      <dgm:spPr/>
      <dgm:t>
        <a:bodyPr/>
        <a:lstStyle/>
        <a:p>
          <a:endParaRPr lang="en-US"/>
        </a:p>
      </dgm:t>
    </dgm:pt>
    <dgm:pt modelId="{5F003668-1379-4312-8ECB-7513D87520CD}" type="sibTrans" cxnId="{517E2BC9-D3C0-4666-8A1F-95C1E051DC8F}">
      <dgm:prSet/>
      <dgm:spPr/>
      <dgm:t>
        <a:bodyPr/>
        <a:lstStyle/>
        <a:p>
          <a:endParaRPr lang="en-US"/>
        </a:p>
      </dgm:t>
    </dgm:pt>
    <dgm:pt modelId="{EB6AD3DA-20BA-400A-A53F-A31E231D2F56}">
      <dgm:prSet custT="1"/>
      <dgm:spPr>
        <a:solidFill>
          <a:srgbClr val="FFFF00"/>
        </a:solidFill>
      </dgm:spPr>
      <dgm:t>
        <a:bodyPr/>
        <a:lstStyle/>
        <a:p>
          <a:r>
            <a:rPr lang="en-US" sz="700" dirty="0" smtClean="0"/>
            <a:t>OPEN</a:t>
          </a:r>
          <a:endParaRPr lang="en-US" sz="700" dirty="0"/>
        </a:p>
      </dgm:t>
    </dgm:pt>
    <dgm:pt modelId="{2BD74669-F51E-46BB-AF1C-D76D3E7EF1C1}" type="parTrans" cxnId="{FA09F044-5B04-4B03-B56F-35160E57818F}">
      <dgm:prSet/>
      <dgm:spPr/>
      <dgm:t>
        <a:bodyPr/>
        <a:lstStyle/>
        <a:p>
          <a:endParaRPr lang="en-US"/>
        </a:p>
      </dgm:t>
    </dgm:pt>
    <dgm:pt modelId="{B7CD3373-8121-41B3-AFB4-730152A0FB22}" type="sibTrans" cxnId="{FA09F044-5B04-4B03-B56F-35160E57818F}">
      <dgm:prSet/>
      <dgm:spPr/>
      <dgm:t>
        <a:bodyPr/>
        <a:lstStyle/>
        <a:p>
          <a:endParaRPr lang="en-US"/>
        </a:p>
      </dgm:t>
    </dgm:pt>
    <dgm:pt modelId="{FFD282FE-75FD-494A-81FB-BD2B761F72BD}">
      <dgm:prSet custT="1"/>
      <dgm:spPr/>
      <dgm:t>
        <a:bodyPr/>
        <a:lstStyle/>
        <a:p>
          <a:r>
            <a:rPr lang="en-US" sz="800" dirty="0" smtClean="0"/>
            <a:t>Laura Bauer</a:t>
          </a:r>
        </a:p>
        <a:p>
          <a:r>
            <a:rPr lang="en-US" sz="800" dirty="0" smtClean="0"/>
            <a:t>Asst. Professor of Education</a:t>
          </a:r>
          <a:endParaRPr lang="en-US" sz="800" dirty="0"/>
        </a:p>
      </dgm:t>
    </dgm:pt>
    <dgm:pt modelId="{0817EEED-C0EF-44FD-BB4E-E30BB5B5130B}" type="parTrans" cxnId="{45C11952-97EE-4EBD-9059-D346BDF790C3}">
      <dgm:prSet/>
      <dgm:spPr/>
      <dgm:t>
        <a:bodyPr/>
        <a:lstStyle/>
        <a:p>
          <a:endParaRPr lang="en-US"/>
        </a:p>
      </dgm:t>
    </dgm:pt>
    <dgm:pt modelId="{E56FE100-7340-4612-861D-67B529667A4C}" type="sibTrans" cxnId="{45C11952-97EE-4EBD-9059-D346BDF790C3}">
      <dgm:prSet/>
      <dgm:spPr/>
      <dgm:t>
        <a:bodyPr/>
        <a:lstStyle/>
        <a:p>
          <a:endParaRPr lang="en-US"/>
        </a:p>
      </dgm:t>
    </dgm:pt>
    <dgm:pt modelId="{4BF63943-5880-4613-B044-78441FE6DE7B}">
      <dgm:prSet custT="1"/>
      <dgm:spPr>
        <a:solidFill>
          <a:srgbClr val="FFC000"/>
        </a:solidFill>
      </dgm:spPr>
      <dgm:t>
        <a:bodyPr/>
        <a:lstStyle/>
        <a:p>
          <a:r>
            <a:rPr lang="en-US" sz="700" dirty="0" smtClean="0"/>
            <a:t>Cheryl Torline</a:t>
          </a:r>
        </a:p>
        <a:p>
          <a:r>
            <a:rPr lang="en-US" sz="700" dirty="0" smtClean="0"/>
            <a:t>Teacher Education Program Assistant</a:t>
          </a:r>
          <a:endParaRPr lang="en-US" sz="700" dirty="0"/>
        </a:p>
      </dgm:t>
    </dgm:pt>
    <dgm:pt modelId="{BFEA4B8C-AB59-4B47-9622-AF52E6D257D3}" type="parTrans" cxnId="{14B17232-6824-4925-B2EF-13183B8919A6}">
      <dgm:prSet/>
      <dgm:spPr/>
      <dgm:t>
        <a:bodyPr/>
        <a:lstStyle/>
        <a:p>
          <a:endParaRPr lang="en-US"/>
        </a:p>
      </dgm:t>
    </dgm:pt>
    <dgm:pt modelId="{BFFA107A-2AD3-4CCF-BD89-A884CEDD1B24}" type="sibTrans" cxnId="{14B17232-6824-4925-B2EF-13183B8919A6}">
      <dgm:prSet/>
      <dgm:spPr/>
      <dgm:t>
        <a:bodyPr/>
        <a:lstStyle/>
        <a:p>
          <a:endParaRPr lang="en-US"/>
        </a:p>
      </dgm:t>
    </dgm:pt>
    <dgm:pt modelId="{0765AFCE-0932-4767-9661-E626960C2C66}">
      <dgm:prSet custT="1"/>
      <dgm:spPr/>
      <dgm:t>
        <a:bodyPr/>
        <a:lstStyle/>
        <a:p>
          <a:r>
            <a:rPr lang="en-US" sz="800" dirty="0" smtClean="0"/>
            <a:t>James Crone</a:t>
          </a:r>
        </a:p>
        <a:p>
          <a:r>
            <a:rPr lang="en-US" sz="800" dirty="0" smtClean="0"/>
            <a:t> Professor of Sociology</a:t>
          </a:r>
          <a:endParaRPr lang="en-US" sz="800" dirty="0"/>
        </a:p>
      </dgm:t>
    </dgm:pt>
    <dgm:pt modelId="{068362E1-28C8-4EE1-8557-0E4F875511DB}" type="parTrans" cxnId="{3CAA0229-90B6-4459-9D4E-3017DE1B6DC8}">
      <dgm:prSet/>
      <dgm:spPr/>
      <dgm:t>
        <a:bodyPr/>
        <a:lstStyle/>
        <a:p>
          <a:endParaRPr lang="en-US"/>
        </a:p>
      </dgm:t>
    </dgm:pt>
    <dgm:pt modelId="{0E97BD4F-AF96-48DB-ABE5-1DC2F402FD69}" type="sibTrans" cxnId="{3CAA0229-90B6-4459-9D4E-3017DE1B6DC8}">
      <dgm:prSet/>
      <dgm:spPr/>
      <dgm:t>
        <a:bodyPr/>
        <a:lstStyle/>
        <a:p>
          <a:endParaRPr lang="en-US"/>
        </a:p>
      </dgm:t>
    </dgm:pt>
    <dgm:pt modelId="{86AC0542-F144-4BD3-8ED1-ADCF6C62A52D}">
      <dgm:prSet custT="1"/>
      <dgm:spPr/>
      <dgm:t>
        <a:bodyPr/>
        <a:lstStyle/>
        <a:p>
          <a:r>
            <a:rPr lang="en-US" sz="700" dirty="0" smtClean="0"/>
            <a:t>David Buchman</a:t>
          </a:r>
        </a:p>
        <a:p>
          <a:r>
            <a:rPr lang="en-US" sz="700" dirty="0" smtClean="0"/>
            <a:t>Professor of Anthropology</a:t>
          </a:r>
          <a:endParaRPr lang="en-US" sz="700" dirty="0"/>
        </a:p>
      </dgm:t>
    </dgm:pt>
    <dgm:pt modelId="{0BA38B3B-8B10-4F80-8CBB-413510ED7C6A}" type="parTrans" cxnId="{F9B78E40-296D-462A-8B44-273705076D79}">
      <dgm:prSet/>
      <dgm:spPr/>
      <dgm:t>
        <a:bodyPr/>
        <a:lstStyle/>
        <a:p>
          <a:endParaRPr lang="en-US"/>
        </a:p>
      </dgm:t>
    </dgm:pt>
    <dgm:pt modelId="{8D5D3858-7AA8-4684-AC1C-A68AD19057D3}" type="sibTrans" cxnId="{F9B78E40-296D-462A-8B44-273705076D79}">
      <dgm:prSet/>
      <dgm:spPr/>
      <dgm:t>
        <a:bodyPr/>
        <a:lstStyle/>
        <a:p>
          <a:endParaRPr lang="en-US"/>
        </a:p>
      </dgm:t>
    </dgm:pt>
    <dgm:pt modelId="{733D534F-9BF3-4D49-844C-EDA02041BBA6}">
      <dgm:prSet custT="1"/>
      <dgm:spPr/>
      <dgm:t>
        <a:bodyPr/>
        <a:lstStyle/>
        <a:p>
          <a:r>
            <a:rPr lang="en-US" sz="700" dirty="0" smtClean="0"/>
            <a:t>Robyn Ryle</a:t>
          </a:r>
        </a:p>
        <a:p>
          <a:r>
            <a:rPr lang="en-US" sz="700" dirty="0" smtClean="0"/>
            <a:t>Assoc. Professor of Sociology</a:t>
          </a:r>
          <a:endParaRPr lang="en-US" sz="700" dirty="0"/>
        </a:p>
      </dgm:t>
    </dgm:pt>
    <dgm:pt modelId="{501773D0-E83A-4B5A-A035-2AEA58F7F490}" type="parTrans" cxnId="{0152C779-C3BA-40E9-81BB-F392447E9CCB}">
      <dgm:prSet/>
      <dgm:spPr/>
      <dgm:t>
        <a:bodyPr/>
        <a:lstStyle/>
        <a:p>
          <a:endParaRPr lang="en-US"/>
        </a:p>
      </dgm:t>
    </dgm:pt>
    <dgm:pt modelId="{A296DFDB-261F-4394-9D28-43917B5E210B}" type="sibTrans" cxnId="{0152C779-C3BA-40E9-81BB-F392447E9CCB}">
      <dgm:prSet/>
      <dgm:spPr/>
      <dgm:t>
        <a:bodyPr/>
        <a:lstStyle/>
        <a:p>
          <a:endParaRPr lang="en-US"/>
        </a:p>
      </dgm:t>
    </dgm:pt>
    <dgm:pt modelId="{FB86B08E-9275-4188-91B8-6276DF0A1526}">
      <dgm:prSet custT="1"/>
      <dgm:spPr/>
      <dgm:t>
        <a:bodyPr/>
        <a:lstStyle/>
        <a:p>
          <a:r>
            <a:rPr lang="en-US" sz="800" dirty="0" smtClean="0"/>
            <a:t>Stephanie Funk</a:t>
          </a:r>
        </a:p>
        <a:p>
          <a:r>
            <a:rPr lang="en-US" sz="800" dirty="0" smtClean="0"/>
            <a:t>Asst. Professor of Sociology</a:t>
          </a:r>
          <a:endParaRPr lang="en-US" sz="800" dirty="0"/>
        </a:p>
      </dgm:t>
    </dgm:pt>
    <dgm:pt modelId="{A6C235E9-B19C-48F7-8546-DC0B1789E69E}" type="parTrans" cxnId="{CB80F2AD-5C43-4F4B-896F-B9F682F16A39}">
      <dgm:prSet/>
      <dgm:spPr/>
      <dgm:t>
        <a:bodyPr/>
        <a:lstStyle/>
        <a:p>
          <a:endParaRPr lang="en-US"/>
        </a:p>
      </dgm:t>
    </dgm:pt>
    <dgm:pt modelId="{026D77E6-CA66-4723-994D-1CE20DAA5C03}" type="sibTrans" cxnId="{CB80F2AD-5C43-4F4B-896F-B9F682F16A39}">
      <dgm:prSet/>
      <dgm:spPr/>
      <dgm:t>
        <a:bodyPr/>
        <a:lstStyle/>
        <a:p>
          <a:endParaRPr lang="en-US"/>
        </a:p>
      </dgm:t>
    </dgm:pt>
    <dgm:pt modelId="{27C6B421-507E-4D91-B3EA-4312FBD80BF6}">
      <dgm:prSet custT="1"/>
      <dgm:spPr/>
      <dgm:t>
        <a:bodyPr/>
        <a:lstStyle/>
        <a:p>
          <a:r>
            <a:rPr lang="en-US" sz="700" dirty="0" smtClean="0"/>
            <a:t>Kathryn Hadley</a:t>
          </a:r>
        </a:p>
        <a:p>
          <a:r>
            <a:rPr lang="en-US" sz="700" dirty="0" smtClean="0"/>
            <a:t>Assoc. Professor of Sociology &amp; Anthropology</a:t>
          </a:r>
          <a:endParaRPr lang="en-US" sz="700" dirty="0"/>
        </a:p>
      </dgm:t>
    </dgm:pt>
    <dgm:pt modelId="{A63E90DF-3AEA-40BE-A9BB-EB3C02BF22FF}" type="parTrans" cxnId="{500A2604-4650-46A6-9860-B62760D3BE24}">
      <dgm:prSet/>
      <dgm:spPr/>
      <dgm:t>
        <a:bodyPr/>
        <a:lstStyle/>
        <a:p>
          <a:endParaRPr lang="en-US"/>
        </a:p>
      </dgm:t>
    </dgm:pt>
    <dgm:pt modelId="{12559FD0-822B-4938-925D-AB2F67CFD33F}" type="sibTrans" cxnId="{500A2604-4650-46A6-9860-B62760D3BE24}">
      <dgm:prSet/>
      <dgm:spPr/>
      <dgm:t>
        <a:bodyPr/>
        <a:lstStyle/>
        <a:p>
          <a:endParaRPr lang="en-US"/>
        </a:p>
      </dgm:t>
    </dgm:pt>
    <dgm:pt modelId="{5B5E2B92-B1C3-4D15-875A-BD8E0A1696D3}" type="pres">
      <dgm:prSet presAssocID="{4A31DDA7-D4EE-454A-B400-A635B663BF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E9CE4F-0180-43AB-A7AC-83D8E09B99BC}" type="pres">
      <dgm:prSet presAssocID="{8D21B91C-BCA3-4DDE-A525-FECB43EFF731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2F0E5534-2E59-4600-8B29-ADD1712EF748}" type="pres">
      <dgm:prSet presAssocID="{8D21B91C-BCA3-4DDE-A525-FECB43EFF731}" presName="rootComposite1" presStyleCnt="0"/>
      <dgm:spPr/>
      <dgm:t>
        <a:bodyPr/>
        <a:lstStyle/>
        <a:p>
          <a:endParaRPr lang="en-US"/>
        </a:p>
      </dgm:t>
    </dgm:pt>
    <dgm:pt modelId="{8FDA0893-EF36-4874-8E4D-8B14243B9D70}" type="pres">
      <dgm:prSet presAssocID="{8D21B91C-BCA3-4DDE-A525-FECB43EFF731}" presName="rootText1" presStyleLbl="node0" presStyleIdx="0" presStyleCnt="1" custScaleX="176452" custScaleY="168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44A024-8247-478C-BA51-D65D9139856C}" type="pres">
      <dgm:prSet presAssocID="{8D21B91C-BCA3-4DDE-A525-FECB43EFF73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6EFF8F3-3F5E-4982-AF7E-521AFA892ABD}" type="pres">
      <dgm:prSet presAssocID="{8D21B91C-BCA3-4DDE-A525-FECB43EFF731}" presName="hierChild2" presStyleCnt="0"/>
      <dgm:spPr/>
      <dgm:t>
        <a:bodyPr/>
        <a:lstStyle/>
        <a:p>
          <a:endParaRPr lang="en-US"/>
        </a:p>
      </dgm:t>
    </dgm:pt>
    <dgm:pt modelId="{1541A41A-5099-497B-8D32-9DAD0E494D67}" type="pres">
      <dgm:prSet presAssocID="{15B89715-9482-4BF6-AFF1-05F69A007DA4}" presName="Name35" presStyleLbl="parChTrans1D2" presStyleIdx="0" presStyleCnt="9"/>
      <dgm:spPr/>
      <dgm:t>
        <a:bodyPr/>
        <a:lstStyle/>
        <a:p>
          <a:endParaRPr lang="en-US"/>
        </a:p>
      </dgm:t>
    </dgm:pt>
    <dgm:pt modelId="{59921C50-E206-43DE-A953-2AF76321AA4B}" type="pres">
      <dgm:prSet presAssocID="{7823565C-5D18-4DCA-9937-962ADFE9E765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24B03852-737C-4F49-9C77-73ADDA4B92F1}" type="pres">
      <dgm:prSet presAssocID="{7823565C-5D18-4DCA-9937-962ADFE9E765}" presName="rootComposite" presStyleCnt="0"/>
      <dgm:spPr/>
      <dgm:t>
        <a:bodyPr/>
        <a:lstStyle/>
        <a:p>
          <a:endParaRPr lang="en-US"/>
        </a:p>
      </dgm:t>
    </dgm:pt>
    <dgm:pt modelId="{546ED57E-9E14-4EC4-A633-EE6641DB7BBC}" type="pres">
      <dgm:prSet presAssocID="{7823565C-5D18-4DCA-9937-962ADFE9E765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65C9E8-99A9-4C77-8CCA-CE60F0CF6C4D}" type="pres">
      <dgm:prSet presAssocID="{7823565C-5D18-4DCA-9937-962ADFE9E765}" presName="rootConnector" presStyleLbl="node2" presStyleIdx="0" presStyleCnt="8"/>
      <dgm:spPr/>
      <dgm:t>
        <a:bodyPr/>
        <a:lstStyle/>
        <a:p>
          <a:endParaRPr lang="en-US"/>
        </a:p>
      </dgm:t>
    </dgm:pt>
    <dgm:pt modelId="{59B69CA5-4DC2-44D0-B848-218F985B49F1}" type="pres">
      <dgm:prSet presAssocID="{7823565C-5D18-4DCA-9937-962ADFE9E765}" presName="hierChild4" presStyleCnt="0"/>
      <dgm:spPr/>
      <dgm:t>
        <a:bodyPr/>
        <a:lstStyle/>
        <a:p>
          <a:endParaRPr lang="en-US"/>
        </a:p>
      </dgm:t>
    </dgm:pt>
    <dgm:pt modelId="{9E4DE0CA-B3B7-4C59-8331-3A714094EA48}" type="pres">
      <dgm:prSet presAssocID="{45D0C62E-E930-4822-9425-10DF46318F43}" presName="Name48" presStyleLbl="parChTrans1D3" presStyleIdx="0" presStyleCnt="23"/>
      <dgm:spPr/>
      <dgm:t>
        <a:bodyPr/>
        <a:lstStyle/>
        <a:p>
          <a:endParaRPr lang="en-US"/>
        </a:p>
      </dgm:t>
    </dgm:pt>
    <dgm:pt modelId="{DEB62173-0E52-4D57-AB1B-948A3FE2FDE6}" type="pres">
      <dgm:prSet presAssocID="{FE72DE78-5F40-4DE1-961A-AC03B1E6819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DCB9DF-CC52-46AC-B5C2-D995CD8E7711}" type="pres">
      <dgm:prSet presAssocID="{FE72DE78-5F40-4DE1-961A-AC03B1E6819E}" presName="rootComposite" presStyleCnt="0"/>
      <dgm:spPr/>
      <dgm:t>
        <a:bodyPr/>
        <a:lstStyle/>
        <a:p>
          <a:endParaRPr lang="en-US"/>
        </a:p>
      </dgm:t>
    </dgm:pt>
    <dgm:pt modelId="{B8D12AE0-FF85-4C28-81C5-B9C4879AEAA5}" type="pres">
      <dgm:prSet presAssocID="{FE72DE78-5F40-4DE1-961A-AC03B1E6819E}" presName="rootText" presStyleLbl="node3" presStyleIdx="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9474E0-B402-472C-AF32-A6E1A4F895DE}" type="pres">
      <dgm:prSet presAssocID="{FE72DE78-5F40-4DE1-961A-AC03B1E6819E}" presName="rootConnector" presStyleLbl="node3" presStyleIdx="0" presStyleCnt="23"/>
      <dgm:spPr/>
      <dgm:t>
        <a:bodyPr/>
        <a:lstStyle/>
        <a:p>
          <a:endParaRPr lang="en-US"/>
        </a:p>
      </dgm:t>
    </dgm:pt>
    <dgm:pt modelId="{1AB2B4C2-4730-476D-B48E-435E31A1F9E3}" type="pres">
      <dgm:prSet presAssocID="{FE72DE78-5F40-4DE1-961A-AC03B1E6819E}" presName="hierChild4" presStyleCnt="0"/>
      <dgm:spPr/>
      <dgm:t>
        <a:bodyPr/>
        <a:lstStyle/>
        <a:p>
          <a:endParaRPr lang="en-US"/>
        </a:p>
      </dgm:t>
    </dgm:pt>
    <dgm:pt modelId="{C6EA4E6E-4434-4336-9F58-9508A199DE1B}" type="pres">
      <dgm:prSet presAssocID="{FE72DE78-5F40-4DE1-961A-AC03B1E6819E}" presName="hierChild5" presStyleCnt="0"/>
      <dgm:spPr/>
      <dgm:t>
        <a:bodyPr/>
        <a:lstStyle/>
        <a:p>
          <a:endParaRPr lang="en-US"/>
        </a:p>
      </dgm:t>
    </dgm:pt>
    <dgm:pt modelId="{443A8BEC-FEC6-4918-B86B-ABEB100631FE}" type="pres">
      <dgm:prSet presAssocID="{9D480B89-BEB5-46DC-9815-03C7B8E59D35}" presName="Name48" presStyleLbl="parChTrans1D3" presStyleIdx="1" presStyleCnt="23"/>
      <dgm:spPr/>
      <dgm:t>
        <a:bodyPr/>
        <a:lstStyle/>
        <a:p>
          <a:endParaRPr lang="en-US"/>
        </a:p>
      </dgm:t>
    </dgm:pt>
    <dgm:pt modelId="{70BA29D4-070E-4AB0-8DB0-A7DA6CB98C2B}" type="pres">
      <dgm:prSet presAssocID="{0D5137E5-D9C0-4F2A-821D-89B32D03F3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0D6E0C-E337-4BAF-AC78-259B058D604C}" type="pres">
      <dgm:prSet presAssocID="{0D5137E5-D9C0-4F2A-821D-89B32D03F356}" presName="rootComposite" presStyleCnt="0"/>
      <dgm:spPr/>
      <dgm:t>
        <a:bodyPr/>
        <a:lstStyle/>
        <a:p>
          <a:endParaRPr lang="en-US"/>
        </a:p>
      </dgm:t>
    </dgm:pt>
    <dgm:pt modelId="{EED78CE2-2FB8-44A1-82B6-93FAF3326C28}" type="pres">
      <dgm:prSet presAssocID="{0D5137E5-D9C0-4F2A-821D-89B32D03F356}" presName="rootText" presStyleLbl="node3" presStyleIdx="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4870B-6220-40BA-887E-9371C0170E50}" type="pres">
      <dgm:prSet presAssocID="{0D5137E5-D9C0-4F2A-821D-89B32D03F356}" presName="rootConnector" presStyleLbl="node3" presStyleIdx="1" presStyleCnt="23"/>
      <dgm:spPr/>
      <dgm:t>
        <a:bodyPr/>
        <a:lstStyle/>
        <a:p>
          <a:endParaRPr lang="en-US"/>
        </a:p>
      </dgm:t>
    </dgm:pt>
    <dgm:pt modelId="{267FC0F7-DFE7-420E-A2B0-D319271DC45F}" type="pres">
      <dgm:prSet presAssocID="{0D5137E5-D9C0-4F2A-821D-89B32D03F356}" presName="hierChild4" presStyleCnt="0"/>
      <dgm:spPr/>
      <dgm:t>
        <a:bodyPr/>
        <a:lstStyle/>
        <a:p>
          <a:endParaRPr lang="en-US"/>
        </a:p>
      </dgm:t>
    </dgm:pt>
    <dgm:pt modelId="{1F7CDC7F-9048-45A2-A89D-2E9569728F3B}" type="pres">
      <dgm:prSet presAssocID="{0D5137E5-D9C0-4F2A-821D-89B32D03F356}" presName="hierChild5" presStyleCnt="0"/>
      <dgm:spPr/>
      <dgm:t>
        <a:bodyPr/>
        <a:lstStyle/>
        <a:p>
          <a:endParaRPr lang="en-US"/>
        </a:p>
      </dgm:t>
    </dgm:pt>
    <dgm:pt modelId="{670BBC75-9EE5-4A3A-8F64-A68D5CE9F835}" type="pres">
      <dgm:prSet presAssocID="{F76A3C9A-4370-4BFD-BCFF-AB12F088BC7D}" presName="Name48" presStyleLbl="parChTrans1D3" presStyleIdx="2" presStyleCnt="23"/>
      <dgm:spPr/>
      <dgm:t>
        <a:bodyPr/>
        <a:lstStyle/>
        <a:p>
          <a:endParaRPr lang="en-US"/>
        </a:p>
      </dgm:t>
    </dgm:pt>
    <dgm:pt modelId="{16A3F649-558F-4891-9D9C-053284A3827F}" type="pres">
      <dgm:prSet presAssocID="{DCB2AC56-B361-42B6-ACC6-1EF30876E4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AF3E84-BE75-4686-8855-176A6876CDB7}" type="pres">
      <dgm:prSet presAssocID="{DCB2AC56-B361-42B6-ACC6-1EF30876E43D}" presName="rootComposite" presStyleCnt="0"/>
      <dgm:spPr/>
      <dgm:t>
        <a:bodyPr/>
        <a:lstStyle/>
        <a:p>
          <a:endParaRPr lang="en-US"/>
        </a:p>
      </dgm:t>
    </dgm:pt>
    <dgm:pt modelId="{9364CF84-FD61-4E9F-9CCE-DDAE81D1C6D9}" type="pres">
      <dgm:prSet presAssocID="{DCB2AC56-B361-42B6-ACC6-1EF30876E43D}" presName="rootText" presStyleLbl="node3" presStyleIdx="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65ACF-213C-4944-A439-A357B349B9F8}" type="pres">
      <dgm:prSet presAssocID="{DCB2AC56-B361-42B6-ACC6-1EF30876E43D}" presName="rootConnector" presStyleLbl="node3" presStyleIdx="2" presStyleCnt="23"/>
      <dgm:spPr/>
      <dgm:t>
        <a:bodyPr/>
        <a:lstStyle/>
        <a:p>
          <a:endParaRPr lang="en-US"/>
        </a:p>
      </dgm:t>
    </dgm:pt>
    <dgm:pt modelId="{2962357D-74E4-4D30-852C-462DBEF9A06F}" type="pres">
      <dgm:prSet presAssocID="{DCB2AC56-B361-42B6-ACC6-1EF30876E43D}" presName="hierChild4" presStyleCnt="0"/>
      <dgm:spPr/>
      <dgm:t>
        <a:bodyPr/>
        <a:lstStyle/>
        <a:p>
          <a:endParaRPr lang="en-US"/>
        </a:p>
      </dgm:t>
    </dgm:pt>
    <dgm:pt modelId="{DDF323DE-BD0A-4551-BC4B-6E397027BB3B}" type="pres">
      <dgm:prSet presAssocID="{DCB2AC56-B361-42B6-ACC6-1EF30876E43D}" presName="hierChild5" presStyleCnt="0"/>
      <dgm:spPr/>
      <dgm:t>
        <a:bodyPr/>
        <a:lstStyle/>
        <a:p>
          <a:endParaRPr lang="en-US"/>
        </a:p>
      </dgm:t>
    </dgm:pt>
    <dgm:pt modelId="{761C9A46-5B9C-4E53-BB19-833C95931DDF}" type="pres">
      <dgm:prSet presAssocID="{4212EAE1-83F4-4A64-B8EB-AA9995430E0B}" presName="Name48" presStyleLbl="parChTrans1D3" presStyleIdx="3" presStyleCnt="23"/>
      <dgm:spPr/>
      <dgm:t>
        <a:bodyPr/>
        <a:lstStyle/>
        <a:p>
          <a:endParaRPr lang="en-US"/>
        </a:p>
      </dgm:t>
    </dgm:pt>
    <dgm:pt modelId="{9B633625-6043-4D9B-9426-22170482FF9D}" type="pres">
      <dgm:prSet presAssocID="{901A8817-7DEF-4CB1-BA84-C045B268CE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DA7988-2E09-4BD8-94B9-D02BE6008A5E}" type="pres">
      <dgm:prSet presAssocID="{901A8817-7DEF-4CB1-BA84-C045B268CE87}" presName="rootComposite" presStyleCnt="0"/>
      <dgm:spPr/>
      <dgm:t>
        <a:bodyPr/>
        <a:lstStyle/>
        <a:p>
          <a:endParaRPr lang="en-US"/>
        </a:p>
      </dgm:t>
    </dgm:pt>
    <dgm:pt modelId="{2D3956DE-64EC-4E7E-B393-A45B9173E167}" type="pres">
      <dgm:prSet presAssocID="{901A8817-7DEF-4CB1-BA84-C045B268CE87}" presName="rootText" presStyleLbl="node3" presStyleIdx="3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CDDAC-FC90-4721-906B-3D2294A2A152}" type="pres">
      <dgm:prSet presAssocID="{901A8817-7DEF-4CB1-BA84-C045B268CE87}" presName="rootConnector" presStyleLbl="node3" presStyleIdx="3" presStyleCnt="23"/>
      <dgm:spPr/>
      <dgm:t>
        <a:bodyPr/>
        <a:lstStyle/>
        <a:p>
          <a:endParaRPr lang="en-US"/>
        </a:p>
      </dgm:t>
    </dgm:pt>
    <dgm:pt modelId="{4CF22AB2-3C2E-4BDF-B08A-4362B817CA06}" type="pres">
      <dgm:prSet presAssocID="{901A8817-7DEF-4CB1-BA84-C045B268CE87}" presName="hierChild4" presStyleCnt="0"/>
      <dgm:spPr/>
      <dgm:t>
        <a:bodyPr/>
        <a:lstStyle/>
        <a:p>
          <a:endParaRPr lang="en-US"/>
        </a:p>
      </dgm:t>
    </dgm:pt>
    <dgm:pt modelId="{1BC158FC-8123-4FDC-9B99-7D9319988B2F}" type="pres">
      <dgm:prSet presAssocID="{901A8817-7DEF-4CB1-BA84-C045B268CE87}" presName="hierChild5" presStyleCnt="0"/>
      <dgm:spPr/>
      <dgm:t>
        <a:bodyPr/>
        <a:lstStyle/>
        <a:p>
          <a:endParaRPr lang="en-US"/>
        </a:p>
      </dgm:t>
    </dgm:pt>
    <dgm:pt modelId="{040D09DA-81A8-4DEF-84B6-CC09895F22F3}" type="pres">
      <dgm:prSet presAssocID="{5DCD73AB-A69D-447D-A27C-EFC9CFB77841}" presName="Name48" presStyleLbl="parChTrans1D3" presStyleIdx="4" presStyleCnt="23"/>
      <dgm:spPr/>
      <dgm:t>
        <a:bodyPr/>
        <a:lstStyle/>
        <a:p>
          <a:endParaRPr lang="en-US"/>
        </a:p>
      </dgm:t>
    </dgm:pt>
    <dgm:pt modelId="{4A075DB8-F597-412A-935B-7D257C792275}" type="pres">
      <dgm:prSet presAssocID="{D703CB5C-4BDF-43F9-B86A-70231813C0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FF72B0-0C40-4975-BD21-942C28760582}" type="pres">
      <dgm:prSet presAssocID="{D703CB5C-4BDF-43F9-B86A-70231813C029}" presName="rootComposite" presStyleCnt="0"/>
      <dgm:spPr/>
      <dgm:t>
        <a:bodyPr/>
        <a:lstStyle/>
        <a:p>
          <a:endParaRPr lang="en-US"/>
        </a:p>
      </dgm:t>
    </dgm:pt>
    <dgm:pt modelId="{496BF783-68AE-4CF1-B22D-00FFF0D4FA86}" type="pres">
      <dgm:prSet presAssocID="{D703CB5C-4BDF-43F9-B86A-70231813C029}" presName="rootText" presStyleLbl="node3" presStyleIdx="4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EBDF6D-44C4-4D8E-936B-E0E3E56D9BB6}" type="pres">
      <dgm:prSet presAssocID="{D703CB5C-4BDF-43F9-B86A-70231813C029}" presName="rootConnector" presStyleLbl="node3" presStyleIdx="4" presStyleCnt="23"/>
      <dgm:spPr/>
      <dgm:t>
        <a:bodyPr/>
        <a:lstStyle/>
        <a:p>
          <a:endParaRPr lang="en-US"/>
        </a:p>
      </dgm:t>
    </dgm:pt>
    <dgm:pt modelId="{F171ADD5-C2EC-444B-8847-ADEE6A17A049}" type="pres">
      <dgm:prSet presAssocID="{D703CB5C-4BDF-43F9-B86A-70231813C029}" presName="hierChild4" presStyleCnt="0"/>
      <dgm:spPr/>
      <dgm:t>
        <a:bodyPr/>
        <a:lstStyle/>
        <a:p>
          <a:endParaRPr lang="en-US"/>
        </a:p>
      </dgm:t>
    </dgm:pt>
    <dgm:pt modelId="{BFCA887C-F73E-4DD6-863E-04B77E3418CC}" type="pres">
      <dgm:prSet presAssocID="{D703CB5C-4BDF-43F9-B86A-70231813C029}" presName="hierChild5" presStyleCnt="0"/>
      <dgm:spPr/>
      <dgm:t>
        <a:bodyPr/>
        <a:lstStyle/>
        <a:p>
          <a:endParaRPr lang="en-US"/>
        </a:p>
      </dgm:t>
    </dgm:pt>
    <dgm:pt modelId="{00E254A5-2309-4A89-A3EE-59EFB922144B}" type="pres">
      <dgm:prSet presAssocID="{7823565C-5D18-4DCA-9937-962ADFE9E765}" presName="hierChild5" presStyleCnt="0"/>
      <dgm:spPr/>
      <dgm:t>
        <a:bodyPr/>
        <a:lstStyle/>
        <a:p>
          <a:endParaRPr lang="en-US"/>
        </a:p>
      </dgm:t>
    </dgm:pt>
    <dgm:pt modelId="{A406B32F-A13D-4EC6-B9B4-3CFAE69B4645}" type="pres">
      <dgm:prSet presAssocID="{7217CA01-5BBB-4585-A8E6-0A595B6922B9}" presName="Name35" presStyleLbl="parChTrans1D2" presStyleIdx="1" presStyleCnt="9"/>
      <dgm:spPr/>
      <dgm:t>
        <a:bodyPr/>
        <a:lstStyle/>
        <a:p>
          <a:endParaRPr lang="en-US"/>
        </a:p>
      </dgm:t>
    </dgm:pt>
    <dgm:pt modelId="{4DA9190A-6918-4EDC-92AB-B0BD0A8D5361}" type="pres">
      <dgm:prSet presAssocID="{C7B9CED7-6157-468C-8664-5F32E1005E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B32ED8-23D4-4316-B085-E78D3E8F198E}" type="pres">
      <dgm:prSet presAssocID="{C7B9CED7-6157-468C-8664-5F32E1005EB3}" presName="rootComposite" presStyleCnt="0"/>
      <dgm:spPr/>
      <dgm:t>
        <a:bodyPr/>
        <a:lstStyle/>
        <a:p>
          <a:endParaRPr lang="en-US"/>
        </a:p>
      </dgm:t>
    </dgm:pt>
    <dgm:pt modelId="{4D7BB773-F738-47B8-8A7C-51DDE85FE045}" type="pres">
      <dgm:prSet presAssocID="{C7B9CED7-6157-468C-8664-5F32E1005EB3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20677B-63D6-4E28-A77F-BF2DD9DB71CC}" type="pres">
      <dgm:prSet presAssocID="{C7B9CED7-6157-468C-8664-5F32E1005EB3}" presName="rootConnector" presStyleLbl="node2" presStyleIdx="1" presStyleCnt="8"/>
      <dgm:spPr/>
      <dgm:t>
        <a:bodyPr/>
        <a:lstStyle/>
        <a:p>
          <a:endParaRPr lang="en-US"/>
        </a:p>
      </dgm:t>
    </dgm:pt>
    <dgm:pt modelId="{B7570971-FFA1-470B-93DC-D0788984DCE5}" type="pres">
      <dgm:prSet presAssocID="{C7B9CED7-6157-468C-8664-5F32E1005EB3}" presName="hierChild4" presStyleCnt="0"/>
      <dgm:spPr/>
      <dgm:t>
        <a:bodyPr/>
        <a:lstStyle/>
        <a:p>
          <a:endParaRPr lang="en-US"/>
        </a:p>
      </dgm:t>
    </dgm:pt>
    <dgm:pt modelId="{21A82B8B-B1C7-419B-9FF4-2F412DED6326}" type="pres">
      <dgm:prSet presAssocID="{A9E99E2C-D0C4-4245-A41A-DEA1494FD1A8}" presName="Name37" presStyleLbl="parChTrans1D3" presStyleIdx="5" presStyleCnt="23"/>
      <dgm:spPr/>
      <dgm:t>
        <a:bodyPr/>
        <a:lstStyle/>
        <a:p>
          <a:endParaRPr lang="en-US"/>
        </a:p>
      </dgm:t>
    </dgm:pt>
    <dgm:pt modelId="{11098DB0-72D3-4032-9C39-12ACDE5B2D9E}" type="pres">
      <dgm:prSet presAssocID="{91174580-ED13-4A30-96ED-AE44E4FBDE8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A1DE9D-5D48-438E-B2DA-747F62B7CA11}" type="pres">
      <dgm:prSet presAssocID="{91174580-ED13-4A30-96ED-AE44E4FBDE81}" presName="rootComposite" presStyleCnt="0"/>
      <dgm:spPr/>
      <dgm:t>
        <a:bodyPr/>
        <a:lstStyle/>
        <a:p>
          <a:endParaRPr lang="en-US"/>
        </a:p>
      </dgm:t>
    </dgm:pt>
    <dgm:pt modelId="{16AF3A67-A225-400B-A9E0-F3CB746F0018}" type="pres">
      <dgm:prSet presAssocID="{91174580-ED13-4A30-96ED-AE44E4FBDE81}" presName="rootText" presStyleLbl="node3" presStyleIdx="5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247532-1456-4633-824B-2E3A2E2C71B0}" type="pres">
      <dgm:prSet presAssocID="{91174580-ED13-4A30-96ED-AE44E4FBDE81}" presName="rootConnector" presStyleLbl="node3" presStyleIdx="5" presStyleCnt="23"/>
      <dgm:spPr/>
      <dgm:t>
        <a:bodyPr/>
        <a:lstStyle/>
        <a:p>
          <a:endParaRPr lang="en-US"/>
        </a:p>
      </dgm:t>
    </dgm:pt>
    <dgm:pt modelId="{15DF91A6-3294-4242-95C6-111738E7C73D}" type="pres">
      <dgm:prSet presAssocID="{91174580-ED13-4A30-96ED-AE44E4FBDE81}" presName="hierChild4" presStyleCnt="0"/>
      <dgm:spPr/>
      <dgm:t>
        <a:bodyPr/>
        <a:lstStyle/>
        <a:p>
          <a:endParaRPr lang="en-US"/>
        </a:p>
      </dgm:t>
    </dgm:pt>
    <dgm:pt modelId="{9CDF05A1-D11C-4B3F-9385-3C003CD8B693}" type="pres">
      <dgm:prSet presAssocID="{91174580-ED13-4A30-96ED-AE44E4FBDE81}" presName="hierChild5" presStyleCnt="0"/>
      <dgm:spPr/>
      <dgm:t>
        <a:bodyPr/>
        <a:lstStyle/>
        <a:p>
          <a:endParaRPr lang="en-US"/>
        </a:p>
      </dgm:t>
    </dgm:pt>
    <dgm:pt modelId="{C6629D4A-C7FF-45C3-92FC-37D6130F220D}" type="pres">
      <dgm:prSet presAssocID="{C7B9CED7-6157-468C-8664-5F32E1005EB3}" presName="hierChild5" presStyleCnt="0"/>
      <dgm:spPr/>
      <dgm:t>
        <a:bodyPr/>
        <a:lstStyle/>
        <a:p>
          <a:endParaRPr lang="en-US"/>
        </a:p>
      </dgm:t>
    </dgm:pt>
    <dgm:pt modelId="{72CD39A3-B85F-48BC-A635-B3B2D7A8034F}" type="pres">
      <dgm:prSet presAssocID="{4D6E6B37-11DE-482E-BFFA-7AD3295DA62A}" presName="Name35" presStyleLbl="parChTrans1D2" presStyleIdx="2" presStyleCnt="9"/>
      <dgm:spPr/>
      <dgm:t>
        <a:bodyPr/>
        <a:lstStyle/>
        <a:p>
          <a:endParaRPr lang="en-US"/>
        </a:p>
      </dgm:t>
    </dgm:pt>
    <dgm:pt modelId="{D17C7384-CFEB-4C02-A67B-A056DC8B6E72}" type="pres">
      <dgm:prSet presAssocID="{E1DCF9EC-7E06-4658-A242-82E223A3E0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75487D-BCE2-4FA6-9915-5291FF3ED237}" type="pres">
      <dgm:prSet presAssocID="{E1DCF9EC-7E06-4658-A242-82E223A3E08E}" presName="rootComposite" presStyleCnt="0"/>
      <dgm:spPr/>
      <dgm:t>
        <a:bodyPr/>
        <a:lstStyle/>
        <a:p>
          <a:endParaRPr lang="en-US"/>
        </a:p>
      </dgm:t>
    </dgm:pt>
    <dgm:pt modelId="{43303A10-AA74-4991-9BEE-E76DBD9B3261}" type="pres">
      <dgm:prSet presAssocID="{E1DCF9EC-7E06-4658-A242-82E223A3E08E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E6584-9F9D-42C1-A5CF-0EA1F7C3900A}" type="pres">
      <dgm:prSet presAssocID="{E1DCF9EC-7E06-4658-A242-82E223A3E08E}" presName="rootConnector" presStyleLbl="node2" presStyleIdx="2" presStyleCnt="8"/>
      <dgm:spPr/>
      <dgm:t>
        <a:bodyPr/>
        <a:lstStyle/>
        <a:p>
          <a:endParaRPr lang="en-US"/>
        </a:p>
      </dgm:t>
    </dgm:pt>
    <dgm:pt modelId="{44017D83-248F-42BF-A2AF-7CF5A80B424A}" type="pres">
      <dgm:prSet presAssocID="{E1DCF9EC-7E06-4658-A242-82E223A3E08E}" presName="hierChild4" presStyleCnt="0"/>
      <dgm:spPr/>
      <dgm:t>
        <a:bodyPr/>
        <a:lstStyle/>
        <a:p>
          <a:endParaRPr lang="en-US"/>
        </a:p>
      </dgm:t>
    </dgm:pt>
    <dgm:pt modelId="{97CF2EEF-003D-4BC8-AF92-52D638CD586E}" type="pres">
      <dgm:prSet presAssocID="{6B8D2C8B-E29E-4F4E-8999-3367E41291C7}" presName="Name37" presStyleLbl="parChTrans1D3" presStyleIdx="6" presStyleCnt="23"/>
      <dgm:spPr/>
      <dgm:t>
        <a:bodyPr/>
        <a:lstStyle/>
        <a:p>
          <a:endParaRPr lang="en-US"/>
        </a:p>
      </dgm:t>
    </dgm:pt>
    <dgm:pt modelId="{14B68249-923D-408C-BC7A-E3EAA0F35BC6}" type="pres">
      <dgm:prSet presAssocID="{62297AF1-645D-4627-89AA-1BDB4FD558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E2060FE-A00F-4D82-9A54-B3902D2BD332}" type="pres">
      <dgm:prSet presAssocID="{62297AF1-645D-4627-89AA-1BDB4FD558E4}" presName="rootComposite" presStyleCnt="0"/>
      <dgm:spPr/>
      <dgm:t>
        <a:bodyPr/>
        <a:lstStyle/>
        <a:p>
          <a:endParaRPr lang="en-US"/>
        </a:p>
      </dgm:t>
    </dgm:pt>
    <dgm:pt modelId="{D107B072-356A-4C25-ABA7-AC004E8FFA48}" type="pres">
      <dgm:prSet presAssocID="{62297AF1-645D-4627-89AA-1BDB4FD558E4}" presName="rootText" presStyleLbl="node3" presStyleIdx="6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BFB4E-888A-44E7-A32C-95E8A06FE145}" type="pres">
      <dgm:prSet presAssocID="{62297AF1-645D-4627-89AA-1BDB4FD558E4}" presName="rootConnector" presStyleLbl="node3" presStyleIdx="6" presStyleCnt="23"/>
      <dgm:spPr/>
      <dgm:t>
        <a:bodyPr/>
        <a:lstStyle/>
        <a:p>
          <a:endParaRPr lang="en-US"/>
        </a:p>
      </dgm:t>
    </dgm:pt>
    <dgm:pt modelId="{1D9CD5FF-9D1B-4450-A266-37888692D233}" type="pres">
      <dgm:prSet presAssocID="{62297AF1-645D-4627-89AA-1BDB4FD558E4}" presName="hierChild4" presStyleCnt="0"/>
      <dgm:spPr/>
      <dgm:t>
        <a:bodyPr/>
        <a:lstStyle/>
        <a:p>
          <a:endParaRPr lang="en-US"/>
        </a:p>
      </dgm:t>
    </dgm:pt>
    <dgm:pt modelId="{62064CBC-2BB4-4AB3-8085-306FEF436742}" type="pres">
      <dgm:prSet presAssocID="{62297AF1-645D-4627-89AA-1BDB4FD558E4}" presName="hierChild5" presStyleCnt="0"/>
      <dgm:spPr/>
      <dgm:t>
        <a:bodyPr/>
        <a:lstStyle/>
        <a:p>
          <a:endParaRPr lang="en-US"/>
        </a:p>
      </dgm:t>
    </dgm:pt>
    <dgm:pt modelId="{B0D5B2DC-C830-4E80-86B8-60CE1E150A51}" type="pres">
      <dgm:prSet presAssocID="{787A7981-907E-4131-BF2E-1788182B7911}" presName="Name37" presStyleLbl="parChTrans1D3" presStyleIdx="7" presStyleCnt="23"/>
      <dgm:spPr/>
      <dgm:t>
        <a:bodyPr/>
        <a:lstStyle/>
        <a:p>
          <a:endParaRPr lang="en-US"/>
        </a:p>
      </dgm:t>
    </dgm:pt>
    <dgm:pt modelId="{9AB5C898-0D1B-4332-A8B8-61766CA94BA9}" type="pres">
      <dgm:prSet presAssocID="{6A2EC2D2-952D-45D8-8C2A-F78679FD01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A21E7CE-540C-4C0F-BCF3-2D89ABF06BA6}" type="pres">
      <dgm:prSet presAssocID="{6A2EC2D2-952D-45D8-8C2A-F78679FD01E0}" presName="rootComposite" presStyleCnt="0"/>
      <dgm:spPr/>
      <dgm:t>
        <a:bodyPr/>
        <a:lstStyle/>
        <a:p>
          <a:endParaRPr lang="en-US"/>
        </a:p>
      </dgm:t>
    </dgm:pt>
    <dgm:pt modelId="{D3D611AD-238C-457F-8A36-080A1A976BA5}" type="pres">
      <dgm:prSet presAssocID="{6A2EC2D2-952D-45D8-8C2A-F78679FD01E0}" presName="rootText" presStyleLbl="node3" presStyleIdx="7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8FC53-D973-41F1-B34E-A289D88C1EBA}" type="pres">
      <dgm:prSet presAssocID="{6A2EC2D2-952D-45D8-8C2A-F78679FD01E0}" presName="rootConnector" presStyleLbl="node3" presStyleIdx="7" presStyleCnt="23"/>
      <dgm:spPr/>
      <dgm:t>
        <a:bodyPr/>
        <a:lstStyle/>
        <a:p>
          <a:endParaRPr lang="en-US"/>
        </a:p>
      </dgm:t>
    </dgm:pt>
    <dgm:pt modelId="{B7820DB7-E077-4792-A727-FBD9F2376231}" type="pres">
      <dgm:prSet presAssocID="{6A2EC2D2-952D-45D8-8C2A-F78679FD01E0}" presName="hierChild4" presStyleCnt="0"/>
      <dgm:spPr/>
      <dgm:t>
        <a:bodyPr/>
        <a:lstStyle/>
        <a:p>
          <a:endParaRPr lang="en-US"/>
        </a:p>
      </dgm:t>
    </dgm:pt>
    <dgm:pt modelId="{9656F706-192B-4342-A915-3D9552E50822}" type="pres">
      <dgm:prSet presAssocID="{6A2EC2D2-952D-45D8-8C2A-F78679FD01E0}" presName="hierChild5" presStyleCnt="0"/>
      <dgm:spPr/>
      <dgm:t>
        <a:bodyPr/>
        <a:lstStyle/>
        <a:p>
          <a:endParaRPr lang="en-US"/>
        </a:p>
      </dgm:t>
    </dgm:pt>
    <dgm:pt modelId="{7FF0730F-6363-49D0-8D3C-E37068C86317}" type="pres">
      <dgm:prSet presAssocID="{E1DCF9EC-7E06-4658-A242-82E223A3E08E}" presName="hierChild5" presStyleCnt="0"/>
      <dgm:spPr/>
      <dgm:t>
        <a:bodyPr/>
        <a:lstStyle/>
        <a:p>
          <a:endParaRPr lang="en-US"/>
        </a:p>
      </dgm:t>
    </dgm:pt>
    <dgm:pt modelId="{FA8814E9-09BE-4834-B235-64E9951AA0D8}" type="pres">
      <dgm:prSet presAssocID="{D2D1806A-1483-48ED-9034-5C77654A4C88}" presName="Name35" presStyleLbl="parChTrans1D2" presStyleIdx="3" presStyleCnt="9"/>
      <dgm:spPr/>
      <dgm:t>
        <a:bodyPr/>
        <a:lstStyle/>
        <a:p>
          <a:endParaRPr lang="en-US"/>
        </a:p>
      </dgm:t>
    </dgm:pt>
    <dgm:pt modelId="{139512C6-10B2-4A89-9DB0-EFED9B33BC63}" type="pres">
      <dgm:prSet presAssocID="{526CE7B2-BB9E-4829-8C57-703936B1124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97CBA1-DCCA-4322-90EB-9D0049960DA8}" type="pres">
      <dgm:prSet presAssocID="{526CE7B2-BB9E-4829-8C57-703936B1124C}" presName="rootComposite" presStyleCnt="0"/>
      <dgm:spPr/>
      <dgm:t>
        <a:bodyPr/>
        <a:lstStyle/>
        <a:p>
          <a:endParaRPr lang="en-US"/>
        </a:p>
      </dgm:t>
    </dgm:pt>
    <dgm:pt modelId="{94F1A28F-C65E-4D16-8120-C8E32A0932A3}" type="pres">
      <dgm:prSet presAssocID="{526CE7B2-BB9E-4829-8C57-703936B1124C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EBFD76-2032-4999-8F2E-E659BB217098}" type="pres">
      <dgm:prSet presAssocID="{526CE7B2-BB9E-4829-8C57-703936B1124C}" presName="rootConnector" presStyleLbl="node2" presStyleIdx="3" presStyleCnt="8"/>
      <dgm:spPr/>
      <dgm:t>
        <a:bodyPr/>
        <a:lstStyle/>
        <a:p>
          <a:endParaRPr lang="en-US"/>
        </a:p>
      </dgm:t>
    </dgm:pt>
    <dgm:pt modelId="{84C84096-9E05-4395-91D9-ED9D129CA007}" type="pres">
      <dgm:prSet presAssocID="{526CE7B2-BB9E-4829-8C57-703936B1124C}" presName="hierChild4" presStyleCnt="0"/>
      <dgm:spPr/>
      <dgm:t>
        <a:bodyPr/>
        <a:lstStyle/>
        <a:p>
          <a:endParaRPr lang="en-US"/>
        </a:p>
      </dgm:t>
    </dgm:pt>
    <dgm:pt modelId="{91F705C9-6660-488A-8EDA-DB38BCE3EC3D}" type="pres">
      <dgm:prSet presAssocID="{526CE7B2-BB9E-4829-8C57-703936B1124C}" presName="hierChild5" presStyleCnt="0"/>
      <dgm:spPr/>
      <dgm:t>
        <a:bodyPr/>
        <a:lstStyle/>
        <a:p>
          <a:endParaRPr lang="en-US"/>
        </a:p>
      </dgm:t>
    </dgm:pt>
    <dgm:pt modelId="{3F3A7023-23DB-486F-BB2D-DB43DD65B0A9}" type="pres">
      <dgm:prSet presAssocID="{E0A5CED1-74CE-47BE-AB5F-F9AF1500DCA2}" presName="Name35" presStyleLbl="parChTrans1D2" presStyleIdx="4" presStyleCnt="9"/>
      <dgm:spPr/>
      <dgm:t>
        <a:bodyPr/>
        <a:lstStyle/>
        <a:p>
          <a:endParaRPr lang="en-US"/>
        </a:p>
      </dgm:t>
    </dgm:pt>
    <dgm:pt modelId="{C2DEE2F0-8ABD-43E8-8CF1-550833E1EE44}" type="pres">
      <dgm:prSet presAssocID="{9F6390A3-066C-43ED-BB10-A5BC1BF01F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06F86A-6247-4E27-8BA3-EEAAE0577DB7}" type="pres">
      <dgm:prSet presAssocID="{9F6390A3-066C-43ED-BB10-A5BC1BF01F30}" presName="rootComposite" presStyleCnt="0"/>
      <dgm:spPr/>
      <dgm:t>
        <a:bodyPr/>
        <a:lstStyle/>
        <a:p>
          <a:endParaRPr lang="en-US"/>
        </a:p>
      </dgm:t>
    </dgm:pt>
    <dgm:pt modelId="{175C0975-E7D8-4239-A55F-1ED8C0AF87AC}" type="pres">
      <dgm:prSet presAssocID="{9F6390A3-066C-43ED-BB10-A5BC1BF01F30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848CBA-B1C6-45C0-A4AA-9969EA940770}" type="pres">
      <dgm:prSet presAssocID="{9F6390A3-066C-43ED-BB10-A5BC1BF01F30}" presName="rootConnector" presStyleLbl="node2" presStyleIdx="4" presStyleCnt="8"/>
      <dgm:spPr/>
      <dgm:t>
        <a:bodyPr/>
        <a:lstStyle/>
        <a:p>
          <a:endParaRPr lang="en-US"/>
        </a:p>
      </dgm:t>
    </dgm:pt>
    <dgm:pt modelId="{8665456F-8838-4FDC-B243-699FD2CFA359}" type="pres">
      <dgm:prSet presAssocID="{9F6390A3-066C-43ED-BB10-A5BC1BF01F30}" presName="hierChild4" presStyleCnt="0"/>
      <dgm:spPr/>
      <dgm:t>
        <a:bodyPr/>
        <a:lstStyle/>
        <a:p>
          <a:endParaRPr lang="en-US"/>
        </a:p>
      </dgm:t>
    </dgm:pt>
    <dgm:pt modelId="{8EA15DE7-1BD5-4F3B-BFED-B8B6D6FD2D73}" type="pres">
      <dgm:prSet presAssocID="{4E438C52-3B7F-40DE-9D83-3E91C4C61D44}" presName="Name37" presStyleLbl="parChTrans1D3" presStyleIdx="8" presStyleCnt="23"/>
      <dgm:spPr/>
      <dgm:t>
        <a:bodyPr/>
        <a:lstStyle/>
        <a:p>
          <a:endParaRPr lang="en-US"/>
        </a:p>
      </dgm:t>
    </dgm:pt>
    <dgm:pt modelId="{8A1D6CB6-5DD2-40B4-8802-54330FA53D3E}" type="pres">
      <dgm:prSet presAssocID="{E7DA2B78-9820-40F9-B2CC-2468501ED2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FB91BA-F524-4FD3-B84F-D1C535A23A1B}" type="pres">
      <dgm:prSet presAssocID="{E7DA2B78-9820-40F9-B2CC-2468501ED2FC}" presName="rootComposite" presStyleCnt="0"/>
      <dgm:spPr/>
      <dgm:t>
        <a:bodyPr/>
        <a:lstStyle/>
        <a:p>
          <a:endParaRPr lang="en-US"/>
        </a:p>
      </dgm:t>
    </dgm:pt>
    <dgm:pt modelId="{6B4F1747-D280-4E81-8C2A-880C1FBECF45}" type="pres">
      <dgm:prSet presAssocID="{E7DA2B78-9820-40F9-B2CC-2468501ED2FC}" presName="rootText" presStyleLbl="node3" presStyleIdx="8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5254A9-CCFA-4B4A-AA67-725BEBCAB0A5}" type="pres">
      <dgm:prSet presAssocID="{E7DA2B78-9820-40F9-B2CC-2468501ED2FC}" presName="rootConnector" presStyleLbl="node3" presStyleIdx="8" presStyleCnt="23"/>
      <dgm:spPr/>
      <dgm:t>
        <a:bodyPr/>
        <a:lstStyle/>
        <a:p>
          <a:endParaRPr lang="en-US"/>
        </a:p>
      </dgm:t>
    </dgm:pt>
    <dgm:pt modelId="{AE163EAD-08B2-4E68-8AF0-5621EAA3FAD9}" type="pres">
      <dgm:prSet presAssocID="{E7DA2B78-9820-40F9-B2CC-2468501ED2FC}" presName="hierChild4" presStyleCnt="0"/>
      <dgm:spPr/>
      <dgm:t>
        <a:bodyPr/>
        <a:lstStyle/>
        <a:p>
          <a:endParaRPr lang="en-US"/>
        </a:p>
      </dgm:t>
    </dgm:pt>
    <dgm:pt modelId="{14EF746E-CEED-4E04-A7C6-E94586FE4FBE}" type="pres">
      <dgm:prSet presAssocID="{E7DA2B78-9820-40F9-B2CC-2468501ED2FC}" presName="hierChild5" presStyleCnt="0"/>
      <dgm:spPr/>
      <dgm:t>
        <a:bodyPr/>
        <a:lstStyle/>
        <a:p>
          <a:endParaRPr lang="en-US"/>
        </a:p>
      </dgm:t>
    </dgm:pt>
    <dgm:pt modelId="{E846EC35-801D-4B5A-98ED-8FAD1B5395C0}" type="pres">
      <dgm:prSet presAssocID="{070C1C89-247E-4EDB-AC00-FC4D60D09D48}" presName="Name37" presStyleLbl="parChTrans1D3" presStyleIdx="9" presStyleCnt="23"/>
      <dgm:spPr/>
      <dgm:t>
        <a:bodyPr/>
        <a:lstStyle/>
        <a:p>
          <a:endParaRPr lang="en-US"/>
        </a:p>
      </dgm:t>
    </dgm:pt>
    <dgm:pt modelId="{AD63AE04-7446-4706-B2E1-13E0B8303D11}" type="pres">
      <dgm:prSet presAssocID="{653F2059-F678-4861-BF8A-0B049974EB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013CC8-5D5D-4205-B0A7-46D208CA0282}" type="pres">
      <dgm:prSet presAssocID="{653F2059-F678-4861-BF8A-0B049974EB38}" presName="rootComposite" presStyleCnt="0"/>
      <dgm:spPr/>
      <dgm:t>
        <a:bodyPr/>
        <a:lstStyle/>
        <a:p>
          <a:endParaRPr lang="en-US"/>
        </a:p>
      </dgm:t>
    </dgm:pt>
    <dgm:pt modelId="{1D1E065C-2BC5-4A59-B7E7-C3DA0E774294}" type="pres">
      <dgm:prSet presAssocID="{653F2059-F678-4861-BF8A-0B049974EB38}" presName="rootText" presStyleLbl="node3" presStyleIdx="9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5BF17F-6D08-4CFB-AAD2-91F8596CC4CD}" type="pres">
      <dgm:prSet presAssocID="{653F2059-F678-4861-BF8A-0B049974EB38}" presName="rootConnector" presStyleLbl="node3" presStyleIdx="9" presStyleCnt="23"/>
      <dgm:spPr/>
      <dgm:t>
        <a:bodyPr/>
        <a:lstStyle/>
        <a:p>
          <a:endParaRPr lang="en-US"/>
        </a:p>
      </dgm:t>
    </dgm:pt>
    <dgm:pt modelId="{547575E1-E754-4D52-AF77-55F3DAE5E2FB}" type="pres">
      <dgm:prSet presAssocID="{653F2059-F678-4861-BF8A-0B049974EB38}" presName="hierChild4" presStyleCnt="0"/>
      <dgm:spPr/>
      <dgm:t>
        <a:bodyPr/>
        <a:lstStyle/>
        <a:p>
          <a:endParaRPr lang="en-US"/>
        </a:p>
      </dgm:t>
    </dgm:pt>
    <dgm:pt modelId="{7E940C15-89E1-49DB-A6B7-CE83CD650B9C}" type="pres">
      <dgm:prSet presAssocID="{653F2059-F678-4861-BF8A-0B049974EB38}" presName="hierChild5" presStyleCnt="0"/>
      <dgm:spPr/>
      <dgm:t>
        <a:bodyPr/>
        <a:lstStyle/>
        <a:p>
          <a:endParaRPr lang="en-US"/>
        </a:p>
      </dgm:t>
    </dgm:pt>
    <dgm:pt modelId="{62BC2419-3BE8-4D0F-BF6A-B8857D2D3299}" type="pres">
      <dgm:prSet presAssocID="{0104EB5F-88B2-430F-B1D6-30B6F1301C5E}" presName="Name37" presStyleLbl="parChTrans1D3" presStyleIdx="10" presStyleCnt="23"/>
      <dgm:spPr/>
      <dgm:t>
        <a:bodyPr/>
        <a:lstStyle/>
        <a:p>
          <a:endParaRPr lang="en-US"/>
        </a:p>
      </dgm:t>
    </dgm:pt>
    <dgm:pt modelId="{01C10DAE-E529-4F60-B934-8F6412E552F5}" type="pres">
      <dgm:prSet presAssocID="{6BBF384F-2B0E-407A-9022-34DDC00435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75ADE0A-8C9A-4506-9821-E665C9E0A369}" type="pres">
      <dgm:prSet presAssocID="{6BBF384F-2B0E-407A-9022-34DDC004352E}" presName="rootComposite" presStyleCnt="0"/>
      <dgm:spPr/>
      <dgm:t>
        <a:bodyPr/>
        <a:lstStyle/>
        <a:p>
          <a:endParaRPr lang="en-US"/>
        </a:p>
      </dgm:t>
    </dgm:pt>
    <dgm:pt modelId="{A4AEF45E-312C-46A7-B58C-37AFE9A9E451}" type="pres">
      <dgm:prSet presAssocID="{6BBF384F-2B0E-407A-9022-34DDC004352E}" presName="rootText" presStyleLbl="node3" presStyleIdx="1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A4AE78-5C4C-487F-AE79-94BF6431CC33}" type="pres">
      <dgm:prSet presAssocID="{6BBF384F-2B0E-407A-9022-34DDC004352E}" presName="rootConnector" presStyleLbl="node3" presStyleIdx="10" presStyleCnt="23"/>
      <dgm:spPr/>
      <dgm:t>
        <a:bodyPr/>
        <a:lstStyle/>
        <a:p>
          <a:endParaRPr lang="en-US"/>
        </a:p>
      </dgm:t>
    </dgm:pt>
    <dgm:pt modelId="{C0D106E8-62F0-4742-A45C-2A54D6415BB1}" type="pres">
      <dgm:prSet presAssocID="{6BBF384F-2B0E-407A-9022-34DDC004352E}" presName="hierChild4" presStyleCnt="0"/>
      <dgm:spPr/>
      <dgm:t>
        <a:bodyPr/>
        <a:lstStyle/>
        <a:p>
          <a:endParaRPr lang="en-US"/>
        </a:p>
      </dgm:t>
    </dgm:pt>
    <dgm:pt modelId="{AD2C09D9-0820-4F89-80C9-3B4556BD99AA}" type="pres">
      <dgm:prSet presAssocID="{6BBF384F-2B0E-407A-9022-34DDC004352E}" presName="hierChild5" presStyleCnt="0"/>
      <dgm:spPr/>
      <dgm:t>
        <a:bodyPr/>
        <a:lstStyle/>
        <a:p>
          <a:endParaRPr lang="en-US"/>
        </a:p>
      </dgm:t>
    </dgm:pt>
    <dgm:pt modelId="{C783CCFC-E455-470B-8130-062CA16D085C}" type="pres">
      <dgm:prSet presAssocID="{9F6390A3-066C-43ED-BB10-A5BC1BF01F30}" presName="hierChild5" presStyleCnt="0"/>
      <dgm:spPr/>
      <dgm:t>
        <a:bodyPr/>
        <a:lstStyle/>
        <a:p>
          <a:endParaRPr lang="en-US"/>
        </a:p>
      </dgm:t>
    </dgm:pt>
    <dgm:pt modelId="{9231708D-241F-45E6-BE02-E173790EB307}" type="pres">
      <dgm:prSet presAssocID="{9BC655BE-A52A-45E4-8044-84388910D84C}" presName="Name35" presStyleLbl="parChTrans1D2" presStyleIdx="5" presStyleCnt="9"/>
      <dgm:spPr/>
      <dgm:t>
        <a:bodyPr/>
        <a:lstStyle/>
        <a:p>
          <a:endParaRPr lang="en-US"/>
        </a:p>
      </dgm:t>
    </dgm:pt>
    <dgm:pt modelId="{B573B974-A70B-402F-86FB-D63C28B8C631}" type="pres">
      <dgm:prSet presAssocID="{A10AEC16-C8F5-4CAC-B94D-1151A1350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589050-5E05-4B13-B426-EC03EF98610A}" type="pres">
      <dgm:prSet presAssocID="{A10AEC16-C8F5-4CAC-B94D-1151A1350F23}" presName="rootComposite" presStyleCnt="0"/>
      <dgm:spPr/>
      <dgm:t>
        <a:bodyPr/>
        <a:lstStyle/>
        <a:p>
          <a:endParaRPr lang="en-US"/>
        </a:p>
      </dgm:t>
    </dgm:pt>
    <dgm:pt modelId="{F92764EA-4AD8-42A5-ACC5-8122F060C0E7}" type="pres">
      <dgm:prSet presAssocID="{A10AEC16-C8F5-4CAC-B94D-1151A1350F23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F9939C-5629-4328-84D3-FFEC1F81D4A8}" type="pres">
      <dgm:prSet presAssocID="{A10AEC16-C8F5-4CAC-B94D-1151A1350F23}" presName="rootConnector" presStyleLbl="node2" presStyleIdx="5" presStyleCnt="8"/>
      <dgm:spPr/>
      <dgm:t>
        <a:bodyPr/>
        <a:lstStyle/>
        <a:p>
          <a:endParaRPr lang="en-US"/>
        </a:p>
      </dgm:t>
    </dgm:pt>
    <dgm:pt modelId="{5BA9F5AC-7712-4ED7-A654-5A5A2B52EC9B}" type="pres">
      <dgm:prSet presAssocID="{A10AEC16-C8F5-4CAC-B94D-1151A1350F23}" presName="hierChild4" presStyleCnt="0"/>
      <dgm:spPr/>
      <dgm:t>
        <a:bodyPr/>
        <a:lstStyle/>
        <a:p>
          <a:endParaRPr lang="en-US"/>
        </a:p>
      </dgm:t>
    </dgm:pt>
    <dgm:pt modelId="{345FD4D6-3C0F-4E64-A665-DE3D56567A4A}" type="pres">
      <dgm:prSet presAssocID="{53D76B46-E8E8-4D23-AD92-494FD27EBD3A}" presName="Name37" presStyleLbl="parChTrans1D3" presStyleIdx="11" presStyleCnt="23"/>
      <dgm:spPr/>
      <dgm:t>
        <a:bodyPr/>
        <a:lstStyle/>
        <a:p>
          <a:endParaRPr lang="en-US"/>
        </a:p>
      </dgm:t>
    </dgm:pt>
    <dgm:pt modelId="{5C52DBD1-F858-46A2-B378-2708C7BD8EB6}" type="pres">
      <dgm:prSet presAssocID="{8C953372-0DAF-4295-9AB5-9466D1BDFE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93CFC14-D074-4EE2-B9A6-7ABC514A7461}" type="pres">
      <dgm:prSet presAssocID="{8C953372-0DAF-4295-9AB5-9466D1BDFE92}" presName="rootComposite" presStyleCnt="0"/>
      <dgm:spPr/>
      <dgm:t>
        <a:bodyPr/>
        <a:lstStyle/>
        <a:p>
          <a:endParaRPr lang="en-US"/>
        </a:p>
      </dgm:t>
    </dgm:pt>
    <dgm:pt modelId="{FBC8F11A-AD3A-4EA7-A966-1E2ABDEFF909}" type="pres">
      <dgm:prSet presAssocID="{8C953372-0DAF-4295-9AB5-9466D1BDFE92}" presName="rootText" presStyleLbl="node3" presStyleIdx="1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EAD53-3387-4223-A14A-5C42EDAE5065}" type="pres">
      <dgm:prSet presAssocID="{8C953372-0DAF-4295-9AB5-9466D1BDFE92}" presName="rootConnector" presStyleLbl="node3" presStyleIdx="11" presStyleCnt="23"/>
      <dgm:spPr/>
      <dgm:t>
        <a:bodyPr/>
        <a:lstStyle/>
        <a:p>
          <a:endParaRPr lang="en-US"/>
        </a:p>
      </dgm:t>
    </dgm:pt>
    <dgm:pt modelId="{3C25D9EE-C4BB-46B1-9541-F45F1BAEB38D}" type="pres">
      <dgm:prSet presAssocID="{8C953372-0DAF-4295-9AB5-9466D1BDFE92}" presName="hierChild4" presStyleCnt="0"/>
      <dgm:spPr/>
      <dgm:t>
        <a:bodyPr/>
        <a:lstStyle/>
        <a:p>
          <a:endParaRPr lang="en-US"/>
        </a:p>
      </dgm:t>
    </dgm:pt>
    <dgm:pt modelId="{DCA31E1B-7679-4F77-A4E3-5E06D2E31E47}" type="pres">
      <dgm:prSet presAssocID="{8C953372-0DAF-4295-9AB5-9466D1BDFE92}" presName="hierChild5" presStyleCnt="0"/>
      <dgm:spPr/>
      <dgm:t>
        <a:bodyPr/>
        <a:lstStyle/>
        <a:p>
          <a:endParaRPr lang="en-US"/>
        </a:p>
      </dgm:t>
    </dgm:pt>
    <dgm:pt modelId="{114894A0-6142-4C6B-BCBD-33FA8D10BF61}" type="pres">
      <dgm:prSet presAssocID="{65B19755-5378-46F9-A20B-D2C55F4C3734}" presName="Name37" presStyleLbl="parChTrans1D3" presStyleIdx="12" presStyleCnt="23"/>
      <dgm:spPr/>
      <dgm:t>
        <a:bodyPr/>
        <a:lstStyle/>
        <a:p>
          <a:endParaRPr lang="en-US"/>
        </a:p>
      </dgm:t>
    </dgm:pt>
    <dgm:pt modelId="{B66F2432-F82B-4C3F-8F93-EACD892E7C94}" type="pres">
      <dgm:prSet presAssocID="{2F73E77B-2479-4A2D-9677-33C0607B8C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183D5F-8940-4861-9111-3CCC062F08E4}" type="pres">
      <dgm:prSet presAssocID="{2F73E77B-2479-4A2D-9677-33C0607B8CE2}" presName="rootComposite" presStyleCnt="0"/>
      <dgm:spPr/>
      <dgm:t>
        <a:bodyPr/>
        <a:lstStyle/>
        <a:p>
          <a:endParaRPr lang="en-US"/>
        </a:p>
      </dgm:t>
    </dgm:pt>
    <dgm:pt modelId="{A538CFF2-5AE8-4AFD-B5E9-900EA757265D}" type="pres">
      <dgm:prSet presAssocID="{2F73E77B-2479-4A2D-9677-33C0607B8CE2}" presName="rootText" presStyleLbl="node3" presStyleIdx="1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581E4D-A3E6-4FCC-B95B-4D398266332D}" type="pres">
      <dgm:prSet presAssocID="{2F73E77B-2479-4A2D-9677-33C0607B8CE2}" presName="rootConnector" presStyleLbl="node3" presStyleIdx="12" presStyleCnt="23"/>
      <dgm:spPr/>
      <dgm:t>
        <a:bodyPr/>
        <a:lstStyle/>
        <a:p>
          <a:endParaRPr lang="en-US"/>
        </a:p>
      </dgm:t>
    </dgm:pt>
    <dgm:pt modelId="{4BCE0B3D-6046-4F7A-ABE5-B55ED767606B}" type="pres">
      <dgm:prSet presAssocID="{2F73E77B-2479-4A2D-9677-33C0607B8CE2}" presName="hierChild4" presStyleCnt="0"/>
      <dgm:spPr/>
      <dgm:t>
        <a:bodyPr/>
        <a:lstStyle/>
        <a:p>
          <a:endParaRPr lang="en-US"/>
        </a:p>
      </dgm:t>
    </dgm:pt>
    <dgm:pt modelId="{F9FA1BA9-B546-4841-BCF0-6F0A64C843E2}" type="pres">
      <dgm:prSet presAssocID="{2F73E77B-2479-4A2D-9677-33C0607B8CE2}" presName="hierChild5" presStyleCnt="0"/>
      <dgm:spPr/>
      <dgm:t>
        <a:bodyPr/>
        <a:lstStyle/>
        <a:p>
          <a:endParaRPr lang="en-US"/>
        </a:p>
      </dgm:t>
    </dgm:pt>
    <dgm:pt modelId="{A8F252DF-353C-46D7-80A6-D56F2613E19B}" type="pres">
      <dgm:prSet presAssocID="{EC42A23C-03F4-42F3-BE12-1317FE1C1F99}" presName="Name37" presStyleLbl="parChTrans1D3" presStyleIdx="13" presStyleCnt="23"/>
      <dgm:spPr/>
      <dgm:t>
        <a:bodyPr/>
        <a:lstStyle/>
        <a:p>
          <a:endParaRPr lang="en-US"/>
        </a:p>
      </dgm:t>
    </dgm:pt>
    <dgm:pt modelId="{59E070DC-99F7-465B-867A-0EBE577550B0}" type="pres">
      <dgm:prSet presAssocID="{C5F605C5-2931-41DE-A873-B088821DCB0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5CC257-ABCC-41B4-92D5-D977296CEB4B}" type="pres">
      <dgm:prSet presAssocID="{C5F605C5-2931-41DE-A873-B088821DCB09}" presName="rootComposite" presStyleCnt="0"/>
      <dgm:spPr/>
      <dgm:t>
        <a:bodyPr/>
        <a:lstStyle/>
        <a:p>
          <a:endParaRPr lang="en-US"/>
        </a:p>
      </dgm:t>
    </dgm:pt>
    <dgm:pt modelId="{2798BBC1-6F02-4006-A1D8-6BDCFA6D762E}" type="pres">
      <dgm:prSet presAssocID="{C5F605C5-2931-41DE-A873-B088821DCB09}" presName="rootText" presStyleLbl="node3" presStyleIdx="13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22914-C626-4CE1-918A-B78F114CC5DE}" type="pres">
      <dgm:prSet presAssocID="{C5F605C5-2931-41DE-A873-B088821DCB09}" presName="rootConnector" presStyleLbl="node3" presStyleIdx="13" presStyleCnt="23"/>
      <dgm:spPr/>
      <dgm:t>
        <a:bodyPr/>
        <a:lstStyle/>
        <a:p>
          <a:endParaRPr lang="en-US"/>
        </a:p>
      </dgm:t>
    </dgm:pt>
    <dgm:pt modelId="{21EA350E-CCB2-4A10-BD8A-DE431289DDCA}" type="pres">
      <dgm:prSet presAssocID="{C5F605C5-2931-41DE-A873-B088821DCB09}" presName="hierChild4" presStyleCnt="0"/>
      <dgm:spPr/>
      <dgm:t>
        <a:bodyPr/>
        <a:lstStyle/>
        <a:p>
          <a:endParaRPr lang="en-US"/>
        </a:p>
      </dgm:t>
    </dgm:pt>
    <dgm:pt modelId="{31F4BE4B-99B6-4440-9083-A7B65E908E28}" type="pres">
      <dgm:prSet presAssocID="{C5F605C5-2931-41DE-A873-B088821DCB09}" presName="hierChild5" presStyleCnt="0"/>
      <dgm:spPr/>
      <dgm:t>
        <a:bodyPr/>
        <a:lstStyle/>
        <a:p>
          <a:endParaRPr lang="en-US"/>
        </a:p>
      </dgm:t>
    </dgm:pt>
    <dgm:pt modelId="{BFDCD035-4CBA-4B8A-B611-C4DB202212B5}" type="pres">
      <dgm:prSet presAssocID="{A10AEC16-C8F5-4CAC-B94D-1151A1350F23}" presName="hierChild5" presStyleCnt="0"/>
      <dgm:spPr/>
      <dgm:t>
        <a:bodyPr/>
        <a:lstStyle/>
        <a:p>
          <a:endParaRPr lang="en-US"/>
        </a:p>
      </dgm:t>
    </dgm:pt>
    <dgm:pt modelId="{5A0B3B9E-B06D-471E-9F8E-32C95806BAE8}" type="pres">
      <dgm:prSet presAssocID="{F9E2C68E-FC99-4E48-B522-6A7AA0C1B4A6}" presName="Name35" presStyleLbl="parChTrans1D2" presStyleIdx="6" presStyleCnt="9"/>
      <dgm:spPr/>
      <dgm:t>
        <a:bodyPr/>
        <a:lstStyle/>
        <a:p>
          <a:endParaRPr lang="en-US"/>
        </a:p>
      </dgm:t>
    </dgm:pt>
    <dgm:pt modelId="{D2E59417-43F7-42B0-A370-0B7485A01E78}" type="pres">
      <dgm:prSet presAssocID="{EE7D6B0B-016E-4BE8-BAA8-9183153F4FC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C29E57-AB01-477F-9E6E-B973D134E243}" type="pres">
      <dgm:prSet presAssocID="{EE7D6B0B-016E-4BE8-BAA8-9183153F4FC6}" presName="rootComposite" presStyleCnt="0"/>
      <dgm:spPr/>
      <dgm:t>
        <a:bodyPr/>
        <a:lstStyle/>
        <a:p>
          <a:endParaRPr lang="en-US"/>
        </a:p>
      </dgm:t>
    </dgm:pt>
    <dgm:pt modelId="{B26902B6-05C3-40C1-9263-1881B65BEE58}" type="pres">
      <dgm:prSet presAssocID="{EE7D6B0B-016E-4BE8-BAA8-9183153F4FC6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836D3D-98A3-4937-92DA-5E20654B6650}" type="pres">
      <dgm:prSet presAssocID="{EE7D6B0B-016E-4BE8-BAA8-9183153F4FC6}" presName="rootConnector" presStyleLbl="node2" presStyleIdx="6" presStyleCnt="8"/>
      <dgm:spPr/>
      <dgm:t>
        <a:bodyPr/>
        <a:lstStyle/>
        <a:p>
          <a:endParaRPr lang="en-US"/>
        </a:p>
      </dgm:t>
    </dgm:pt>
    <dgm:pt modelId="{1BBB24B0-BA9F-4FC7-9329-13294D5C8FC0}" type="pres">
      <dgm:prSet presAssocID="{EE7D6B0B-016E-4BE8-BAA8-9183153F4FC6}" presName="hierChild4" presStyleCnt="0"/>
      <dgm:spPr/>
      <dgm:t>
        <a:bodyPr/>
        <a:lstStyle/>
        <a:p>
          <a:endParaRPr lang="en-US"/>
        </a:p>
      </dgm:t>
    </dgm:pt>
    <dgm:pt modelId="{5968AAED-B413-46DA-A6C1-F8CE62E99205}" type="pres">
      <dgm:prSet presAssocID="{A844E6FE-2202-48A1-97A8-CCBC89A4EC23}" presName="Name37" presStyleLbl="parChTrans1D3" presStyleIdx="14" presStyleCnt="23"/>
      <dgm:spPr/>
      <dgm:t>
        <a:bodyPr/>
        <a:lstStyle/>
        <a:p>
          <a:endParaRPr lang="en-US"/>
        </a:p>
      </dgm:t>
    </dgm:pt>
    <dgm:pt modelId="{981AADAD-D6EE-4C8D-82BC-D46F936F83C8}" type="pres">
      <dgm:prSet presAssocID="{D6F81DD1-E173-43B3-9A8F-6D8EE42D3F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9F38ED-3FAD-466D-A6E4-396CDB388965}" type="pres">
      <dgm:prSet presAssocID="{D6F81DD1-E173-43B3-9A8F-6D8EE42D3FF0}" presName="rootComposite" presStyleCnt="0"/>
      <dgm:spPr/>
      <dgm:t>
        <a:bodyPr/>
        <a:lstStyle/>
        <a:p>
          <a:endParaRPr lang="en-US"/>
        </a:p>
      </dgm:t>
    </dgm:pt>
    <dgm:pt modelId="{B7CE5F9E-045D-4A0E-B57D-5302BB9EF903}" type="pres">
      <dgm:prSet presAssocID="{D6F81DD1-E173-43B3-9A8F-6D8EE42D3FF0}" presName="rootText" presStyleLbl="node3" presStyleIdx="14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462C-9966-43AF-A6AB-60303423AFAF}" type="pres">
      <dgm:prSet presAssocID="{D6F81DD1-E173-43B3-9A8F-6D8EE42D3FF0}" presName="rootConnector" presStyleLbl="node3" presStyleIdx="14" presStyleCnt="23"/>
      <dgm:spPr/>
      <dgm:t>
        <a:bodyPr/>
        <a:lstStyle/>
        <a:p>
          <a:endParaRPr lang="en-US"/>
        </a:p>
      </dgm:t>
    </dgm:pt>
    <dgm:pt modelId="{5BEEF40D-2ABC-4199-9F67-33BE09E11038}" type="pres">
      <dgm:prSet presAssocID="{D6F81DD1-E173-43B3-9A8F-6D8EE42D3FF0}" presName="hierChild4" presStyleCnt="0"/>
      <dgm:spPr/>
      <dgm:t>
        <a:bodyPr/>
        <a:lstStyle/>
        <a:p>
          <a:endParaRPr lang="en-US"/>
        </a:p>
      </dgm:t>
    </dgm:pt>
    <dgm:pt modelId="{91974E6A-4156-4AFC-AEC2-A4E51F951C5D}" type="pres">
      <dgm:prSet presAssocID="{D6F81DD1-E173-43B3-9A8F-6D8EE42D3FF0}" presName="hierChild5" presStyleCnt="0"/>
      <dgm:spPr/>
      <dgm:t>
        <a:bodyPr/>
        <a:lstStyle/>
        <a:p>
          <a:endParaRPr lang="en-US"/>
        </a:p>
      </dgm:t>
    </dgm:pt>
    <dgm:pt modelId="{794BCB66-5643-4FC0-B86F-CF9ED697B2D7}" type="pres">
      <dgm:prSet presAssocID="{2BD74669-F51E-46BB-AF1C-D76D3E7EF1C1}" presName="Name37" presStyleLbl="parChTrans1D3" presStyleIdx="15" presStyleCnt="23"/>
      <dgm:spPr/>
      <dgm:t>
        <a:bodyPr/>
        <a:lstStyle/>
        <a:p>
          <a:endParaRPr lang="en-US"/>
        </a:p>
      </dgm:t>
    </dgm:pt>
    <dgm:pt modelId="{7195AAD2-2251-4DEF-9B10-E4535F6CC661}" type="pres">
      <dgm:prSet presAssocID="{EB6AD3DA-20BA-400A-A53F-A31E231D2F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04CE47-783F-4843-A36B-8789F85A4321}" type="pres">
      <dgm:prSet presAssocID="{EB6AD3DA-20BA-400A-A53F-A31E231D2F56}" presName="rootComposite" presStyleCnt="0"/>
      <dgm:spPr/>
      <dgm:t>
        <a:bodyPr/>
        <a:lstStyle/>
        <a:p>
          <a:endParaRPr lang="en-US"/>
        </a:p>
      </dgm:t>
    </dgm:pt>
    <dgm:pt modelId="{C6F1ABE4-5CC6-4FBB-9E18-08CEEAE1DD4A}" type="pres">
      <dgm:prSet presAssocID="{EB6AD3DA-20BA-400A-A53F-A31E231D2F56}" presName="rootText" presStyleLbl="node3" presStyleIdx="15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6D1B1-AAF3-48AE-A541-864ACEF35BB1}" type="pres">
      <dgm:prSet presAssocID="{EB6AD3DA-20BA-400A-A53F-A31E231D2F56}" presName="rootConnector" presStyleLbl="node3" presStyleIdx="15" presStyleCnt="23"/>
      <dgm:spPr/>
      <dgm:t>
        <a:bodyPr/>
        <a:lstStyle/>
        <a:p>
          <a:endParaRPr lang="en-US"/>
        </a:p>
      </dgm:t>
    </dgm:pt>
    <dgm:pt modelId="{4B679E80-60DB-4F55-A5ED-D99161310C1F}" type="pres">
      <dgm:prSet presAssocID="{EB6AD3DA-20BA-400A-A53F-A31E231D2F56}" presName="hierChild4" presStyleCnt="0"/>
      <dgm:spPr/>
      <dgm:t>
        <a:bodyPr/>
        <a:lstStyle/>
        <a:p>
          <a:endParaRPr lang="en-US"/>
        </a:p>
      </dgm:t>
    </dgm:pt>
    <dgm:pt modelId="{8FC2597C-1229-4D1F-8154-23B03A7F45CC}" type="pres">
      <dgm:prSet presAssocID="{EB6AD3DA-20BA-400A-A53F-A31E231D2F56}" presName="hierChild5" presStyleCnt="0"/>
      <dgm:spPr/>
      <dgm:t>
        <a:bodyPr/>
        <a:lstStyle/>
        <a:p>
          <a:endParaRPr lang="en-US"/>
        </a:p>
      </dgm:t>
    </dgm:pt>
    <dgm:pt modelId="{C2592A10-D6F1-4D65-AC70-4F2D4E2B1B8F}" type="pres">
      <dgm:prSet presAssocID="{0817EEED-C0EF-44FD-BB4E-E30BB5B5130B}" presName="Name37" presStyleLbl="parChTrans1D3" presStyleIdx="16" presStyleCnt="23"/>
      <dgm:spPr/>
      <dgm:t>
        <a:bodyPr/>
        <a:lstStyle/>
        <a:p>
          <a:endParaRPr lang="en-US"/>
        </a:p>
      </dgm:t>
    </dgm:pt>
    <dgm:pt modelId="{2371A1CA-7C90-4546-878A-BB28EE33A731}" type="pres">
      <dgm:prSet presAssocID="{FFD282FE-75FD-494A-81FB-BD2B761F72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71741FA-9B6C-49B5-B2BD-2CE345FD295B}" type="pres">
      <dgm:prSet presAssocID="{FFD282FE-75FD-494A-81FB-BD2B761F72BD}" presName="rootComposite" presStyleCnt="0"/>
      <dgm:spPr/>
      <dgm:t>
        <a:bodyPr/>
        <a:lstStyle/>
        <a:p>
          <a:endParaRPr lang="en-US"/>
        </a:p>
      </dgm:t>
    </dgm:pt>
    <dgm:pt modelId="{E8712068-1B72-48AC-88DD-17CA4835CA5B}" type="pres">
      <dgm:prSet presAssocID="{FFD282FE-75FD-494A-81FB-BD2B761F72BD}" presName="rootText" presStyleLbl="node3" presStyleIdx="16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3550E-59EE-47F9-82BA-91574E172BEB}" type="pres">
      <dgm:prSet presAssocID="{FFD282FE-75FD-494A-81FB-BD2B761F72BD}" presName="rootConnector" presStyleLbl="node3" presStyleIdx="16" presStyleCnt="23"/>
      <dgm:spPr/>
      <dgm:t>
        <a:bodyPr/>
        <a:lstStyle/>
        <a:p>
          <a:endParaRPr lang="en-US"/>
        </a:p>
      </dgm:t>
    </dgm:pt>
    <dgm:pt modelId="{61FEB060-A251-423D-A6CC-CC56B60CF9EF}" type="pres">
      <dgm:prSet presAssocID="{FFD282FE-75FD-494A-81FB-BD2B761F72BD}" presName="hierChild4" presStyleCnt="0"/>
      <dgm:spPr/>
      <dgm:t>
        <a:bodyPr/>
        <a:lstStyle/>
        <a:p>
          <a:endParaRPr lang="en-US"/>
        </a:p>
      </dgm:t>
    </dgm:pt>
    <dgm:pt modelId="{A2BDBCD7-0066-4113-B2A8-4923B9BD2502}" type="pres">
      <dgm:prSet presAssocID="{FFD282FE-75FD-494A-81FB-BD2B761F72BD}" presName="hierChild5" presStyleCnt="0"/>
      <dgm:spPr/>
      <dgm:t>
        <a:bodyPr/>
        <a:lstStyle/>
        <a:p>
          <a:endParaRPr lang="en-US"/>
        </a:p>
      </dgm:t>
    </dgm:pt>
    <dgm:pt modelId="{2224993F-D150-4C6C-BAB4-01C027A660A7}" type="pres">
      <dgm:prSet presAssocID="{BFEA4B8C-AB59-4B47-9622-AF52E6D257D3}" presName="Name37" presStyleLbl="parChTrans1D3" presStyleIdx="17" presStyleCnt="23"/>
      <dgm:spPr/>
      <dgm:t>
        <a:bodyPr/>
        <a:lstStyle/>
        <a:p>
          <a:endParaRPr lang="en-US"/>
        </a:p>
      </dgm:t>
    </dgm:pt>
    <dgm:pt modelId="{4F090406-D3B9-4754-9067-BFE2FD5DF371}" type="pres">
      <dgm:prSet presAssocID="{4BF63943-5880-4613-B044-78441FE6DE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285B95-8EEA-49C2-8BED-738803AED88D}" type="pres">
      <dgm:prSet presAssocID="{4BF63943-5880-4613-B044-78441FE6DE7B}" presName="rootComposite" presStyleCnt="0"/>
      <dgm:spPr/>
      <dgm:t>
        <a:bodyPr/>
        <a:lstStyle/>
        <a:p>
          <a:endParaRPr lang="en-US"/>
        </a:p>
      </dgm:t>
    </dgm:pt>
    <dgm:pt modelId="{85EADB92-F0AE-4B77-AA40-49BE5D02A033}" type="pres">
      <dgm:prSet presAssocID="{4BF63943-5880-4613-B044-78441FE6DE7B}" presName="rootText" presStyleLbl="node3" presStyleIdx="17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18B8BE-009F-4D5B-A8FC-FE758BA5686E}" type="pres">
      <dgm:prSet presAssocID="{4BF63943-5880-4613-B044-78441FE6DE7B}" presName="rootConnector" presStyleLbl="node3" presStyleIdx="17" presStyleCnt="23"/>
      <dgm:spPr/>
      <dgm:t>
        <a:bodyPr/>
        <a:lstStyle/>
        <a:p>
          <a:endParaRPr lang="en-US"/>
        </a:p>
      </dgm:t>
    </dgm:pt>
    <dgm:pt modelId="{BE4573CC-E065-4860-AC6B-B86DE0A048C3}" type="pres">
      <dgm:prSet presAssocID="{4BF63943-5880-4613-B044-78441FE6DE7B}" presName="hierChild4" presStyleCnt="0"/>
      <dgm:spPr/>
      <dgm:t>
        <a:bodyPr/>
        <a:lstStyle/>
        <a:p>
          <a:endParaRPr lang="en-US"/>
        </a:p>
      </dgm:t>
    </dgm:pt>
    <dgm:pt modelId="{2DBB4576-ED80-4D2E-AB7B-BBEECE514432}" type="pres">
      <dgm:prSet presAssocID="{4BF63943-5880-4613-B044-78441FE6DE7B}" presName="hierChild5" presStyleCnt="0"/>
      <dgm:spPr/>
      <dgm:t>
        <a:bodyPr/>
        <a:lstStyle/>
        <a:p>
          <a:endParaRPr lang="en-US"/>
        </a:p>
      </dgm:t>
    </dgm:pt>
    <dgm:pt modelId="{9B3AEA1F-5486-43A5-94C7-BB43839856CE}" type="pres">
      <dgm:prSet presAssocID="{EE7D6B0B-016E-4BE8-BAA8-9183153F4FC6}" presName="hierChild5" presStyleCnt="0"/>
      <dgm:spPr/>
      <dgm:t>
        <a:bodyPr/>
        <a:lstStyle/>
        <a:p>
          <a:endParaRPr lang="en-US"/>
        </a:p>
      </dgm:t>
    </dgm:pt>
    <dgm:pt modelId="{5AE31BDC-6282-4D1B-BFB8-E8498163C4AD}" type="pres">
      <dgm:prSet presAssocID="{F73DCC82-A737-476F-87B6-E3064121F9F4}" presName="Name35" presStyleLbl="parChTrans1D2" presStyleIdx="7" presStyleCnt="9"/>
      <dgm:spPr/>
      <dgm:t>
        <a:bodyPr/>
        <a:lstStyle/>
        <a:p>
          <a:endParaRPr lang="en-US"/>
        </a:p>
      </dgm:t>
    </dgm:pt>
    <dgm:pt modelId="{9A06828C-3195-4200-9011-FBB3A01FEFF5}" type="pres">
      <dgm:prSet presAssocID="{10AE8B13-3369-499D-9800-7D5F8B4C48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CAE02C0-4BB6-4249-8C0A-164920BBE53A}" type="pres">
      <dgm:prSet presAssocID="{10AE8B13-3369-499D-9800-7D5F8B4C4827}" presName="rootComposite" presStyleCnt="0"/>
      <dgm:spPr/>
      <dgm:t>
        <a:bodyPr/>
        <a:lstStyle/>
        <a:p>
          <a:endParaRPr lang="en-US"/>
        </a:p>
      </dgm:t>
    </dgm:pt>
    <dgm:pt modelId="{5554CAD0-8724-4D78-A41B-2C2FE5370AD9}" type="pres">
      <dgm:prSet presAssocID="{10AE8B13-3369-499D-9800-7D5F8B4C4827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3590D-2B7A-460F-8354-C3B6BF715D71}" type="pres">
      <dgm:prSet presAssocID="{10AE8B13-3369-499D-9800-7D5F8B4C4827}" presName="rootConnector" presStyleLbl="node2" presStyleIdx="7" presStyleCnt="8"/>
      <dgm:spPr/>
      <dgm:t>
        <a:bodyPr/>
        <a:lstStyle/>
        <a:p>
          <a:endParaRPr lang="en-US"/>
        </a:p>
      </dgm:t>
    </dgm:pt>
    <dgm:pt modelId="{5259E20A-67F6-47D6-852A-0234860DF2A5}" type="pres">
      <dgm:prSet presAssocID="{10AE8B13-3369-499D-9800-7D5F8B4C4827}" presName="hierChild4" presStyleCnt="0"/>
      <dgm:spPr/>
      <dgm:t>
        <a:bodyPr/>
        <a:lstStyle/>
        <a:p>
          <a:endParaRPr lang="en-US"/>
        </a:p>
      </dgm:t>
    </dgm:pt>
    <dgm:pt modelId="{96A6C0F6-EDB4-4746-8F69-181C86850A78}" type="pres">
      <dgm:prSet presAssocID="{068362E1-28C8-4EE1-8557-0E4F875511DB}" presName="Name37" presStyleLbl="parChTrans1D3" presStyleIdx="18" presStyleCnt="23"/>
      <dgm:spPr/>
      <dgm:t>
        <a:bodyPr/>
        <a:lstStyle/>
        <a:p>
          <a:endParaRPr lang="en-US"/>
        </a:p>
      </dgm:t>
    </dgm:pt>
    <dgm:pt modelId="{6B3522F4-FC56-4BAD-98DF-001E2094B043}" type="pres">
      <dgm:prSet presAssocID="{0765AFCE-0932-4767-9661-E626960C2C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54C4F3-471F-4DF6-B718-A86F28CB9CA6}" type="pres">
      <dgm:prSet presAssocID="{0765AFCE-0932-4767-9661-E626960C2C66}" presName="rootComposite" presStyleCnt="0"/>
      <dgm:spPr/>
      <dgm:t>
        <a:bodyPr/>
        <a:lstStyle/>
        <a:p>
          <a:endParaRPr lang="en-US"/>
        </a:p>
      </dgm:t>
    </dgm:pt>
    <dgm:pt modelId="{856F6E45-A712-4DBE-A2C5-EB69C6887FF8}" type="pres">
      <dgm:prSet presAssocID="{0765AFCE-0932-4767-9661-E626960C2C66}" presName="rootText" presStyleLbl="node3" presStyleIdx="18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765D54-2021-4994-BDDA-E1ECB5BBE25C}" type="pres">
      <dgm:prSet presAssocID="{0765AFCE-0932-4767-9661-E626960C2C66}" presName="rootConnector" presStyleLbl="node3" presStyleIdx="18" presStyleCnt="23"/>
      <dgm:spPr/>
      <dgm:t>
        <a:bodyPr/>
        <a:lstStyle/>
        <a:p>
          <a:endParaRPr lang="en-US"/>
        </a:p>
      </dgm:t>
    </dgm:pt>
    <dgm:pt modelId="{44A557A1-B4D9-47EB-9A55-32F2DEB34E62}" type="pres">
      <dgm:prSet presAssocID="{0765AFCE-0932-4767-9661-E626960C2C66}" presName="hierChild4" presStyleCnt="0"/>
      <dgm:spPr/>
      <dgm:t>
        <a:bodyPr/>
        <a:lstStyle/>
        <a:p>
          <a:endParaRPr lang="en-US"/>
        </a:p>
      </dgm:t>
    </dgm:pt>
    <dgm:pt modelId="{0FD01EA4-3979-4A59-845F-D40E47EB6BE0}" type="pres">
      <dgm:prSet presAssocID="{0765AFCE-0932-4767-9661-E626960C2C66}" presName="hierChild5" presStyleCnt="0"/>
      <dgm:spPr/>
      <dgm:t>
        <a:bodyPr/>
        <a:lstStyle/>
        <a:p>
          <a:endParaRPr lang="en-US"/>
        </a:p>
      </dgm:t>
    </dgm:pt>
    <dgm:pt modelId="{63F92CCC-A869-4A3B-B7D0-815A2BABE747}" type="pres">
      <dgm:prSet presAssocID="{0BA38B3B-8B10-4F80-8CBB-413510ED7C6A}" presName="Name37" presStyleLbl="parChTrans1D3" presStyleIdx="19" presStyleCnt="23"/>
      <dgm:spPr/>
      <dgm:t>
        <a:bodyPr/>
        <a:lstStyle/>
        <a:p>
          <a:endParaRPr lang="en-US"/>
        </a:p>
      </dgm:t>
    </dgm:pt>
    <dgm:pt modelId="{02B6BC34-95DD-44FB-B672-8B7E3DA9A47E}" type="pres">
      <dgm:prSet presAssocID="{86AC0542-F144-4BD3-8ED1-ADCF6C62A5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01BF52-97A2-43A6-92CC-64C8F387E523}" type="pres">
      <dgm:prSet presAssocID="{86AC0542-F144-4BD3-8ED1-ADCF6C62A52D}" presName="rootComposite" presStyleCnt="0"/>
      <dgm:spPr/>
      <dgm:t>
        <a:bodyPr/>
        <a:lstStyle/>
        <a:p>
          <a:endParaRPr lang="en-US"/>
        </a:p>
      </dgm:t>
    </dgm:pt>
    <dgm:pt modelId="{BA5BF3F8-D694-46F8-A613-4FBA89068CF9}" type="pres">
      <dgm:prSet presAssocID="{86AC0542-F144-4BD3-8ED1-ADCF6C62A52D}" presName="rootText" presStyleLbl="node3" presStyleIdx="19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05F305-F31F-43F1-9388-91FED4BEDB27}" type="pres">
      <dgm:prSet presAssocID="{86AC0542-F144-4BD3-8ED1-ADCF6C62A52D}" presName="rootConnector" presStyleLbl="node3" presStyleIdx="19" presStyleCnt="23"/>
      <dgm:spPr/>
      <dgm:t>
        <a:bodyPr/>
        <a:lstStyle/>
        <a:p>
          <a:endParaRPr lang="en-US"/>
        </a:p>
      </dgm:t>
    </dgm:pt>
    <dgm:pt modelId="{FC62FCDE-8E5F-4EB9-A145-C30BA337CB90}" type="pres">
      <dgm:prSet presAssocID="{86AC0542-F144-4BD3-8ED1-ADCF6C62A52D}" presName="hierChild4" presStyleCnt="0"/>
      <dgm:spPr/>
      <dgm:t>
        <a:bodyPr/>
        <a:lstStyle/>
        <a:p>
          <a:endParaRPr lang="en-US"/>
        </a:p>
      </dgm:t>
    </dgm:pt>
    <dgm:pt modelId="{CFCF7556-6DD0-4EC4-BD1E-758A49035319}" type="pres">
      <dgm:prSet presAssocID="{86AC0542-F144-4BD3-8ED1-ADCF6C62A52D}" presName="hierChild5" presStyleCnt="0"/>
      <dgm:spPr/>
      <dgm:t>
        <a:bodyPr/>
        <a:lstStyle/>
        <a:p>
          <a:endParaRPr lang="en-US"/>
        </a:p>
      </dgm:t>
    </dgm:pt>
    <dgm:pt modelId="{0B934974-F45E-4B17-861E-CC7B4B55BBEB}" type="pres">
      <dgm:prSet presAssocID="{501773D0-E83A-4B5A-A035-2AEA58F7F490}" presName="Name37" presStyleLbl="parChTrans1D3" presStyleIdx="20" presStyleCnt="23"/>
      <dgm:spPr/>
      <dgm:t>
        <a:bodyPr/>
        <a:lstStyle/>
        <a:p>
          <a:endParaRPr lang="en-US"/>
        </a:p>
      </dgm:t>
    </dgm:pt>
    <dgm:pt modelId="{50968154-C2EB-4691-B4A7-D44EDB9CBD1C}" type="pres">
      <dgm:prSet presAssocID="{733D534F-9BF3-4D49-844C-EDA02041BB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90EEE6C-6035-450D-97C4-FF5D3CFE7A52}" type="pres">
      <dgm:prSet presAssocID="{733D534F-9BF3-4D49-844C-EDA02041BBA6}" presName="rootComposite" presStyleCnt="0"/>
      <dgm:spPr/>
      <dgm:t>
        <a:bodyPr/>
        <a:lstStyle/>
        <a:p>
          <a:endParaRPr lang="en-US"/>
        </a:p>
      </dgm:t>
    </dgm:pt>
    <dgm:pt modelId="{0EDB118D-70A5-4DF5-BBEE-288B9DE0EEDE}" type="pres">
      <dgm:prSet presAssocID="{733D534F-9BF3-4D49-844C-EDA02041BBA6}" presName="rootText" presStyleLbl="node3" presStyleIdx="2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29383-7D03-4E7C-A1D9-7F05820E6536}" type="pres">
      <dgm:prSet presAssocID="{733D534F-9BF3-4D49-844C-EDA02041BBA6}" presName="rootConnector" presStyleLbl="node3" presStyleIdx="20" presStyleCnt="23"/>
      <dgm:spPr/>
      <dgm:t>
        <a:bodyPr/>
        <a:lstStyle/>
        <a:p>
          <a:endParaRPr lang="en-US"/>
        </a:p>
      </dgm:t>
    </dgm:pt>
    <dgm:pt modelId="{00D3E875-842A-4819-BC93-2673F194AF62}" type="pres">
      <dgm:prSet presAssocID="{733D534F-9BF3-4D49-844C-EDA02041BBA6}" presName="hierChild4" presStyleCnt="0"/>
      <dgm:spPr/>
      <dgm:t>
        <a:bodyPr/>
        <a:lstStyle/>
        <a:p>
          <a:endParaRPr lang="en-US"/>
        </a:p>
      </dgm:t>
    </dgm:pt>
    <dgm:pt modelId="{6745FE68-1D73-4E7C-AE85-D5C18AF44DD3}" type="pres">
      <dgm:prSet presAssocID="{733D534F-9BF3-4D49-844C-EDA02041BBA6}" presName="hierChild5" presStyleCnt="0"/>
      <dgm:spPr/>
      <dgm:t>
        <a:bodyPr/>
        <a:lstStyle/>
        <a:p>
          <a:endParaRPr lang="en-US"/>
        </a:p>
      </dgm:t>
    </dgm:pt>
    <dgm:pt modelId="{303DE5F8-F3C0-4289-BB3E-5F7445CC0C78}" type="pres">
      <dgm:prSet presAssocID="{A6C235E9-B19C-48F7-8546-DC0B1789E69E}" presName="Name37" presStyleLbl="parChTrans1D3" presStyleIdx="21" presStyleCnt="23"/>
      <dgm:spPr/>
      <dgm:t>
        <a:bodyPr/>
        <a:lstStyle/>
        <a:p>
          <a:endParaRPr lang="en-US"/>
        </a:p>
      </dgm:t>
    </dgm:pt>
    <dgm:pt modelId="{E1EA0847-180E-456E-B545-C065B37764D7}" type="pres">
      <dgm:prSet presAssocID="{FB86B08E-9275-4188-91B8-6276DF0A15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15AF7A-F751-4EED-ADC9-9FF0A63FFAF5}" type="pres">
      <dgm:prSet presAssocID="{FB86B08E-9275-4188-91B8-6276DF0A1526}" presName="rootComposite" presStyleCnt="0"/>
      <dgm:spPr/>
      <dgm:t>
        <a:bodyPr/>
        <a:lstStyle/>
        <a:p>
          <a:endParaRPr lang="en-US"/>
        </a:p>
      </dgm:t>
    </dgm:pt>
    <dgm:pt modelId="{B422BB99-CEAC-4AC8-94ED-BBD8D1F631ED}" type="pres">
      <dgm:prSet presAssocID="{FB86B08E-9275-4188-91B8-6276DF0A1526}" presName="rootText" presStyleLbl="node3" presStyleIdx="2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6BC76-17E9-4F81-81A4-4A8536221AAE}" type="pres">
      <dgm:prSet presAssocID="{FB86B08E-9275-4188-91B8-6276DF0A1526}" presName="rootConnector" presStyleLbl="node3" presStyleIdx="21" presStyleCnt="23"/>
      <dgm:spPr/>
      <dgm:t>
        <a:bodyPr/>
        <a:lstStyle/>
        <a:p>
          <a:endParaRPr lang="en-US"/>
        </a:p>
      </dgm:t>
    </dgm:pt>
    <dgm:pt modelId="{2BB661E6-3111-4739-85A9-872706D092A7}" type="pres">
      <dgm:prSet presAssocID="{FB86B08E-9275-4188-91B8-6276DF0A1526}" presName="hierChild4" presStyleCnt="0"/>
      <dgm:spPr/>
      <dgm:t>
        <a:bodyPr/>
        <a:lstStyle/>
        <a:p>
          <a:endParaRPr lang="en-US"/>
        </a:p>
      </dgm:t>
    </dgm:pt>
    <dgm:pt modelId="{0821FE1B-E365-4D88-B416-2A2CBED64822}" type="pres">
      <dgm:prSet presAssocID="{FB86B08E-9275-4188-91B8-6276DF0A1526}" presName="hierChild5" presStyleCnt="0"/>
      <dgm:spPr/>
      <dgm:t>
        <a:bodyPr/>
        <a:lstStyle/>
        <a:p>
          <a:endParaRPr lang="en-US"/>
        </a:p>
      </dgm:t>
    </dgm:pt>
    <dgm:pt modelId="{D1EBECE8-073F-4ECC-B187-9F81CC35212D}" type="pres">
      <dgm:prSet presAssocID="{A63E90DF-3AEA-40BE-A9BB-EB3C02BF22FF}" presName="Name37" presStyleLbl="parChTrans1D3" presStyleIdx="22" presStyleCnt="23"/>
      <dgm:spPr/>
      <dgm:t>
        <a:bodyPr/>
        <a:lstStyle/>
        <a:p>
          <a:endParaRPr lang="en-US"/>
        </a:p>
      </dgm:t>
    </dgm:pt>
    <dgm:pt modelId="{572002B6-FC83-4B7B-A428-E4F7CAE39CFC}" type="pres">
      <dgm:prSet presAssocID="{27C6B421-507E-4D91-B3EA-4312FBD80B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2E7A9D-9F64-4049-A6EF-58A13A49B727}" type="pres">
      <dgm:prSet presAssocID="{27C6B421-507E-4D91-B3EA-4312FBD80BF6}" presName="rootComposite" presStyleCnt="0"/>
      <dgm:spPr/>
      <dgm:t>
        <a:bodyPr/>
        <a:lstStyle/>
        <a:p>
          <a:endParaRPr lang="en-US"/>
        </a:p>
      </dgm:t>
    </dgm:pt>
    <dgm:pt modelId="{27B856B7-81F5-4657-9452-58E0D3D26815}" type="pres">
      <dgm:prSet presAssocID="{27C6B421-507E-4D91-B3EA-4312FBD80BF6}" presName="rootText" presStyleLbl="node3" presStyleIdx="2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D08EC-3EE8-431F-B017-177C18DB574F}" type="pres">
      <dgm:prSet presAssocID="{27C6B421-507E-4D91-B3EA-4312FBD80BF6}" presName="rootConnector" presStyleLbl="node3" presStyleIdx="22" presStyleCnt="23"/>
      <dgm:spPr/>
      <dgm:t>
        <a:bodyPr/>
        <a:lstStyle/>
        <a:p>
          <a:endParaRPr lang="en-US"/>
        </a:p>
      </dgm:t>
    </dgm:pt>
    <dgm:pt modelId="{EAEEA57E-8CB4-4F73-BA05-74E10F6A2069}" type="pres">
      <dgm:prSet presAssocID="{27C6B421-507E-4D91-B3EA-4312FBD80BF6}" presName="hierChild4" presStyleCnt="0"/>
      <dgm:spPr/>
      <dgm:t>
        <a:bodyPr/>
        <a:lstStyle/>
        <a:p>
          <a:endParaRPr lang="en-US"/>
        </a:p>
      </dgm:t>
    </dgm:pt>
    <dgm:pt modelId="{90A3FB06-A539-4A50-A668-038EAB42ED86}" type="pres">
      <dgm:prSet presAssocID="{27C6B421-507E-4D91-B3EA-4312FBD80BF6}" presName="hierChild5" presStyleCnt="0"/>
      <dgm:spPr/>
      <dgm:t>
        <a:bodyPr/>
        <a:lstStyle/>
        <a:p>
          <a:endParaRPr lang="en-US"/>
        </a:p>
      </dgm:t>
    </dgm:pt>
    <dgm:pt modelId="{5B6FC848-855A-4941-9F5A-7FFC2E414487}" type="pres">
      <dgm:prSet presAssocID="{10AE8B13-3369-499D-9800-7D5F8B4C4827}" presName="hierChild5" presStyleCnt="0"/>
      <dgm:spPr/>
      <dgm:t>
        <a:bodyPr/>
        <a:lstStyle/>
        <a:p>
          <a:endParaRPr lang="en-US"/>
        </a:p>
      </dgm:t>
    </dgm:pt>
    <dgm:pt modelId="{10EFB326-CEE0-4E95-9681-466952A638EF}" type="pres">
      <dgm:prSet presAssocID="{8D21B91C-BCA3-4DDE-A525-FECB43EFF731}" presName="hierChild3" presStyleCnt="0"/>
      <dgm:spPr/>
      <dgm:t>
        <a:bodyPr/>
        <a:lstStyle/>
        <a:p>
          <a:endParaRPr lang="en-US"/>
        </a:p>
      </dgm:t>
    </dgm:pt>
    <dgm:pt modelId="{70E64C1C-AB5D-4C9C-A8EC-F65E38C42AC2}" type="pres">
      <dgm:prSet presAssocID="{D6E7CBF2-7B9F-4DD1-9294-FA0B07C2198D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0A837F0B-E652-4901-B305-FDB5C1F6995F}" type="pres">
      <dgm:prSet presAssocID="{E50A6376-E743-443D-914D-72F309B01FA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9F5E5A2-220B-4162-AB90-404458F71212}" type="pres">
      <dgm:prSet presAssocID="{E50A6376-E743-443D-914D-72F309B01FA2}" presName="rootComposite3" presStyleCnt="0"/>
      <dgm:spPr/>
      <dgm:t>
        <a:bodyPr/>
        <a:lstStyle/>
        <a:p>
          <a:endParaRPr lang="en-US"/>
        </a:p>
      </dgm:t>
    </dgm:pt>
    <dgm:pt modelId="{E5DD65C0-EA96-4370-9AA4-0C4B020842DD}" type="pres">
      <dgm:prSet presAssocID="{E50A6376-E743-443D-914D-72F309B01FA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1FDF9-6CB9-4793-A642-EF5D02D9F57A}" type="pres">
      <dgm:prSet presAssocID="{E50A6376-E743-443D-914D-72F309B01FA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48A968A-CE62-40DD-9E59-B4AC50C9FE04}" type="pres">
      <dgm:prSet presAssocID="{E50A6376-E743-443D-914D-72F309B01FA2}" presName="hierChild6" presStyleCnt="0"/>
      <dgm:spPr/>
      <dgm:t>
        <a:bodyPr/>
        <a:lstStyle/>
        <a:p>
          <a:endParaRPr lang="en-US"/>
        </a:p>
      </dgm:t>
    </dgm:pt>
    <dgm:pt modelId="{5AD32C7D-289A-4C27-8382-13AB14ED05D9}" type="pres">
      <dgm:prSet presAssocID="{E50A6376-E743-443D-914D-72F309B01FA2}" presName="hierChild7" presStyleCnt="0"/>
      <dgm:spPr/>
      <dgm:t>
        <a:bodyPr/>
        <a:lstStyle/>
        <a:p>
          <a:endParaRPr lang="en-US"/>
        </a:p>
      </dgm:t>
    </dgm:pt>
  </dgm:ptLst>
  <dgm:cxnLst>
    <dgm:cxn modelId="{768376D8-A587-43BC-9BCD-ABEF736CFEDF}" srcId="{7823565C-5D18-4DCA-9937-962ADFE9E765}" destId="{DCB2AC56-B361-42B6-ACC6-1EF30876E43D}" srcOrd="2" destOrd="0" parTransId="{F76A3C9A-4370-4BFD-BCFF-AB12F088BC7D}" sibTransId="{0D0A9ED9-82B6-4006-BEFA-F334305D9285}"/>
    <dgm:cxn modelId="{B9D96484-7088-4C30-BC23-F74EBDDFDA01}" type="presOf" srcId="{45D0C62E-E930-4822-9425-10DF46318F43}" destId="{9E4DE0CA-B3B7-4C59-8331-3A714094EA48}" srcOrd="0" destOrd="0" presId="urn:microsoft.com/office/officeart/2005/8/layout/orgChart1"/>
    <dgm:cxn modelId="{D6BD0D41-AD7E-4DA2-8151-C8A6FEDD2609}" type="presOf" srcId="{F73DCC82-A737-476F-87B6-E3064121F9F4}" destId="{5AE31BDC-6282-4D1B-BFB8-E8498163C4AD}" srcOrd="0" destOrd="0" presId="urn:microsoft.com/office/officeart/2005/8/layout/orgChart1"/>
    <dgm:cxn modelId="{FA09F044-5B04-4B03-B56F-35160E57818F}" srcId="{EE7D6B0B-016E-4BE8-BAA8-9183153F4FC6}" destId="{EB6AD3DA-20BA-400A-A53F-A31E231D2F56}" srcOrd="1" destOrd="0" parTransId="{2BD74669-F51E-46BB-AF1C-D76D3E7EF1C1}" sibTransId="{B7CD3373-8121-41B3-AFB4-730152A0FB22}"/>
    <dgm:cxn modelId="{D73741D5-E575-48B5-A674-D6D8EBAB3C4F}" srcId="{8D21B91C-BCA3-4DDE-A525-FECB43EFF731}" destId="{E1DCF9EC-7E06-4658-A242-82E223A3E08E}" srcOrd="3" destOrd="0" parTransId="{4D6E6B37-11DE-482E-BFFA-7AD3295DA62A}" sibTransId="{7EE5AD14-4AB9-4D11-B9BD-AF3B6A85CB31}"/>
    <dgm:cxn modelId="{F8678D74-8A59-4523-AAD5-34C15555B234}" type="presOf" srcId="{C5F605C5-2931-41DE-A873-B088821DCB09}" destId="{2798BBC1-6F02-4006-A1D8-6BDCFA6D762E}" srcOrd="0" destOrd="0" presId="urn:microsoft.com/office/officeart/2005/8/layout/orgChart1"/>
    <dgm:cxn modelId="{B224702B-4F82-44D5-8797-B20C9890F6D7}" srcId="{8D21B91C-BCA3-4DDE-A525-FECB43EFF731}" destId="{EE7D6B0B-016E-4BE8-BAA8-9183153F4FC6}" srcOrd="7" destOrd="0" parTransId="{F9E2C68E-FC99-4E48-B522-6A7AA0C1B4A6}" sibTransId="{C00011FA-47B6-4C08-9F17-1FBA61FDEB5B}"/>
    <dgm:cxn modelId="{3CAA0229-90B6-4459-9D4E-3017DE1B6DC8}" srcId="{10AE8B13-3369-499D-9800-7D5F8B4C4827}" destId="{0765AFCE-0932-4767-9661-E626960C2C66}" srcOrd="0" destOrd="0" parTransId="{068362E1-28C8-4EE1-8557-0E4F875511DB}" sibTransId="{0E97BD4F-AF96-48DB-ABE5-1DC2F402FD69}"/>
    <dgm:cxn modelId="{CB80F2AD-5C43-4F4B-896F-B9F682F16A39}" srcId="{10AE8B13-3369-499D-9800-7D5F8B4C4827}" destId="{FB86B08E-9275-4188-91B8-6276DF0A1526}" srcOrd="3" destOrd="0" parTransId="{A6C235E9-B19C-48F7-8546-DC0B1789E69E}" sibTransId="{026D77E6-CA66-4723-994D-1CE20DAA5C03}"/>
    <dgm:cxn modelId="{37CFC0CE-FBB7-4E6C-9A44-88F2FD2B4E4B}" type="presOf" srcId="{E50A6376-E743-443D-914D-72F309B01FA2}" destId="{E5DD65C0-EA96-4370-9AA4-0C4B020842DD}" srcOrd="0" destOrd="0" presId="urn:microsoft.com/office/officeart/2005/8/layout/orgChart1"/>
    <dgm:cxn modelId="{2C6B44DD-6511-47E7-90A7-4373665139B5}" type="presOf" srcId="{EB6AD3DA-20BA-400A-A53F-A31E231D2F56}" destId="{C6F1ABE4-5CC6-4FBB-9E18-08CEEAE1DD4A}" srcOrd="0" destOrd="0" presId="urn:microsoft.com/office/officeart/2005/8/layout/orgChart1"/>
    <dgm:cxn modelId="{14E89B04-4D22-42A5-8A0B-EEF328D73B9A}" type="presOf" srcId="{A10AEC16-C8F5-4CAC-B94D-1151A1350F23}" destId="{F92764EA-4AD8-42A5-ACC5-8122F060C0E7}" srcOrd="0" destOrd="0" presId="urn:microsoft.com/office/officeart/2005/8/layout/orgChart1"/>
    <dgm:cxn modelId="{C1BF112E-7799-4CDF-B321-A539A69ECB2A}" type="presOf" srcId="{53D76B46-E8E8-4D23-AD92-494FD27EBD3A}" destId="{345FD4D6-3C0F-4E64-A665-DE3D56567A4A}" srcOrd="0" destOrd="0" presId="urn:microsoft.com/office/officeart/2005/8/layout/orgChart1"/>
    <dgm:cxn modelId="{E4FBF0A5-5087-4345-AD4A-3B6C30327B08}" type="presOf" srcId="{070C1C89-247E-4EDB-AC00-FC4D60D09D48}" destId="{E846EC35-801D-4B5A-98ED-8FAD1B5395C0}" srcOrd="0" destOrd="0" presId="urn:microsoft.com/office/officeart/2005/8/layout/orgChart1"/>
    <dgm:cxn modelId="{96DB3390-33F9-4BC0-9C16-235ABCB43B42}" srcId="{8D21B91C-BCA3-4DDE-A525-FECB43EFF731}" destId="{E50A6376-E743-443D-914D-72F309B01FA2}" srcOrd="0" destOrd="0" parTransId="{D6E7CBF2-7B9F-4DD1-9294-FA0B07C2198D}" sibTransId="{AC3FB82A-8BA9-48F2-BA30-93D4F0601552}"/>
    <dgm:cxn modelId="{6A82BC3F-A77F-4E34-8339-05F4651B3E53}" type="presOf" srcId="{9F6390A3-066C-43ED-BB10-A5BC1BF01F30}" destId="{92848CBA-B1C6-45C0-A4AA-9969EA940770}" srcOrd="1" destOrd="0" presId="urn:microsoft.com/office/officeart/2005/8/layout/orgChart1"/>
    <dgm:cxn modelId="{A8576C69-EE80-4C35-ABE8-0130FE741607}" type="presOf" srcId="{91174580-ED13-4A30-96ED-AE44E4FBDE81}" destId="{C5247532-1456-4633-824B-2E3A2E2C71B0}" srcOrd="1" destOrd="0" presId="urn:microsoft.com/office/officeart/2005/8/layout/orgChart1"/>
    <dgm:cxn modelId="{A4A91400-110D-4A2A-8BCE-CDBA188DAAE2}" type="presOf" srcId="{FE72DE78-5F40-4DE1-961A-AC03B1E6819E}" destId="{F39474E0-B402-472C-AF32-A6E1A4F895DE}" srcOrd="1" destOrd="0" presId="urn:microsoft.com/office/officeart/2005/8/layout/orgChart1"/>
    <dgm:cxn modelId="{6E198984-36A9-49EE-88A8-BAFA683D7B6D}" type="presOf" srcId="{653F2059-F678-4861-BF8A-0B049974EB38}" destId="{1D1E065C-2BC5-4A59-B7E7-C3DA0E774294}" srcOrd="0" destOrd="0" presId="urn:microsoft.com/office/officeart/2005/8/layout/orgChart1"/>
    <dgm:cxn modelId="{CAE7213D-2477-4BF5-AFF3-DCC484A7CBC1}" type="presOf" srcId="{4212EAE1-83F4-4A64-B8EB-AA9995430E0B}" destId="{761C9A46-5B9C-4E53-BB19-833C95931DDF}" srcOrd="0" destOrd="0" presId="urn:microsoft.com/office/officeart/2005/8/layout/orgChart1"/>
    <dgm:cxn modelId="{882519EF-71A6-4CF0-B7D4-92A3784820A5}" type="presOf" srcId="{A6C235E9-B19C-48F7-8546-DC0B1789E69E}" destId="{303DE5F8-F3C0-4289-BB3E-5F7445CC0C78}" srcOrd="0" destOrd="0" presId="urn:microsoft.com/office/officeart/2005/8/layout/orgChart1"/>
    <dgm:cxn modelId="{878B834A-63F5-4919-BABF-C6EAB049E563}" type="presOf" srcId="{27C6B421-507E-4D91-B3EA-4312FBD80BF6}" destId="{27B856B7-81F5-4657-9452-58E0D3D26815}" srcOrd="0" destOrd="0" presId="urn:microsoft.com/office/officeart/2005/8/layout/orgChart1"/>
    <dgm:cxn modelId="{C3ABF242-EB5F-4D63-8554-3B6CB42BA094}" type="presOf" srcId="{FB86B08E-9275-4188-91B8-6276DF0A1526}" destId="{AB26BC76-17E9-4F81-81A4-4A8536221AAE}" srcOrd="1" destOrd="0" presId="urn:microsoft.com/office/officeart/2005/8/layout/orgChart1"/>
    <dgm:cxn modelId="{6C20A16C-232A-46B1-8952-6EE987AED4D3}" type="presOf" srcId="{9BC655BE-A52A-45E4-8044-84388910D84C}" destId="{9231708D-241F-45E6-BE02-E173790EB307}" srcOrd="0" destOrd="0" presId="urn:microsoft.com/office/officeart/2005/8/layout/orgChart1"/>
    <dgm:cxn modelId="{F9B78E40-296D-462A-8B44-273705076D79}" srcId="{10AE8B13-3369-499D-9800-7D5F8B4C4827}" destId="{86AC0542-F144-4BD3-8ED1-ADCF6C62A52D}" srcOrd="1" destOrd="0" parTransId="{0BA38B3B-8B10-4F80-8CBB-413510ED7C6A}" sibTransId="{8D5D3858-7AA8-4684-AC1C-A68AD19057D3}"/>
    <dgm:cxn modelId="{E64B99D0-02CB-4114-B1EA-1582C95B688C}" type="presOf" srcId="{4D6E6B37-11DE-482E-BFFA-7AD3295DA62A}" destId="{72CD39A3-B85F-48BC-A635-B3B2D7A8034F}" srcOrd="0" destOrd="0" presId="urn:microsoft.com/office/officeart/2005/8/layout/orgChart1"/>
    <dgm:cxn modelId="{7EE2E5CF-8052-4273-9858-741E8D05ECCF}" srcId="{A10AEC16-C8F5-4CAC-B94D-1151A1350F23}" destId="{C5F605C5-2931-41DE-A873-B088821DCB09}" srcOrd="2" destOrd="0" parTransId="{EC42A23C-03F4-42F3-BE12-1317FE1C1F99}" sibTransId="{AC03D0F6-ACD6-41DD-8762-F95292193851}"/>
    <dgm:cxn modelId="{623FD55A-BA62-4BB3-A543-84F5F156AD3B}" srcId="{8D21B91C-BCA3-4DDE-A525-FECB43EFF731}" destId="{A10AEC16-C8F5-4CAC-B94D-1151A1350F23}" srcOrd="6" destOrd="0" parTransId="{9BC655BE-A52A-45E4-8044-84388910D84C}" sibTransId="{FE4AAA57-3A39-43E1-A417-DF41C4DC7A31}"/>
    <dgm:cxn modelId="{A14B819F-18FF-4081-B8BF-0D1CF8AF6449}" type="presOf" srcId="{FE72DE78-5F40-4DE1-961A-AC03B1E6819E}" destId="{B8D12AE0-FF85-4C28-81C5-B9C4879AEAA5}" srcOrd="0" destOrd="0" presId="urn:microsoft.com/office/officeart/2005/8/layout/orgChart1"/>
    <dgm:cxn modelId="{572341DC-4837-48DD-BB35-D1319B6C709F}" type="presOf" srcId="{7217CA01-5BBB-4585-A8E6-0A595B6922B9}" destId="{A406B32F-A13D-4EC6-B9B4-3CFAE69B4645}" srcOrd="0" destOrd="0" presId="urn:microsoft.com/office/officeart/2005/8/layout/orgChart1"/>
    <dgm:cxn modelId="{7FFB7249-8E28-4D0B-B093-A7148C354BBD}" srcId="{7823565C-5D18-4DCA-9937-962ADFE9E765}" destId="{FE72DE78-5F40-4DE1-961A-AC03B1E6819E}" srcOrd="0" destOrd="0" parTransId="{45D0C62E-E930-4822-9425-10DF46318F43}" sibTransId="{C348E352-016E-418C-AC7F-151D9B9F2564}"/>
    <dgm:cxn modelId="{1738B4A0-F90A-4CD0-B9FE-2D515D1383FF}" type="presOf" srcId="{C7B9CED7-6157-468C-8664-5F32E1005EB3}" destId="{2020677B-63D6-4E28-A77F-BF2DD9DB71CC}" srcOrd="1" destOrd="0" presId="urn:microsoft.com/office/officeart/2005/8/layout/orgChart1"/>
    <dgm:cxn modelId="{F77ECC16-080C-4142-9DA8-F97573F8AF9F}" type="presOf" srcId="{6BBF384F-2B0E-407A-9022-34DDC004352E}" destId="{C2A4AE78-5C4C-487F-AE79-94BF6431CC33}" srcOrd="1" destOrd="0" presId="urn:microsoft.com/office/officeart/2005/8/layout/orgChart1"/>
    <dgm:cxn modelId="{71187964-D878-484C-BE52-0048D52CAE26}" type="presOf" srcId="{86AC0542-F144-4BD3-8ED1-ADCF6C62A52D}" destId="{BA5BF3F8-D694-46F8-A613-4FBA89068CF9}" srcOrd="0" destOrd="0" presId="urn:microsoft.com/office/officeart/2005/8/layout/orgChart1"/>
    <dgm:cxn modelId="{5E883F80-A499-4C6D-AC54-B3B46C91B325}" type="presOf" srcId="{DCB2AC56-B361-42B6-ACC6-1EF30876E43D}" destId="{9364CF84-FD61-4E9F-9CCE-DDAE81D1C6D9}" srcOrd="0" destOrd="0" presId="urn:microsoft.com/office/officeart/2005/8/layout/orgChart1"/>
    <dgm:cxn modelId="{9C391661-3EFF-4483-86C0-853D25CE4066}" type="presOf" srcId="{10AE8B13-3369-499D-9800-7D5F8B4C4827}" destId="{4D63590D-2B7A-460F-8354-C3B6BF715D71}" srcOrd="1" destOrd="0" presId="urn:microsoft.com/office/officeart/2005/8/layout/orgChart1"/>
    <dgm:cxn modelId="{0FCDAA1D-5BA9-4FA3-B331-7D4B0B04DC4F}" type="presOf" srcId="{E1DCF9EC-7E06-4658-A242-82E223A3E08E}" destId="{943E6584-9F9D-42C1-A5CF-0EA1F7C3900A}" srcOrd="1" destOrd="0" presId="urn:microsoft.com/office/officeart/2005/8/layout/orgChart1"/>
    <dgm:cxn modelId="{168B3C80-4653-434B-BC54-A9CCD54F2318}" type="presOf" srcId="{EB6AD3DA-20BA-400A-A53F-A31E231D2F56}" destId="{B7C6D1B1-AAF3-48AE-A541-864ACEF35BB1}" srcOrd="1" destOrd="0" presId="urn:microsoft.com/office/officeart/2005/8/layout/orgChart1"/>
    <dgm:cxn modelId="{918589DA-943A-4F72-95A2-012BD3F2483D}" type="presOf" srcId="{733D534F-9BF3-4D49-844C-EDA02041BBA6}" destId="{0EDB118D-70A5-4DF5-BBEE-288B9DE0EEDE}" srcOrd="0" destOrd="0" presId="urn:microsoft.com/office/officeart/2005/8/layout/orgChart1"/>
    <dgm:cxn modelId="{0152C779-C3BA-40E9-81BB-F392447E9CCB}" srcId="{10AE8B13-3369-499D-9800-7D5F8B4C4827}" destId="{733D534F-9BF3-4D49-844C-EDA02041BBA6}" srcOrd="2" destOrd="0" parTransId="{501773D0-E83A-4B5A-A035-2AEA58F7F490}" sibTransId="{A296DFDB-261F-4394-9D28-43917B5E210B}"/>
    <dgm:cxn modelId="{4B421BCA-2182-47C1-9EA2-B0DE0EE95B31}" type="presOf" srcId="{2BD74669-F51E-46BB-AF1C-D76D3E7EF1C1}" destId="{794BCB66-5643-4FC0-B86F-CF9ED697B2D7}" srcOrd="0" destOrd="0" presId="urn:microsoft.com/office/officeart/2005/8/layout/orgChart1"/>
    <dgm:cxn modelId="{3E1B5285-D3A4-47AD-B4B0-ABBEE33EB064}" type="presOf" srcId="{FFD282FE-75FD-494A-81FB-BD2B761F72BD}" destId="{2663550E-59EE-47F9-82BA-91574E172BEB}" srcOrd="1" destOrd="0" presId="urn:microsoft.com/office/officeart/2005/8/layout/orgChart1"/>
    <dgm:cxn modelId="{38A704A2-6926-467B-A70B-3083D714772E}" srcId="{8D21B91C-BCA3-4DDE-A525-FECB43EFF731}" destId="{C7B9CED7-6157-468C-8664-5F32E1005EB3}" srcOrd="2" destOrd="0" parTransId="{7217CA01-5BBB-4585-A8E6-0A595B6922B9}" sibTransId="{7FD6EDE8-96DC-465A-906F-4F08A85C1A06}"/>
    <dgm:cxn modelId="{EE2FA349-111A-48F9-8BFE-ACD25DFCA6AC}" type="presOf" srcId="{C5F605C5-2931-41DE-A873-B088821DCB09}" destId="{1A222914-C626-4CE1-918A-B78F114CC5DE}" srcOrd="1" destOrd="0" presId="urn:microsoft.com/office/officeart/2005/8/layout/orgChart1"/>
    <dgm:cxn modelId="{64E4A6E7-1036-4FB0-9842-6AC04D1124F4}" type="presOf" srcId="{D703CB5C-4BDF-43F9-B86A-70231813C029}" destId="{496BF783-68AE-4CF1-B22D-00FFF0D4FA86}" srcOrd="0" destOrd="0" presId="urn:microsoft.com/office/officeart/2005/8/layout/orgChart1"/>
    <dgm:cxn modelId="{D7506D7A-18B3-4EE9-A041-3C2FDB3524A3}" type="presOf" srcId="{068362E1-28C8-4EE1-8557-0E4F875511DB}" destId="{96A6C0F6-EDB4-4746-8F69-181C86850A78}" srcOrd="0" destOrd="0" presId="urn:microsoft.com/office/officeart/2005/8/layout/orgChart1"/>
    <dgm:cxn modelId="{A021A987-497B-4D5C-89A5-253D214D2E53}" type="presOf" srcId="{F76A3C9A-4370-4BFD-BCFF-AB12F088BC7D}" destId="{670BBC75-9EE5-4A3A-8F64-A68D5CE9F835}" srcOrd="0" destOrd="0" presId="urn:microsoft.com/office/officeart/2005/8/layout/orgChart1"/>
    <dgm:cxn modelId="{3F225687-220F-43D5-8086-FE2B50481D8B}" type="presOf" srcId="{901A8817-7DEF-4CB1-BA84-C045B268CE87}" destId="{887CDDAC-FC90-4721-906B-3D2294A2A152}" srcOrd="1" destOrd="0" presId="urn:microsoft.com/office/officeart/2005/8/layout/orgChart1"/>
    <dgm:cxn modelId="{0D56ADDA-B363-4F82-8951-E12F8B9668BB}" type="presOf" srcId="{2F73E77B-2479-4A2D-9677-33C0607B8CE2}" destId="{A538CFF2-5AE8-4AFD-B5E9-900EA757265D}" srcOrd="0" destOrd="0" presId="urn:microsoft.com/office/officeart/2005/8/layout/orgChart1"/>
    <dgm:cxn modelId="{85A72BFD-34E6-439E-B1B8-7DEA828AEEC3}" type="presOf" srcId="{65B19755-5378-46F9-A20B-D2C55F4C3734}" destId="{114894A0-6142-4C6B-BCBD-33FA8D10BF61}" srcOrd="0" destOrd="0" presId="urn:microsoft.com/office/officeart/2005/8/layout/orgChart1"/>
    <dgm:cxn modelId="{DED63738-84DD-41D1-853A-778C98A6FB26}" type="presOf" srcId="{EE7D6B0B-016E-4BE8-BAA8-9183153F4FC6}" destId="{B26902B6-05C3-40C1-9263-1881B65BEE58}" srcOrd="0" destOrd="0" presId="urn:microsoft.com/office/officeart/2005/8/layout/orgChart1"/>
    <dgm:cxn modelId="{87DDACC2-B6AC-4F23-B192-E18B4F3CA2AF}" srcId="{E1DCF9EC-7E06-4658-A242-82E223A3E08E}" destId="{62297AF1-645D-4627-89AA-1BDB4FD558E4}" srcOrd="0" destOrd="0" parTransId="{6B8D2C8B-E29E-4F4E-8999-3367E41291C7}" sibTransId="{E01995C4-EAC6-47EA-8267-B2B8FE6D8363}"/>
    <dgm:cxn modelId="{3FBF1DC0-8098-49C0-BDA2-A4FAB6E699BA}" type="presOf" srcId="{0D5137E5-D9C0-4F2A-821D-89B32D03F356}" destId="{F8E4870B-6220-40BA-887E-9371C0170E50}" srcOrd="1" destOrd="0" presId="urn:microsoft.com/office/officeart/2005/8/layout/orgChart1"/>
    <dgm:cxn modelId="{AB8A6BDB-C28B-49BF-AB78-73A7339EE3F0}" type="presOf" srcId="{6B8D2C8B-E29E-4F4E-8999-3367E41291C7}" destId="{97CF2EEF-003D-4BC8-AF92-52D638CD586E}" srcOrd="0" destOrd="0" presId="urn:microsoft.com/office/officeart/2005/8/layout/orgChart1"/>
    <dgm:cxn modelId="{45C11952-97EE-4EBD-9059-D346BDF790C3}" srcId="{EE7D6B0B-016E-4BE8-BAA8-9183153F4FC6}" destId="{FFD282FE-75FD-494A-81FB-BD2B761F72BD}" srcOrd="2" destOrd="0" parTransId="{0817EEED-C0EF-44FD-BB4E-E30BB5B5130B}" sibTransId="{E56FE100-7340-4612-861D-67B529667A4C}"/>
    <dgm:cxn modelId="{EEA39A2F-85C9-482C-89E1-97C40C2EF82C}" type="presOf" srcId="{86AC0542-F144-4BD3-8ED1-ADCF6C62A52D}" destId="{8705F305-F31F-43F1-9388-91FED4BEDB27}" srcOrd="1" destOrd="0" presId="urn:microsoft.com/office/officeart/2005/8/layout/orgChart1"/>
    <dgm:cxn modelId="{EC44475B-F0CB-42A3-A777-91F335462636}" type="presOf" srcId="{9F6390A3-066C-43ED-BB10-A5BC1BF01F30}" destId="{175C0975-E7D8-4239-A55F-1ED8C0AF87AC}" srcOrd="0" destOrd="0" presId="urn:microsoft.com/office/officeart/2005/8/layout/orgChart1"/>
    <dgm:cxn modelId="{D0786CD5-4CEA-49DF-B792-8090493980A6}" type="presOf" srcId="{8D21B91C-BCA3-4DDE-A525-FECB43EFF731}" destId="{5544A024-8247-478C-BA51-D65D9139856C}" srcOrd="1" destOrd="0" presId="urn:microsoft.com/office/officeart/2005/8/layout/orgChart1"/>
    <dgm:cxn modelId="{C415F124-A549-4082-8181-4E3C03D20D8E}" type="presOf" srcId="{6A2EC2D2-952D-45D8-8C2A-F78679FD01E0}" destId="{A808FC53-D973-41F1-B34E-A289D88C1EBA}" srcOrd="1" destOrd="0" presId="urn:microsoft.com/office/officeart/2005/8/layout/orgChart1"/>
    <dgm:cxn modelId="{9AB4FE66-2B81-4782-B1A2-A9ECD307D0FC}" type="presOf" srcId="{FFD282FE-75FD-494A-81FB-BD2B761F72BD}" destId="{E8712068-1B72-48AC-88DD-17CA4835CA5B}" srcOrd="0" destOrd="0" presId="urn:microsoft.com/office/officeart/2005/8/layout/orgChart1"/>
    <dgm:cxn modelId="{32948C76-EB97-45BF-9207-554B4B50DA3F}" type="presOf" srcId="{501773D0-E83A-4B5A-A035-2AEA58F7F490}" destId="{0B934974-F45E-4B17-861E-CC7B4B55BBEB}" srcOrd="0" destOrd="0" presId="urn:microsoft.com/office/officeart/2005/8/layout/orgChart1"/>
    <dgm:cxn modelId="{B02708FF-4A0E-41D3-B6E4-EFCB59D42C8D}" type="presOf" srcId="{4BF63943-5880-4613-B044-78441FE6DE7B}" destId="{7018B8BE-009F-4D5B-A8FC-FE758BA5686E}" srcOrd="1" destOrd="0" presId="urn:microsoft.com/office/officeart/2005/8/layout/orgChart1"/>
    <dgm:cxn modelId="{2A2AB16B-6BD0-4AC2-B3EC-CC08CFDEAADD}" type="presOf" srcId="{6BBF384F-2B0E-407A-9022-34DDC004352E}" destId="{A4AEF45E-312C-46A7-B58C-37AFE9A9E451}" srcOrd="0" destOrd="0" presId="urn:microsoft.com/office/officeart/2005/8/layout/orgChart1"/>
    <dgm:cxn modelId="{207CF16A-A64E-4E97-A07E-185856055B06}" type="presOf" srcId="{15B89715-9482-4BF6-AFF1-05F69A007DA4}" destId="{1541A41A-5099-497B-8D32-9DAD0E494D67}" srcOrd="0" destOrd="0" presId="urn:microsoft.com/office/officeart/2005/8/layout/orgChart1"/>
    <dgm:cxn modelId="{011F9858-2A09-49AE-A23C-1510EFC38D23}" type="presOf" srcId="{8D21B91C-BCA3-4DDE-A525-FECB43EFF731}" destId="{8FDA0893-EF36-4874-8E4D-8B14243B9D70}" srcOrd="0" destOrd="0" presId="urn:microsoft.com/office/officeart/2005/8/layout/orgChart1"/>
    <dgm:cxn modelId="{C9DD0EED-8324-4A6D-B8AC-9BC247016429}" srcId="{9F6390A3-066C-43ED-BB10-A5BC1BF01F30}" destId="{653F2059-F678-4861-BF8A-0B049974EB38}" srcOrd="1" destOrd="0" parTransId="{070C1C89-247E-4EDB-AC00-FC4D60D09D48}" sibTransId="{32DBB046-9A59-43F9-A027-3AB2F6E64FFD}"/>
    <dgm:cxn modelId="{9C87CF56-F688-4115-9363-366BFE1EDC5A}" srcId="{E1DCF9EC-7E06-4658-A242-82E223A3E08E}" destId="{6A2EC2D2-952D-45D8-8C2A-F78679FD01E0}" srcOrd="1" destOrd="0" parTransId="{787A7981-907E-4131-BF2E-1788182B7911}" sibTransId="{3A9721CF-4D37-429D-B3C2-933459CFDEC1}"/>
    <dgm:cxn modelId="{F880C00A-9A9A-4FE1-831B-C6B4CF6775B7}" type="presOf" srcId="{526CE7B2-BB9E-4829-8C57-703936B1124C}" destId="{FDEBFD76-2032-4999-8F2E-E659BB217098}" srcOrd="1" destOrd="0" presId="urn:microsoft.com/office/officeart/2005/8/layout/orgChart1"/>
    <dgm:cxn modelId="{964888B3-35A1-409E-8920-88264EEFE2CF}" type="presOf" srcId="{9D480B89-BEB5-46DC-9815-03C7B8E59D35}" destId="{443A8BEC-FEC6-4918-B86B-ABEB100631FE}" srcOrd="0" destOrd="0" presId="urn:microsoft.com/office/officeart/2005/8/layout/orgChart1"/>
    <dgm:cxn modelId="{AEAB7A2B-A54E-4D80-9DBA-A1B3839F7516}" type="presOf" srcId="{4E438C52-3B7F-40DE-9D83-3E91C4C61D44}" destId="{8EA15DE7-1BD5-4F3B-BFED-B8B6D6FD2D73}" srcOrd="0" destOrd="0" presId="urn:microsoft.com/office/officeart/2005/8/layout/orgChart1"/>
    <dgm:cxn modelId="{CD0A9895-34B9-4FA6-8AD5-ABEC64A1C292}" srcId="{9F6390A3-066C-43ED-BB10-A5BC1BF01F30}" destId="{6BBF384F-2B0E-407A-9022-34DDC004352E}" srcOrd="2" destOrd="0" parTransId="{0104EB5F-88B2-430F-B1D6-30B6F1301C5E}" sibTransId="{0ECD2DC5-780C-4F44-8BE8-B51DFB74CACA}"/>
    <dgm:cxn modelId="{04F53755-BA86-4218-8E25-4D2B84E52A4A}" type="presOf" srcId="{0104EB5F-88B2-430F-B1D6-30B6F1301C5E}" destId="{62BC2419-3BE8-4D0F-BF6A-B8857D2D3299}" srcOrd="0" destOrd="0" presId="urn:microsoft.com/office/officeart/2005/8/layout/orgChart1"/>
    <dgm:cxn modelId="{BE5B634A-91B3-4AF8-9819-00783D02CF9F}" type="presOf" srcId="{5DCD73AB-A69D-447D-A27C-EFC9CFB77841}" destId="{040D09DA-81A8-4DEF-84B6-CC09895F22F3}" srcOrd="0" destOrd="0" presId="urn:microsoft.com/office/officeart/2005/8/layout/orgChart1"/>
    <dgm:cxn modelId="{B748773C-5676-4045-A183-0F73514CDFDE}" type="presOf" srcId="{A9E99E2C-D0C4-4245-A41A-DEA1494FD1A8}" destId="{21A82B8B-B1C7-419B-9FF4-2F412DED6326}" srcOrd="0" destOrd="0" presId="urn:microsoft.com/office/officeart/2005/8/layout/orgChart1"/>
    <dgm:cxn modelId="{500A2604-4650-46A6-9860-B62760D3BE24}" srcId="{10AE8B13-3369-499D-9800-7D5F8B4C4827}" destId="{27C6B421-507E-4D91-B3EA-4312FBD80BF6}" srcOrd="4" destOrd="0" parTransId="{A63E90DF-3AEA-40BE-A9BB-EB3C02BF22FF}" sibTransId="{12559FD0-822B-4938-925D-AB2F67CFD33F}"/>
    <dgm:cxn modelId="{99FE1D3C-9273-48FA-96F7-A1CCECC6AC84}" type="presOf" srcId="{E1DCF9EC-7E06-4658-A242-82E223A3E08E}" destId="{43303A10-AA74-4991-9BEE-E76DBD9B3261}" srcOrd="0" destOrd="0" presId="urn:microsoft.com/office/officeart/2005/8/layout/orgChart1"/>
    <dgm:cxn modelId="{ED163247-4281-4ED4-9EA9-869B80635D3D}" srcId="{A10AEC16-C8F5-4CAC-B94D-1151A1350F23}" destId="{8C953372-0DAF-4295-9AB5-9466D1BDFE92}" srcOrd="0" destOrd="0" parTransId="{53D76B46-E8E8-4D23-AD92-494FD27EBD3A}" sibTransId="{EF294719-FE2E-482B-9327-EEA344FB7BCD}"/>
    <dgm:cxn modelId="{D982541E-1786-453A-A312-22A6AD785001}" srcId="{9F6390A3-066C-43ED-BB10-A5BC1BF01F30}" destId="{E7DA2B78-9820-40F9-B2CC-2468501ED2FC}" srcOrd="0" destOrd="0" parTransId="{4E438C52-3B7F-40DE-9D83-3E91C4C61D44}" sibTransId="{32DD919A-941C-460D-844F-8D46A931506E}"/>
    <dgm:cxn modelId="{CD29B77D-0480-46C6-BE9D-C71518C84DB7}" type="presOf" srcId="{7823565C-5D18-4DCA-9937-962ADFE9E765}" destId="{9965C9E8-99A9-4C77-8CCA-CE60F0CF6C4D}" srcOrd="1" destOrd="0" presId="urn:microsoft.com/office/officeart/2005/8/layout/orgChart1"/>
    <dgm:cxn modelId="{CA742B16-A9C4-4D5B-94D1-234C6B2BC196}" type="presOf" srcId="{2F73E77B-2479-4A2D-9677-33C0607B8CE2}" destId="{FC581E4D-A3E6-4FCC-B95B-4D398266332D}" srcOrd="1" destOrd="0" presId="urn:microsoft.com/office/officeart/2005/8/layout/orgChart1"/>
    <dgm:cxn modelId="{1B66394F-0098-4A15-822E-03DBEEE4EBA0}" type="presOf" srcId="{A844E6FE-2202-48A1-97A8-CCBC89A4EC23}" destId="{5968AAED-B413-46DA-A6C1-F8CE62E99205}" srcOrd="0" destOrd="0" presId="urn:microsoft.com/office/officeart/2005/8/layout/orgChart1"/>
    <dgm:cxn modelId="{125F4133-893C-4EB0-99EB-C6CE193DA5DD}" srcId="{A10AEC16-C8F5-4CAC-B94D-1151A1350F23}" destId="{2F73E77B-2479-4A2D-9677-33C0607B8CE2}" srcOrd="1" destOrd="0" parTransId="{65B19755-5378-46F9-A20B-D2C55F4C3734}" sibTransId="{605F148F-5D70-4281-9BE5-81B597A1FCD8}"/>
    <dgm:cxn modelId="{F592B264-C6C8-4385-B482-24A013C5C5B8}" srcId="{7823565C-5D18-4DCA-9937-962ADFE9E765}" destId="{901A8817-7DEF-4CB1-BA84-C045B268CE87}" srcOrd="3" destOrd="0" parTransId="{4212EAE1-83F4-4A64-B8EB-AA9995430E0B}" sibTransId="{1720475E-DCEE-4B27-8CBA-59AF21D0276C}"/>
    <dgm:cxn modelId="{484DF25E-0B22-4BA5-9A25-5F9510556F78}" type="presOf" srcId="{62297AF1-645D-4627-89AA-1BDB4FD558E4}" destId="{D107B072-356A-4C25-ABA7-AC004E8FFA48}" srcOrd="0" destOrd="0" presId="urn:microsoft.com/office/officeart/2005/8/layout/orgChart1"/>
    <dgm:cxn modelId="{3DE92F50-30F5-48F0-ADC3-AFBA4C7FFCD7}" type="presOf" srcId="{D2D1806A-1483-48ED-9034-5C77654A4C88}" destId="{FA8814E9-09BE-4834-B235-64E9951AA0D8}" srcOrd="0" destOrd="0" presId="urn:microsoft.com/office/officeart/2005/8/layout/orgChart1"/>
    <dgm:cxn modelId="{CF5A4306-DAB7-4CCD-B116-E9D97E510222}" type="presOf" srcId="{FB86B08E-9275-4188-91B8-6276DF0A1526}" destId="{B422BB99-CEAC-4AC8-94ED-BBD8D1F631ED}" srcOrd="0" destOrd="0" presId="urn:microsoft.com/office/officeart/2005/8/layout/orgChart1"/>
    <dgm:cxn modelId="{8855C558-C31E-4E9C-8FF2-947DE5EE76D9}" type="presOf" srcId="{E7DA2B78-9820-40F9-B2CC-2468501ED2FC}" destId="{165254A9-CCFA-4B4A-AA67-725BEBCAB0A5}" srcOrd="1" destOrd="0" presId="urn:microsoft.com/office/officeart/2005/8/layout/orgChart1"/>
    <dgm:cxn modelId="{7B539BFA-3296-4A27-8728-044AD4950F9F}" type="presOf" srcId="{F9E2C68E-FC99-4E48-B522-6A7AA0C1B4A6}" destId="{5A0B3B9E-B06D-471E-9F8E-32C95806BAE8}" srcOrd="0" destOrd="0" presId="urn:microsoft.com/office/officeart/2005/8/layout/orgChart1"/>
    <dgm:cxn modelId="{85FE91C4-DD1F-4DF3-8287-1EEEE52320A8}" type="presOf" srcId="{0D5137E5-D9C0-4F2A-821D-89B32D03F356}" destId="{EED78CE2-2FB8-44A1-82B6-93FAF3326C28}" srcOrd="0" destOrd="0" presId="urn:microsoft.com/office/officeart/2005/8/layout/orgChart1"/>
    <dgm:cxn modelId="{135DE463-5F95-4DB5-9DFE-607D2C9276D2}" type="presOf" srcId="{526CE7B2-BB9E-4829-8C57-703936B1124C}" destId="{94F1A28F-C65E-4D16-8120-C8E32A0932A3}" srcOrd="0" destOrd="0" presId="urn:microsoft.com/office/officeart/2005/8/layout/orgChart1"/>
    <dgm:cxn modelId="{86AF93B7-2B2F-44C5-A73A-4791B90050F6}" type="presOf" srcId="{4BF63943-5880-4613-B044-78441FE6DE7B}" destId="{85EADB92-F0AE-4B77-AA40-49BE5D02A033}" srcOrd="0" destOrd="0" presId="urn:microsoft.com/office/officeart/2005/8/layout/orgChart1"/>
    <dgm:cxn modelId="{DB7B44F0-BB61-4787-8EE2-7496A4A542BD}" type="presOf" srcId="{733D534F-9BF3-4D49-844C-EDA02041BBA6}" destId="{25329383-7D03-4E7C-A1D9-7F05820E6536}" srcOrd="1" destOrd="0" presId="urn:microsoft.com/office/officeart/2005/8/layout/orgChart1"/>
    <dgm:cxn modelId="{517E2BC9-D3C0-4666-8A1F-95C1E051DC8F}" srcId="{EE7D6B0B-016E-4BE8-BAA8-9183153F4FC6}" destId="{D6F81DD1-E173-43B3-9A8F-6D8EE42D3FF0}" srcOrd="0" destOrd="0" parTransId="{A844E6FE-2202-48A1-97A8-CCBC89A4EC23}" sibTransId="{5F003668-1379-4312-8ECB-7513D87520CD}"/>
    <dgm:cxn modelId="{96669713-0D5C-43B1-9148-81ADCF6335B5}" type="presOf" srcId="{10AE8B13-3369-499D-9800-7D5F8B4C4827}" destId="{5554CAD0-8724-4D78-A41B-2C2FE5370AD9}" srcOrd="0" destOrd="0" presId="urn:microsoft.com/office/officeart/2005/8/layout/orgChart1"/>
    <dgm:cxn modelId="{C6D15873-1F88-4FE8-A8D0-8B067BA16D11}" type="presOf" srcId="{EC42A23C-03F4-42F3-BE12-1317FE1C1F99}" destId="{A8F252DF-353C-46D7-80A6-D56F2613E19B}" srcOrd="0" destOrd="0" presId="urn:microsoft.com/office/officeart/2005/8/layout/orgChart1"/>
    <dgm:cxn modelId="{FF2FA86B-D72E-4C8C-9FFE-2EE57E49890E}" type="presOf" srcId="{8C953372-0DAF-4295-9AB5-9466D1BDFE92}" destId="{FBC8F11A-AD3A-4EA7-A966-1E2ABDEFF909}" srcOrd="0" destOrd="0" presId="urn:microsoft.com/office/officeart/2005/8/layout/orgChart1"/>
    <dgm:cxn modelId="{10AB21E6-545E-4ECD-975E-71CEA233570E}" srcId="{7823565C-5D18-4DCA-9937-962ADFE9E765}" destId="{0D5137E5-D9C0-4F2A-821D-89B32D03F356}" srcOrd="1" destOrd="0" parTransId="{9D480B89-BEB5-46DC-9815-03C7B8E59D35}" sibTransId="{BE4A3F3D-F12E-4CB3-823A-ABA9113AE1DB}"/>
    <dgm:cxn modelId="{4617260D-5C13-4940-A33D-1B24243239A1}" srcId="{8D21B91C-BCA3-4DDE-A525-FECB43EFF731}" destId="{9F6390A3-066C-43ED-BB10-A5BC1BF01F30}" srcOrd="5" destOrd="0" parTransId="{E0A5CED1-74CE-47BE-AB5F-F9AF1500DCA2}" sibTransId="{5F52BBAC-5337-47C7-8251-C76464FDED74}"/>
    <dgm:cxn modelId="{8EE14D6A-3221-4EAF-B96C-ACDB5E8F1556}" type="presOf" srcId="{E0A5CED1-74CE-47BE-AB5F-F9AF1500DCA2}" destId="{3F3A7023-23DB-486F-BB2D-DB43DD65B0A9}" srcOrd="0" destOrd="0" presId="urn:microsoft.com/office/officeart/2005/8/layout/orgChart1"/>
    <dgm:cxn modelId="{B1697DD3-A3D9-46CD-8974-28C55F1F609E}" type="presOf" srcId="{62297AF1-645D-4627-89AA-1BDB4FD558E4}" destId="{5CDBFB4E-888A-44E7-A32C-95E8A06FE145}" srcOrd="1" destOrd="0" presId="urn:microsoft.com/office/officeart/2005/8/layout/orgChart1"/>
    <dgm:cxn modelId="{76748A5C-D5C9-4A57-9ED3-B42CEFCD1679}" type="presOf" srcId="{8C953372-0DAF-4295-9AB5-9466D1BDFE92}" destId="{BDAEAD53-3387-4223-A14A-5C42EDAE5065}" srcOrd="1" destOrd="0" presId="urn:microsoft.com/office/officeart/2005/8/layout/orgChart1"/>
    <dgm:cxn modelId="{38741AF4-D258-4022-983C-F8A9252AC5A6}" srcId="{8D21B91C-BCA3-4DDE-A525-FECB43EFF731}" destId="{526CE7B2-BB9E-4829-8C57-703936B1124C}" srcOrd="4" destOrd="0" parTransId="{D2D1806A-1483-48ED-9034-5C77654A4C88}" sibTransId="{23F73A22-6787-4195-AD0A-F0285361307A}"/>
    <dgm:cxn modelId="{DA1C900E-3C45-418E-8CE6-91EBB4F013D1}" type="presOf" srcId="{A63E90DF-3AEA-40BE-A9BB-EB3C02BF22FF}" destId="{D1EBECE8-073F-4ECC-B187-9F81CC35212D}" srcOrd="0" destOrd="0" presId="urn:microsoft.com/office/officeart/2005/8/layout/orgChart1"/>
    <dgm:cxn modelId="{95A0881B-7552-43F8-80C9-FFE7AE4B128B}" type="presOf" srcId="{0765AFCE-0932-4767-9661-E626960C2C66}" destId="{35765D54-2021-4994-BDDA-E1ECB5BBE25C}" srcOrd="1" destOrd="0" presId="urn:microsoft.com/office/officeart/2005/8/layout/orgChart1"/>
    <dgm:cxn modelId="{CEC792AF-5D25-4939-9221-C8714174CEAE}" type="presOf" srcId="{0765AFCE-0932-4767-9661-E626960C2C66}" destId="{856F6E45-A712-4DBE-A2C5-EB69C6887FF8}" srcOrd="0" destOrd="0" presId="urn:microsoft.com/office/officeart/2005/8/layout/orgChart1"/>
    <dgm:cxn modelId="{14B17232-6824-4925-B2EF-13183B8919A6}" srcId="{EE7D6B0B-016E-4BE8-BAA8-9183153F4FC6}" destId="{4BF63943-5880-4613-B044-78441FE6DE7B}" srcOrd="3" destOrd="0" parTransId="{BFEA4B8C-AB59-4B47-9622-AF52E6D257D3}" sibTransId="{BFFA107A-2AD3-4CCF-BD89-A884CEDD1B24}"/>
    <dgm:cxn modelId="{4BDAE932-A7FC-45F2-97DA-873687FA2C8F}" type="presOf" srcId="{27C6B421-507E-4D91-B3EA-4312FBD80BF6}" destId="{D39D08EC-3EE8-431F-B017-177C18DB574F}" srcOrd="1" destOrd="0" presId="urn:microsoft.com/office/officeart/2005/8/layout/orgChart1"/>
    <dgm:cxn modelId="{50EC2C2F-1181-42FD-9E43-946D57D4DE43}" type="presOf" srcId="{91174580-ED13-4A30-96ED-AE44E4FBDE81}" destId="{16AF3A67-A225-400B-A9E0-F3CB746F0018}" srcOrd="0" destOrd="0" presId="urn:microsoft.com/office/officeart/2005/8/layout/orgChart1"/>
    <dgm:cxn modelId="{09DC2DEC-C2E2-42A5-959E-8CDC3A716CCE}" type="presOf" srcId="{A10AEC16-C8F5-4CAC-B94D-1151A1350F23}" destId="{03F9939C-5629-4328-84D3-FFEC1F81D4A8}" srcOrd="1" destOrd="0" presId="urn:microsoft.com/office/officeart/2005/8/layout/orgChart1"/>
    <dgm:cxn modelId="{080745B7-C25B-42DF-A05A-EE672BFB4356}" type="presOf" srcId="{E50A6376-E743-443D-914D-72F309B01FA2}" destId="{98D1FDF9-6CB9-4793-A642-EF5D02D9F57A}" srcOrd="1" destOrd="0" presId="urn:microsoft.com/office/officeart/2005/8/layout/orgChart1"/>
    <dgm:cxn modelId="{BF9A3BCE-9526-4171-8E29-C1B81661CA6E}" type="presOf" srcId="{E7DA2B78-9820-40F9-B2CC-2468501ED2FC}" destId="{6B4F1747-D280-4E81-8C2A-880C1FBECF45}" srcOrd="0" destOrd="0" presId="urn:microsoft.com/office/officeart/2005/8/layout/orgChart1"/>
    <dgm:cxn modelId="{3BF2EC3B-0B05-480B-8C56-131CA3694AA0}" type="presOf" srcId="{D703CB5C-4BDF-43F9-B86A-70231813C029}" destId="{5DEBDF6D-44C4-4D8E-936B-E0E3E56D9BB6}" srcOrd="1" destOrd="0" presId="urn:microsoft.com/office/officeart/2005/8/layout/orgChart1"/>
    <dgm:cxn modelId="{9B241154-3B46-4FD8-B455-CFF4BD78E87E}" srcId="{7823565C-5D18-4DCA-9937-962ADFE9E765}" destId="{D703CB5C-4BDF-43F9-B86A-70231813C029}" srcOrd="4" destOrd="0" parTransId="{5DCD73AB-A69D-447D-A27C-EFC9CFB77841}" sibTransId="{8D14DEBC-01F1-4C43-BFA9-59D646A54C33}"/>
    <dgm:cxn modelId="{2CD7A7D3-8ECB-4FAE-BD23-77D0E8756BF3}" type="presOf" srcId="{C7B9CED7-6157-468C-8664-5F32E1005EB3}" destId="{4D7BB773-F738-47B8-8A7C-51DDE85FE045}" srcOrd="0" destOrd="0" presId="urn:microsoft.com/office/officeart/2005/8/layout/orgChart1"/>
    <dgm:cxn modelId="{AEE3A159-C646-40BA-8608-4F12F34A3B66}" type="presOf" srcId="{0817EEED-C0EF-44FD-BB4E-E30BB5B5130B}" destId="{C2592A10-D6F1-4D65-AC70-4F2D4E2B1B8F}" srcOrd="0" destOrd="0" presId="urn:microsoft.com/office/officeart/2005/8/layout/orgChart1"/>
    <dgm:cxn modelId="{8C20F161-5E1F-4082-9337-584561BDE4E8}" type="presOf" srcId="{BFEA4B8C-AB59-4B47-9622-AF52E6D257D3}" destId="{2224993F-D150-4C6C-BAB4-01C027A660A7}" srcOrd="0" destOrd="0" presId="urn:microsoft.com/office/officeart/2005/8/layout/orgChart1"/>
    <dgm:cxn modelId="{2D95345E-FB18-4FE2-A38E-B0DE611D464E}" type="presOf" srcId="{901A8817-7DEF-4CB1-BA84-C045B268CE87}" destId="{2D3956DE-64EC-4E7E-B393-A45B9173E167}" srcOrd="0" destOrd="0" presId="urn:microsoft.com/office/officeart/2005/8/layout/orgChart1"/>
    <dgm:cxn modelId="{1468C6A6-C42E-4A30-AAB7-F215B5A4916C}" type="presOf" srcId="{EE7D6B0B-016E-4BE8-BAA8-9183153F4FC6}" destId="{00836D3D-98A3-4937-92DA-5E20654B6650}" srcOrd="1" destOrd="0" presId="urn:microsoft.com/office/officeart/2005/8/layout/orgChart1"/>
    <dgm:cxn modelId="{67BA1659-7527-4572-88E0-F808D44D19D5}" type="presOf" srcId="{0BA38B3B-8B10-4F80-8CBB-413510ED7C6A}" destId="{63F92CCC-A869-4A3B-B7D0-815A2BABE747}" srcOrd="0" destOrd="0" presId="urn:microsoft.com/office/officeart/2005/8/layout/orgChart1"/>
    <dgm:cxn modelId="{80801B26-05E2-4524-8FBC-F8A558483769}" type="presOf" srcId="{D6F81DD1-E173-43B3-9A8F-6D8EE42D3FF0}" destId="{B7CE5F9E-045D-4A0E-B57D-5302BB9EF903}" srcOrd="0" destOrd="0" presId="urn:microsoft.com/office/officeart/2005/8/layout/orgChart1"/>
    <dgm:cxn modelId="{4FA307E5-5FE5-4DD9-AAE3-17FD4805F9FD}" type="presOf" srcId="{653F2059-F678-4861-BF8A-0B049974EB38}" destId="{F55BF17F-6D08-4CFB-AAD2-91F8596CC4CD}" srcOrd="1" destOrd="0" presId="urn:microsoft.com/office/officeart/2005/8/layout/orgChart1"/>
    <dgm:cxn modelId="{7DED773F-B90A-4D04-B131-BA57DE9F3A6D}" type="presOf" srcId="{6A2EC2D2-952D-45D8-8C2A-F78679FD01E0}" destId="{D3D611AD-238C-457F-8A36-080A1A976BA5}" srcOrd="0" destOrd="0" presId="urn:microsoft.com/office/officeart/2005/8/layout/orgChart1"/>
    <dgm:cxn modelId="{A274CD9C-15ED-4393-B7EA-88F91E63501C}" srcId="{4A31DDA7-D4EE-454A-B400-A635B663BF0D}" destId="{8D21B91C-BCA3-4DDE-A525-FECB43EFF731}" srcOrd="0" destOrd="0" parTransId="{886542A9-09A5-4AD0-81D7-592F986E87E3}" sibTransId="{1D2BEBDE-91F1-4C3D-9B8C-662442342459}"/>
    <dgm:cxn modelId="{6C01BECC-1F78-4BFA-8DBE-E42A7E04BD2D}" type="presOf" srcId="{DCB2AC56-B361-42B6-ACC6-1EF30876E43D}" destId="{2E665ACF-213C-4944-A439-A357B349B9F8}" srcOrd="1" destOrd="0" presId="urn:microsoft.com/office/officeart/2005/8/layout/orgChart1"/>
    <dgm:cxn modelId="{95663648-2D07-4686-A7C2-EA9ACE20AA13}" srcId="{C7B9CED7-6157-468C-8664-5F32E1005EB3}" destId="{91174580-ED13-4A30-96ED-AE44E4FBDE81}" srcOrd="0" destOrd="0" parTransId="{A9E99E2C-D0C4-4245-A41A-DEA1494FD1A8}" sibTransId="{C36481F8-CC3F-41A2-B393-33A91BE1EAC6}"/>
    <dgm:cxn modelId="{C780A002-22FD-4D58-A6B8-5CDC5E1E6BEE}" type="presOf" srcId="{D6F81DD1-E173-43B3-9A8F-6D8EE42D3FF0}" destId="{A478462C-9966-43AF-A6AB-60303423AFAF}" srcOrd="1" destOrd="0" presId="urn:microsoft.com/office/officeart/2005/8/layout/orgChart1"/>
    <dgm:cxn modelId="{BDE46BCB-C7A2-48BC-996C-C8F45DBAE030}" type="presOf" srcId="{D6E7CBF2-7B9F-4DD1-9294-FA0B07C2198D}" destId="{70E64C1C-AB5D-4C9C-A8EC-F65E38C42AC2}" srcOrd="0" destOrd="0" presId="urn:microsoft.com/office/officeart/2005/8/layout/orgChart1"/>
    <dgm:cxn modelId="{A7EF7E52-448C-43D8-B016-248A138EF7D4}" srcId="{8D21B91C-BCA3-4DDE-A525-FECB43EFF731}" destId="{7823565C-5D18-4DCA-9937-962ADFE9E765}" srcOrd="1" destOrd="0" parTransId="{15B89715-9482-4BF6-AFF1-05F69A007DA4}" sibTransId="{1317B372-3ECB-4B7A-BF77-5E93487CB201}"/>
    <dgm:cxn modelId="{682AA1C2-8CE6-456A-A908-6661A7E3BB22}" type="presOf" srcId="{7823565C-5D18-4DCA-9937-962ADFE9E765}" destId="{546ED57E-9E14-4EC4-A633-EE6641DB7BBC}" srcOrd="0" destOrd="0" presId="urn:microsoft.com/office/officeart/2005/8/layout/orgChart1"/>
    <dgm:cxn modelId="{4243CAB2-6170-4F00-8B26-D842318926CF}" srcId="{8D21B91C-BCA3-4DDE-A525-FECB43EFF731}" destId="{10AE8B13-3369-499D-9800-7D5F8B4C4827}" srcOrd="8" destOrd="0" parTransId="{F73DCC82-A737-476F-87B6-E3064121F9F4}" sibTransId="{57F59D40-A333-4509-847E-2C9BE65B8468}"/>
    <dgm:cxn modelId="{6E9F6010-EABC-44D1-A968-249269C879B0}" type="presOf" srcId="{787A7981-907E-4131-BF2E-1788182B7911}" destId="{B0D5B2DC-C830-4E80-86B8-60CE1E150A51}" srcOrd="0" destOrd="0" presId="urn:microsoft.com/office/officeart/2005/8/layout/orgChart1"/>
    <dgm:cxn modelId="{C38F12F7-3133-4B1A-B044-FFB08C6E0F8A}" type="presOf" srcId="{4A31DDA7-D4EE-454A-B400-A635B663BF0D}" destId="{5B5E2B92-B1C3-4D15-875A-BD8E0A1696D3}" srcOrd="0" destOrd="0" presId="urn:microsoft.com/office/officeart/2005/8/layout/orgChart1"/>
    <dgm:cxn modelId="{0BFAE6DF-A24D-4523-9DFD-8F93E4BB7ED4}" type="presParOf" srcId="{5B5E2B92-B1C3-4D15-875A-BD8E0A1696D3}" destId="{31E9CE4F-0180-43AB-A7AC-83D8E09B99BC}" srcOrd="0" destOrd="0" presId="urn:microsoft.com/office/officeart/2005/8/layout/orgChart1"/>
    <dgm:cxn modelId="{87FD6C56-2090-48CF-872F-337081F6E0CE}" type="presParOf" srcId="{31E9CE4F-0180-43AB-A7AC-83D8E09B99BC}" destId="{2F0E5534-2E59-4600-8B29-ADD1712EF748}" srcOrd="0" destOrd="0" presId="urn:microsoft.com/office/officeart/2005/8/layout/orgChart1"/>
    <dgm:cxn modelId="{F45FC374-1DC2-4EE0-92EE-0A9F58C650FB}" type="presParOf" srcId="{2F0E5534-2E59-4600-8B29-ADD1712EF748}" destId="{8FDA0893-EF36-4874-8E4D-8B14243B9D70}" srcOrd="0" destOrd="0" presId="urn:microsoft.com/office/officeart/2005/8/layout/orgChart1"/>
    <dgm:cxn modelId="{3DC9BF59-FC0E-43FC-968F-BB139C0BDD72}" type="presParOf" srcId="{2F0E5534-2E59-4600-8B29-ADD1712EF748}" destId="{5544A024-8247-478C-BA51-D65D9139856C}" srcOrd="1" destOrd="0" presId="urn:microsoft.com/office/officeart/2005/8/layout/orgChart1"/>
    <dgm:cxn modelId="{B34A64B4-9881-4D10-98E6-1B242F8C08C7}" type="presParOf" srcId="{31E9CE4F-0180-43AB-A7AC-83D8E09B99BC}" destId="{46EFF8F3-3F5E-4982-AF7E-521AFA892ABD}" srcOrd="1" destOrd="0" presId="urn:microsoft.com/office/officeart/2005/8/layout/orgChart1"/>
    <dgm:cxn modelId="{A5D41DAD-4B92-4C1D-912D-0D3EAD06BBC0}" type="presParOf" srcId="{46EFF8F3-3F5E-4982-AF7E-521AFA892ABD}" destId="{1541A41A-5099-497B-8D32-9DAD0E494D67}" srcOrd="0" destOrd="0" presId="urn:microsoft.com/office/officeart/2005/8/layout/orgChart1"/>
    <dgm:cxn modelId="{8E8650CE-2207-47D6-876C-C14AE77A1527}" type="presParOf" srcId="{46EFF8F3-3F5E-4982-AF7E-521AFA892ABD}" destId="{59921C50-E206-43DE-A953-2AF76321AA4B}" srcOrd="1" destOrd="0" presId="urn:microsoft.com/office/officeart/2005/8/layout/orgChart1"/>
    <dgm:cxn modelId="{B7F3281E-330F-4701-BE94-9C3B9B6044E3}" type="presParOf" srcId="{59921C50-E206-43DE-A953-2AF76321AA4B}" destId="{24B03852-737C-4F49-9C77-73ADDA4B92F1}" srcOrd="0" destOrd="0" presId="urn:microsoft.com/office/officeart/2005/8/layout/orgChart1"/>
    <dgm:cxn modelId="{C09BFCF9-137F-465B-87ED-8D118078C10F}" type="presParOf" srcId="{24B03852-737C-4F49-9C77-73ADDA4B92F1}" destId="{546ED57E-9E14-4EC4-A633-EE6641DB7BBC}" srcOrd="0" destOrd="0" presId="urn:microsoft.com/office/officeart/2005/8/layout/orgChart1"/>
    <dgm:cxn modelId="{2FC04D3E-946A-456F-99C1-08E22164EEFD}" type="presParOf" srcId="{24B03852-737C-4F49-9C77-73ADDA4B92F1}" destId="{9965C9E8-99A9-4C77-8CCA-CE60F0CF6C4D}" srcOrd="1" destOrd="0" presId="urn:microsoft.com/office/officeart/2005/8/layout/orgChart1"/>
    <dgm:cxn modelId="{6A39960C-1A6E-4A74-BBC1-71110E71D3DC}" type="presParOf" srcId="{59921C50-E206-43DE-A953-2AF76321AA4B}" destId="{59B69CA5-4DC2-44D0-B848-218F985B49F1}" srcOrd="1" destOrd="0" presId="urn:microsoft.com/office/officeart/2005/8/layout/orgChart1"/>
    <dgm:cxn modelId="{C38FF594-D5FB-49AD-B2A3-50430E141926}" type="presParOf" srcId="{59B69CA5-4DC2-44D0-B848-218F985B49F1}" destId="{9E4DE0CA-B3B7-4C59-8331-3A714094EA48}" srcOrd="0" destOrd="0" presId="urn:microsoft.com/office/officeart/2005/8/layout/orgChart1"/>
    <dgm:cxn modelId="{3EC17013-CF64-46B2-85BC-68ECDC81217C}" type="presParOf" srcId="{59B69CA5-4DC2-44D0-B848-218F985B49F1}" destId="{DEB62173-0E52-4D57-AB1B-948A3FE2FDE6}" srcOrd="1" destOrd="0" presId="urn:microsoft.com/office/officeart/2005/8/layout/orgChart1"/>
    <dgm:cxn modelId="{79849902-F837-4382-83DF-627761A6AB79}" type="presParOf" srcId="{DEB62173-0E52-4D57-AB1B-948A3FE2FDE6}" destId="{53DCB9DF-CC52-46AC-B5C2-D995CD8E7711}" srcOrd="0" destOrd="0" presId="urn:microsoft.com/office/officeart/2005/8/layout/orgChart1"/>
    <dgm:cxn modelId="{6639CD34-7DB2-41E9-93CC-9ABEA4209BA9}" type="presParOf" srcId="{53DCB9DF-CC52-46AC-B5C2-D995CD8E7711}" destId="{B8D12AE0-FF85-4C28-81C5-B9C4879AEAA5}" srcOrd="0" destOrd="0" presId="urn:microsoft.com/office/officeart/2005/8/layout/orgChart1"/>
    <dgm:cxn modelId="{408C0162-5EE9-4BBB-8280-3725B7F1CEC5}" type="presParOf" srcId="{53DCB9DF-CC52-46AC-B5C2-D995CD8E7711}" destId="{F39474E0-B402-472C-AF32-A6E1A4F895DE}" srcOrd="1" destOrd="0" presId="urn:microsoft.com/office/officeart/2005/8/layout/orgChart1"/>
    <dgm:cxn modelId="{35DEF496-07F0-4693-848C-43C8CED49874}" type="presParOf" srcId="{DEB62173-0E52-4D57-AB1B-948A3FE2FDE6}" destId="{1AB2B4C2-4730-476D-B48E-435E31A1F9E3}" srcOrd="1" destOrd="0" presId="urn:microsoft.com/office/officeart/2005/8/layout/orgChart1"/>
    <dgm:cxn modelId="{B1C7EF79-2720-4D07-B1D1-1B74FB024EBA}" type="presParOf" srcId="{DEB62173-0E52-4D57-AB1B-948A3FE2FDE6}" destId="{C6EA4E6E-4434-4336-9F58-9508A199DE1B}" srcOrd="2" destOrd="0" presId="urn:microsoft.com/office/officeart/2005/8/layout/orgChart1"/>
    <dgm:cxn modelId="{911686B7-FD4F-4720-A8CE-CD463B79FA12}" type="presParOf" srcId="{59B69CA5-4DC2-44D0-B848-218F985B49F1}" destId="{443A8BEC-FEC6-4918-B86B-ABEB100631FE}" srcOrd="2" destOrd="0" presId="urn:microsoft.com/office/officeart/2005/8/layout/orgChart1"/>
    <dgm:cxn modelId="{2A81BB3E-884E-4EE8-8957-9251CBF7AAD0}" type="presParOf" srcId="{59B69CA5-4DC2-44D0-B848-218F985B49F1}" destId="{70BA29D4-070E-4AB0-8DB0-A7DA6CB98C2B}" srcOrd="3" destOrd="0" presId="urn:microsoft.com/office/officeart/2005/8/layout/orgChart1"/>
    <dgm:cxn modelId="{588AFC59-4EB0-4E27-A22A-F35A1A9A0DBE}" type="presParOf" srcId="{70BA29D4-070E-4AB0-8DB0-A7DA6CB98C2B}" destId="{340D6E0C-E337-4BAF-AC78-259B058D604C}" srcOrd="0" destOrd="0" presId="urn:microsoft.com/office/officeart/2005/8/layout/orgChart1"/>
    <dgm:cxn modelId="{93AC1FED-2285-4D78-9D38-FC5560AEB287}" type="presParOf" srcId="{340D6E0C-E337-4BAF-AC78-259B058D604C}" destId="{EED78CE2-2FB8-44A1-82B6-93FAF3326C28}" srcOrd="0" destOrd="0" presId="urn:microsoft.com/office/officeart/2005/8/layout/orgChart1"/>
    <dgm:cxn modelId="{EDEE943B-21EA-4DF3-B10A-B611C94B670A}" type="presParOf" srcId="{340D6E0C-E337-4BAF-AC78-259B058D604C}" destId="{F8E4870B-6220-40BA-887E-9371C0170E50}" srcOrd="1" destOrd="0" presId="urn:microsoft.com/office/officeart/2005/8/layout/orgChart1"/>
    <dgm:cxn modelId="{D791614C-9BEA-44C4-BBFD-153C69EB7823}" type="presParOf" srcId="{70BA29D4-070E-4AB0-8DB0-A7DA6CB98C2B}" destId="{267FC0F7-DFE7-420E-A2B0-D319271DC45F}" srcOrd="1" destOrd="0" presId="urn:microsoft.com/office/officeart/2005/8/layout/orgChart1"/>
    <dgm:cxn modelId="{5A63B342-9DC4-4E64-B5F0-ABC2ED1A83C7}" type="presParOf" srcId="{70BA29D4-070E-4AB0-8DB0-A7DA6CB98C2B}" destId="{1F7CDC7F-9048-45A2-A89D-2E9569728F3B}" srcOrd="2" destOrd="0" presId="urn:microsoft.com/office/officeart/2005/8/layout/orgChart1"/>
    <dgm:cxn modelId="{E86F64DD-B047-4CFB-98BF-012491104CFE}" type="presParOf" srcId="{59B69CA5-4DC2-44D0-B848-218F985B49F1}" destId="{670BBC75-9EE5-4A3A-8F64-A68D5CE9F835}" srcOrd="4" destOrd="0" presId="urn:microsoft.com/office/officeart/2005/8/layout/orgChart1"/>
    <dgm:cxn modelId="{4C8B6D10-E3FB-486A-B9C7-54F53595FCBF}" type="presParOf" srcId="{59B69CA5-4DC2-44D0-B848-218F985B49F1}" destId="{16A3F649-558F-4891-9D9C-053284A3827F}" srcOrd="5" destOrd="0" presId="urn:microsoft.com/office/officeart/2005/8/layout/orgChart1"/>
    <dgm:cxn modelId="{61109A36-7EE5-4EEB-B069-6EFE629EF9E1}" type="presParOf" srcId="{16A3F649-558F-4891-9D9C-053284A3827F}" destId="{55AF3E84-BE75-4686-8855-176A6876CDB7}" srcOrd="0" destOrd="0" presId="urn:microsoft.com/office/officeart/2005/8/layout/orgChart1"/>
    <dgm:cxn modelId="{79CE86F3-B0B2-43A2-8F09-CC19EB9DFAD2}" type="presParOf" srcId="{55AF3E84-BE75-4686-8855-176A6876CDB7}" destId="{9364CF84-FD61-4E9F-9CCE-DDAE81D1C6D9}" srcOrd="0" destOrd="0" presId="urn:microsoft.com/office/officeart/2005/8/layout/orgChart1"/>
    <dgm:cxn modelId="{8CA04EB8-DF58-4960-BF43-9093837C8F81}" type="presParOf" srcId="{55AF3E84-BE75-4686-8855-176A6876CDB7}" destId="{2E665ACF-213C-4944-A439-A357B349B9F8}" srcOrd="1" destOrd="0" presId="urn:microsoft.com/office/officeart/2005/8/layout/orgChart1"/>
    <dgm:cxn modelId="{AD1EEDCB-901E-4B64-9C8A-2919F7594F50}" type="presParOf" srcId="{16A3F649-558F-4891-9D9C-053284A3827F}" destId="{2962357D-74E4-4D30-852C-462DBEF9A06F}" srcOrd="1" destOrd="0" presId="urn:microsoft.com/office/officeart/2005/8/layout/orgChart1"/>
    <dgm:cxn modelId="{E34E1B85-E0F5-4E31-BF3F-1BBBD122D185}" type="presParOf" srcId="{16A3F649-558F-4891-9D9C-053284A3827F}" destId="{DDF323DE-BD0A-4551-BC4B-6E397027BB3B}" srcOrd="2" destOrd="0" presId="urn:microsoft.com/office/officeart/2005/8/layout/orgChart1"/>
    <dgm:cxn modelId="{7E57145E-3CF2-446F-BC2B-D798D6BE63BA}" type="presParOf" srcId="{59B69CA5-4DC2-44D0-B848-218F985B49F1}" destId="{761C9A46-5B9C-4E53-BB19-833C95931DDF}" srcOrd="6" destOrd="0" presId="urn:microsoft.com/office/officeart/2005/8/layout/orgChart1"/>
    <dgm:cxn modelId="{AC6BC26F-FC6D-407E-8B04-2BC8EA9BAE57}" type="presParOf" srcId="{59B69CA5-4DC2-44D0-B848-218F985B49F1}" destId="{9B633625-6043-4D9B-9426-22170482FF9D}" srcOrd="7" destOrd="0" presId="urn:microsoft.com/office/officeart/2005/8/layout/orgChart1"/>
    <dgm:cxn modelId="{1742300A-C14B-4886-820E-EA8703C6D584}" type="presParOf" srcId="{9B633625-6043-4D9B-9426-22170482FF9D}" destId="{4EDA7988-2E09-4BD8-94B9-D02BE6008A5E}" srcOrd="0" destOrd="0" presId="urn:microsoft.com/office/officeart/2005/8/layout/orgChart1"/>
    <dgm:cxn modelId="{88371170-32C0-45E2-9B0B-144805000476}" type="presParOf" srcId="{4EDA7988-2E09-4BD8-94B9-D02BE6008A5E}" destId="{2D3956DE-64EC-4E7E-B393-A45B9173E167}" srcOrd="0" destOrd="0" presId="urn:microsoft.com/office/officeart/2005/8/layout/orgChart1"/>
    <dgm:cxn modelId="{07508C1C-27F7-4879-AE09-E636FEBDC9FB}" type="presParOf" srcId="{4EDA7988-2E09-4BD8-94B9-D02BE6008A5E}" destId="{887CDDAC-FC90-4721-906B-3D2294A2A152}" srcOrd="1" destOrd="0" presId="urn:microsoft.com/office/officeart/2005/8/layout/orgChart1"/>
    <dgm:cxn modelId="{2E05DDF5-01D6-4203-80D7-56DB385B3D2D}" type="presParOf" srcId="{9B633625-6043-4D9B-9426-22170482FF9D}" destId="{4CF22AB2-3C2E-4BDF-B08A-4362B817CA06}" srcOrd="1" destOrd="0" presId="urn:microsoft.com/office/officeart/2005/8/layout/orgChart1"/>
    <dgm:cxn modelId="{F62A5B90-B576-48D3-88A4-D02208325486}" type="presParOf" srcId="{9B633625-6043-4D9B-9426-22170482FF9D}" destId="{1BC158FC-8123-4FDC-9B99-7D9319988B2F}" srcOrd="2" destOrd="0" presId="urn:microsoft.com/office/officeart/2005/8/layout/orgChart1"/>
    <dgm:cxn modelId="{2A89A2C0-4B34-45DF-AA55-0E0AE96D624A}" type="presParOf" srcId="{59B69CA5-4DC2-44D0-B848-218F985B49F1}" destId="{040D09DA-81A8-4DEF-84B6-CC09895F22F3}" srcOrd="8" destOrd="0" presId="urn:microsoft.com/office/officeart/2005/8/layout/orgChart1"/>
    <dgm:cxn modelId="{93B1B914-2336-4E40-BA84-AAC11D8A3DC4}" type="presParOf" srcId="{59B69CA5-4DC2-44D0-B848-218F985B49F1}" destId="{4A075DB8-F597-412A-935B-7D257C792275}" srcOrd="9" destOrd="0" presId="urn:microsoft.com/office/officeart/2005/8/layout/orgChart1"/>
    <dgm:cxn modelId="{2952FDD4-9962-4172-9504-54379061A979}" type="presParOf" srcId="{4A075DB8-F597-412A-935B-7D257C792275}" destId="{F3FF72B0-0C40-4975-BD21-942C28760582}" srcOrd="0" destOrd="0" presId="urn:microsoft.com/office/officeart/2005/8/layout/orgChart1"/>
    <dgm:cxn modelId="{98F4A12F-A934-45CC-B290-CBDAD34F89E8}" type="presParOf" srcId="{F3FF72B0-0C40-4975-BD21-942C28760582}" destId="{496BF783-68AE-4CF1-B22D-00FFF0D4FA86}" srcOrd="0" destOrd="0" presId="urn:microsoft.com/office/officeart/2005/8/layout/orgChart1"/>
    <dgm:cxn modelId="{90C897BF-A62A-4158-9845-E79F10516576}" type="presParOf" srcId="{F3FF72B0-0C40-4975-BD21-942C28760582}" destId="{5DEBDF6D-44C4-4D8E-936B-E0E3E56D9BB6}" srcOrd="1" destOrd="0" presId="urn:microsoft.com/office/officeart/2005/8/layout/orgChart1"/>
    <dgm:cxn modelId="{2FCD6FBD-7BD8-4B11-806B-B7B15F726D01}" type="presParOf" srcId="{4A075DB8-F597-412A-935B-7D257C792275}" destId="{F171ADD5-C2EC-444B-8847-ADEE6A17A049}" srcOrd="1" destOrd="0" presId="urn:microsoft.com/office/officeart/2005/8/layout/orgChart1"/>
    <dgm:cxn modelId="{C84EB1C3-B877-40F3-B77A-6B1ABFF89D07}" type="presParOf" srcId="{4A075DB8-F597-412A-935B-7D257C792275}" destId="{BFCA887C-F73E-4DD6-863E-04B77E3418CC}" srcOrd="2" destOrd="0" presId="urn:microsoft.com/office/officeart/2005/8/layout/orgChart1"/>
    <dgm:cxn modelId="{EAE91D1F-8DF3-4BF9-8271-E24EA9754A43}" type="presParOf" srcId="{59921C50-E206-43DE-A953-2AF76321AA4B}" destId="{00E254A5-2309-4A89-A3EE-59EFB922144B}" srcOrd="2" destOrd="0" presId="urn:microsoft.com/office/officeart/2005/8/layout/orgChart1"/>
    <dgm:cxn modelId="{B5D93EC9-B5D0-44DC-8007-3990A6D48ABD}" type="presParOf" srcId="{46EFF8F3-3F5E-4982-AF7E-521AFA892ABD}" destId="{A406B32F-A13D-4EC6-B9B4-3CFAE69B4645}" srcOrd="2" destOrd="0" presId="urn:microsoft.com/office/officeart/2005/8/layout/orgChart1"/>
    <dgm:cxn modelId="{67289D7A-5A9D-47F2-9951-C3F112CECA95}" type="presParOf" srcId="{46EFF8F3-3F5E-4982-AF7E-521AFA892ABD}" destId="{4DA9190A-6918-4EDC-92AB-B0BD0A8D5361}" srcOrd="3" destOrd="0" presId="urn:microsoft.com/office/officeart/2005/8/layout/orgChart1"/>
    <dgm:cxn modelId="{D9AD918A-7BB5-4347-A50F-8E4DD0BA671E}" type="presParOf" srcId="{4DA9190A-6918-4EDC-92AB-B0BD0A8D5361}" destId="{C0B32ED8-23D4-4316-B085-E78D3E8F198E}" srcOrd="0" destOrd="0" presId="urn:microsoft.com/office/officeart/2005/8/layout/orgChart1"/>
    <dgm:cxn modelId="{A303D144-51C7-48DF-9E1E-F163FD78431E}" type="presParOf" srcId="{C0B32ED8-23D4-4316-B085-E78D3E8F198E}" destId="{4D7BB773-F738-47B8-8A7C-51DDE85FE045}" srcOrd="0" destOrd="0" presId="urn:microsoft.com/office/officeart/2005/8/layout/orgChart1"/>
    <dgm:cxn modelId="{30A157E0-CCEA-44F6-A5A8-829415036DA6}" type="presParOf" srcId="{C0B32ED8-23D4-4316-B085-E78D3E8F198E}" destId="{2020677B-63D6-4E28-A77F-BF2DD9DB71CC}" srcOrd="1" destOrd="0" presId="urn:microsoft.com/office/officeart/2005/8/layout/orgChart1"/>
    <dgm:cxn modelId="{358C3C98-5604-4A96-8B33-6F53C41FFCF5}" type="presParOf" srcId="{4DA9190A-6918-4EDC-92AB-B0BD0A8D5361}" destId="{B7570971-FFA1-470B-93DC-D0788984DCE5}" srcOrd="1" destOrd="0" presId="urn:microsoft.com/office/officeart/2005/8/layout/orgChart1"/>
    <dgm:cxn modelId="{5D47A45E-2F84-4FF3-885C-E41381AFABA0}" type="presParOf" srcId="{B7570971-FFA1-470B-93DC-D0788984DCE5}" destId="{21A82B8B-B1C7-419B-9FF4-2F412DED6326}" srcOrd="0" destOrd="0" presId="urn:microsoft.com/office/officeart/2005/8/layout/orgChart1"/>
    <dgm:cxn modelId="{75500A99-69E8-4E49-AB1E-A0746CC8D35F}" type="presParOf" srcId="{B7570971-FFA1-470B-93DC-D0788984DCE5}" destId="{11098DB0-72D3-4032-9C39-12ACDE5B2D9E}" srcOrd="1" destOrd="0" presId="urn:microsoft.com/office/officeart/2005/8/layout/orgChart1"/>
    <dgm:cxn modelId="{C0A7A6AC-37E8-4AEB-AE26-D5ADC2B45BB9}" type="presParOf" srcId="{11098DB0-72D3-4032-9C39-12ACDE5B2D9E}" destId="{03A1DE9D-5D48-438E-B2DA-747F62B7CA11}" srcOrd="0" destOrd="0" presId="urn:microsoft.com/office/officeart/2005/8/layout/orgChart1"/>
    <dgm:cxn modelId="{B06E4D7F-518A-4776-833F-871B75A4C271}" type="presParOf" srcId="{03A1DE9D-5D48-438E-B2DA-747F62B7CA11}" destId="{16AF3A67-A225-400B-A9E0-F3CB746F0018}" srcOrd="0" destOrd="0" presId="urn:microsoft.com/office/officeart/2005/8/layout/orgChart1"/>
    <dgm:cxn modelId="{B64EF93A-E567-4473-B36E-DAF223ADA4AA}" type="presParOf" srcId="{03A1DE9D-5D48-438E-B2DA-747F62B7CA11}" destId="{C5247532-1456-4633-824B-2E3A2E2C71B0}" srcOrd="1" destOrd="0" presId="urn:microsoft.com/office/officeart/2005/8/layout/orgChart1"/>
    <dgm:cxn modelId="{C3726F60-1BFB-471E-B2E9-108EC9EBA604}" type="presParOf" srcId="{11098DB0-72D3-4032-9C39-12ACDE5B2D9E}" destId="{15DF91A6-3294-4242-95C6-111738E7C73D}" srcOrd="1" destOrd="0" presId="urn:microsoft.com/office/officeart/2005/8/layout/orgChart1"/>
    <dgm:cxn modelId="{18263CB2-8D41-4046-AB2D-F424AECA7EB2}" type="presParOf" srcId="{11098DB0-72D3-4032-9C39-12ACDE5B2D9E}" destId="{9CDF05A1-D11C-4B3F-9385-3C003CD8B693}" srcOrd="2" destOrd="0" presId="urn:microsoft.com/office/officeart/2005/8/layout/orgChart1"/>
    <dgm:cxn modelId="{1B5A81F9-D2A6-4B94-A5ED-50124719C7A7}" type="presParOf" srcId="{4DA9190A-6918-4EDC-92AB-B0BD0A8D5361}" destId="{C6629D4A-C7FF-45C3-92FC-37D6130F220D}" srcOrd="2" destOrd="0" presId="urn:microsoft.com/office/officeart/2005/8/layout/orgChart1"/>
    <dgm:cxn modelId="{771696CB-3B63-417C-BB17-FA8CB5C34011}" type="presParOf" srcId="{46EFF8F3-3F5E-4982-AF7E-521AFA892ABD}" destId="{72CD39A3-B85F-48BC-A635-B3B2D7A8034F}" srcOrd="4" destOrd="0" presId="urn:microsoft.com/office/officeart/2005/8/layout/orgChart1"/>
    <dgm:cxn modelId="{12F97883-4C92-4129-91BB-205DF57265EA}" type="presParOf" srcId="{46EFF8F3-3F5E-4982-AF7E-521AFA892ABD}" destId="{D17C7384-CFEB-4C02-A67B-A056DC8B6E72}" srcOrd="5" destOrd="0" presId="urn:microsoft.com/office/officeart/2005/8/layout/orgChart1"/>
    <dgm:cxn modelId="{D794F7CA-48FF-42C9-9E3B-1925A536FD9F}" type="presParOf" srcId="{D17C7384-CFEB-4C02-A67B-A056DC8B6E72}" destId="{FC75487D-BCE2-4FA6-9915-5291FF3ED237}" srcOrd="0" destOrd="0" presId="urn:microsoft.com/office/officeart/2005/8/layout/orgChart1"/>
    <dgm:cxn modelId="{4B65EEB3-7813-46C9-881E-2611BFE4B583}" type="presParOf" srcId="{FC75487D-BCE2-4FA6-9915-5291FF3ED237}" destId="{43303A10-AA74-4991-9BEE-E76DBD9B3261}" srcOrd="0" destOrd="0" presId="urn:microsoft.com/office/officeart/2005/8/layout/orgChart1"/>
    <dgm:cxn modelId="{95E1AA4D-AB02-4AE4-9F35-E985CE4D7F46}" type="presParOf" srcId="{FC75487D-BCE2-4FA6-9915-5291FF3ED237}" destId="{943E6584-9F9D-42C1-A5CF-0EA1F7C3900A}" srcOrd="1" destOrd="0" presId="urn:microsoft.com/office/officeart/2005/8/layout/orgChart1"/>
    <dgm:cxn modelId="{B439C7E1-97DE-4C41-97DC-3CA2387B18D6}" type="presParOf" srcId="{D17C7384-CFEB-4C02-A67B-A056DC8B6E72}" destId="{44017D83-248F-42BF-A2AF-7CF5A80B424A}" srcOrd="1" destOrd="0" presId="urn:microsoft.com/office/officeart/2005/8/layout/orgChart1"/>
    <dgm:cxn modelId="{F9DC7374-8B24-4DEF-8640-14F74EF89AAD}" type="presParOf" srcId="{44017D83-248F-42BF-A2AF-7CF5A80B424A}" destId="{97CF2EEF-003D-4BC8-AF92-52D638CD586E}" srcOrd="0" destOrd="0" presId="urn:microsoft.com/office/officeart/2005/8/layout/orgChart1"/>
    <dgm:cxn modelId="{B118A13A-4CAD-46C1-842A-59AE95EFA9E2}" type="presParOf" srcId="{44017D83-248F-42BF-A2AF-7CF5A80B424A}" destId="{14B68249-923D-408C-BC7A-E3EAA0F35BC6}" srcOrd="1" destOrd="0" presId="urn:microsoft.com/office/officeart/2005/8/layout/orgChart1"/>
    <dgm:cxn modelId="{4E84D708-15D3-4DDE-8263-A590635A1628}" type="presParOf" srcId="{14B68249-923D-408C-BC7A-E3EAA0F35BC6}" destId="{BE2060FE-A00F-4D82-9A54-B3902D2BD332}" srcOrd="0" destOrd="0" presId="urn:microsoft.com/office/officeart/2005/8/layout/orgChart1"/>
    <dgm:cxn modelId="{574201E0-F244-4CDD-BED5-F8F2D4630318}" type="presParOf" srcId="{BE2060FE-A00F-4D82-9A54-B3902D2BD332}" destId="{D107B072-356A-4C25-ABA7-AC004E8FFA48}" srcOrd="0" destOrd="0" presId="urn:microsoft.com/office/officeart/2005/8/layout/orgChart1"/>
    <dgm:cxn modelId="{C0EE632D-BAA0-44B1-8969-789BB9F10CE9}" type="presParOf" srcId="{BE2060FE-A00F-4D82-9A54-B3902D2BD332}" destId="{5CDBFB4E-888A-44E7-A32C-95E8A06FE145}" srcOrd="1" destOrd="0" presId="urn:microsoft.com/office/officeart/2005/8/layout/orgChart1"/>
    <dgm:cxn modelId="{CE80B594-4292-4BAC-91D2-27B9F51B2408}" type="presParOf" srcId="{14B68249-923D-408C-BC7A-E3EAA0F35BC6}" destId="{1D9CD5FF-9D1B-4450-A266-37888692D233}" srcOrd="1" destOrd="0" presId="urn:microsoft.com/office/officeart/2005/8/layout/orgChart1"/>
    <dgm:cxn modelId="{01EE842B-453C-4983-BD05-1865FCC939A5}" type="presParOf" srcId="{14B68249-923D-408C-BC7A-E3EAA0F35BC6}" destId="{62064CBC-2BB4-4AB3-8085-306FEF436742}" srcOrd="2" destOrd="0" presId="urn:microsoft.com/office/officeart/2005/8/layout/orgChart1"/>
    <dgm:cxn modelId="{9624469C-0693-4A2F-B0DC-D235FA4EF766}" type="presParOf" srcId="{44017D83-248F-42BF-A2AF-7CF5A80B424A}" destId="{B0D5B2DC-C830-4E80-86B8-60CE1E150A51}" srcOrd="2" destOrd="0" presId="urn:microsoft.com/office/officeart/2005/8/layout/orgChart1"/>
    <dgm:cxn modelId="{AB7A3952-E1C6-4DCF-B0D7-C7E301B79CC1}" type="presParOf" srcId="{44017D83-248F-42BF-A2AF-7CF5A80B424A}" destId="{9AB5C898-0D1B-4332-A8B8-61766CA94BA9}" srcOrd="3" destOrd="0" presId="urn:microsoft.com/office/officeart/2005/8/layout/orgChart1"/>
    <dgm:cxn modelId="{80F13871-D179-4DC6-AE81-E85D9A31B75E}" type="presParOf" srcId="{9AB5C898-0D1B-4332-A8B8-61766CA94BA9}" destId="{0A21E7CE-540C-4C0F-BCF3-2D89ABF06BA6}" srcOrd="0" destOrd="0" presId="urn:microsoft.com/office/officeart/2005/8/layout/orgChart1"/>
    <dgm:cxn modelId="{361D5DF9-F1B6-4DE2-8BB1-6B914D3D7A83}" type="presParOf" srcId="{0A21E7CE-540C-4C0F-BCF3-2D89ABF06BA6}" destId="{D3D611AD-238C-457F-8A36-080A1A976BA5}" srcOrd="0" destOrd="0" presId="urn:microsoft.com/office/officeart/2005/8/layout/orgChart1"/>
    <dgm:cxn modelId="{A03137DC-52C6-4153-AB05-DA9133F511B7}" type="presParOf" srcId="{0A21E7CE-540C-4C0F-BCF3-2D89ABF06BA6}" destId="{A808FC53-D973-41F1-B34E-A289D88C1EBA}" srcOrd="1" destOrd="0" presId="urn:microsoft.com/office/officeart/2005/8/layout/orgChart1"/>
    <dgm:cxn modelId="{160F0EBA-57C5-42F4-B2B6-96D4C6B3C080}" type="presParOf" srcId="{9AB5C898-0D1B-4332-A8B8-61766CA94BA9}" destId="{B7820DB7-E077-4792-A727-FBD9F2376231}" srcOrd="1" destOrd="0" presId="urn:microsoft.com/office/officeart/2005/8/layout/orgChart1"/>
    <dgm:cxn modelId="{B4987FF5-D999-45C8-B88A-459545F4C9BE}" type="presParOf" srcId="{9AB5C898-0D1B-4332-A8B8-61766CA94BA9}" destId="{9656F706-192B-4342-A915-3D9552E50822}" srcOrd="2" destOrd="0" presId="urn:microsoft.com/office/officeart/2005/8/layout/orgChart1"/>
    <dgm:cxn modelId="{DCF787D9-C11C-4C6C-B2C7-AA7F80061182}" type="presParOf" srcId="{D17C7384-CFEB-4C02-A67B-A056DC8B6E72}" destId="{7FF0730F-6363-49D0-8D3C-E37068C86317}" srcOrd="2" destOrd="0" presId="urn:microsoft.com/office/officeart/2005/8/layout/orgChart1"/>
    <dgm:cxn modelId="{A58D9033-744B-47EF-944E-7FBA58EE9C82}" type="presParOf" srcId="{46EFF8F3-3F5E-4982-AF7E-521AFA892ABD}" destId="{FA8814E9-09BE-4834-B235-64E9951AA0D8}" srcOrd="6" destOrd="0" presId="urn:microsoft.com/office/officeart/2005/8/layout/orgChart1"/>
    <dgm:cxn modelId="{44AC6793-361E-46A2-B144-56BB44D009B1}" type="presParOf" srcId="{46EFF8F3-3F5E-4982-AF7E-521AFA892ABD}" destId="{139512C6-10B2-4A89-9DB0-EFED9B33BC63}" srcOrd="7" destOrd="0" presId="urn:microsoft.com/office/officeart/2005/8/layout/orgChart1"/>
    <dgm:cxn modelId="{8239AB9F-8199-4717-9C95-1906D1A88F65}" type="presParOf" srcId="{139512C6-10B2-4A89-9DB0-EFED9B33BC63}" destId="{3597CBA1-DCCA-4322-90EB-9D0049960DA8}" srcOrd="0" destOrd="0" presId="urn:microsoft.com/office/officeart/2005/8/layout/orgChart1"/>
    <dgm:cxn modelId="{824B3207-4BBF-4C0D-B4A7-F8C3927D7559}" type="presParOf" srcId="{3597CBA1-DCCA-4322-90EB-9D0049960DA8}" destId="{94F1A28F-C65E-4D16-8120-C8E32A0932A3}" srcOrd="0" destOrd="0" presId="urn:microsoft.com/office/officeart/2005/8/layout/orgChart1"/>
    <dgm:cxn modelId="{1A6A5492-1216-4688-ABCC-0B4E97966A6E}" type="presParOf" srcId="{3597CBA1-DCCA-4322-90EB-9D0049960DA8}" destId="{FDEBFD76-2032-4999-8F2E-E659BB217098}" srcOrd="1" destOrd="0" presId="urn:microsoft.com/office/officeart/2005/8/layout/orgChart1"/>
    <dgm:cxn modelId="{3A6A357F-EBAC-47B4-A2B3-1690D41F6581}" type="presParOf" srcId="{139512C6-10B2-4A89-9DB0-EFED9B33BC63}" destId="{84C84096-9E05-4395-91D9-ED9D129CA007}" srcOrd="1" destOrd="0" presId="urn:microsoft.com/office/officeart/2005/8/layout/orgChart1"/>
    <dgm:cxn modelId="{512F8B20-72E5-4204-A42F-C69CD8CA4784}" type="presParOf" srcId="{139512C6-10B2-4A89-9DB0-EFED9B33BC63}" destId="{91F705C9-6660-488A-8EDA-DB38BCE3EC3D}" srcOrd="2" destOrd="0" presId="urn:microsoft.com/office/officeart/2005/8/layout/orgChart1"/>
    <dgm:cxn modelId="{0032075C-8607-4341-8231-A23ECB2629D8}" type="presParOf" srcId="{46EFF8F3-3F5E-4982-AF7E-521AFA892ABD}" destId="{3F3A7023-23DB-486F-BB2D-DB43DD65B0A9}" srcOrd="8" destOrd="0" presId="urn:microsoft.com/office/officeart/2005/8/layout/orgChart1"/>
    <dgm:cxn modelId="{945C186B-3C2F-434C-B1DE-880E370EA437}" type="presParOf" srcId="{46EFF8F3-3F5E-4982-AF7E-521AFA892ABD}" destId="{C2DEE2F0-8ABD-43E8-8CF1-550833E1EE44}" srcOrd="9" destOrd="0" presId="urn:microsoft.com/office/officeart/2005/8/layout/orgChart1"/>
    <dgm:cxn modelId="{4D0F7AB5-9697-4BF4-A84D-9FC94F1F5B64}" type="presParOf" srcId="{C2DEE2F0-8ABD-43E8-8CF1-550833E1EE44}" destId="{8206F86A-6247-4E27-8BA3-EEAAE0577DB7}" srcOrd="0" destOrd="0" presId="urn:microsoft.com/office/officeart/2005/8/layout/orgChart1"/>
    <dgm:cxn modelId="{C9D8AC9D-2D4D-480F-A480-93C28B655B32}" type="presParOf" srcId="{8206F86A-6247-4E27-8BA3-EEAAE0577DB7}" destId="{175C0975-E7D8-4239-A55F-1ED8C0AF87AC}" srcOrd="0" destOrd="0" presId="urn:microsoft.com/office/officeart/2005/8/layout/orgChart1"/>
    <dgm:cxn modelId="{8651C9B0-8C2B-4207-B81D-A8F53273CC4C}" type="presParOf" srcId="{8206F86A-6247-4E27-8BA3-EEAAE0577DB7}" destId="{92848CBA-B1C6-45C0-A4AA-9969EA940770}" srcOrd="1" destOrd="0" presId="urn:microsoft.com/office/officeart/2005/8/layout/orgChart1"/>
    <dgm:cxn modelId="{EDC0B6EF-9529-4868-B63A-3FC94EC4F851}" type="presParOf" srcId="{C2DEE2F0-8ABD-43E8-8CF1-550833E1EE44}" destId="{8665456F-8838-4FDC-B243-699FD2CFA359}" srcOrd="1" destOrd="0" presId="urn:microsoft.com/office/officeart/2005/8/layout/orgChart1"/>
    <dgm:cxn modelId="{FD0867A8-F997-4231-8DB2-77B3D1EA71BB}" type="presParOf" srcId="{8665456F-8838-4FDC-B243-699FD2CFA359}" destId="{8EA15DE7-1BD5-4F3B-BFED-B8B6D6FD2D73}" srcOrd="0" destOrd="0" presId="urn:microsoft.com/office/officeart/2005/8/layout/orgChart1"/>
    <dgm:cxn modelId="{4DBD056F-F3E9-476C-85BD-BDB6BA4BAC12}" type="presParOf" srcId="{8665456F-8838-4FDC-B243-699FD2CFA359}" destId="{8A1D6CB6-5DD2-40B4-8802-54330FA53D3E}" srcOrd="1" destOrd="0" presId="urn:microsoft.com/office/officeart/2005/8/layout/orgChart1"/>
    <dgm:cxn modelId="{BB775836-4DF8-4D65-BD5D-60D936D5DEC6}" type="presParOf" srcId="{8A1D6CB6-5DD2-40B4-8802-54330FA53D3E}" destId="{EEFB91BA-F524-4FD3-B84F-D1C535A23A1B}" srcOrd="0" destOrd="0" presId="urn:microsoft.com/office/officeart/2005/8/layout/orgChart1"/>
    <dgm:cxn modelId="{6FD52E1D-8C90-409E-8EB7-22E0935E37E4}" type="presParOf" srcId="{EEFB91BA-F524-4FD3-B84F-D1C535A23A1B}" destId="{6B4F1747-D280-4E81-8C2A-880C1FBECF45}" srcOrd="0" destOrd="0" presId="urn:microsoft.com/office/officeart/2005/8/layout/orgChart1"/>
    <dgm:cxn modelId="{44F9D060-8862-499E-B636-89014077B88E}" type="presParOf" srcId="{EEFB91BA-F524-4FD3-B84F-D1C535A23A1B}" destId="{165254A9-CCFA-4B4A-AA67-725BEBCAB0A5}" srcOrd="1" destOrd="0" presId="urn:microsoft.com/office/officeart/2005/8/layout/orgChart1"/>
    <dgm:cxn modelId="{46856054-4264-4CE8-9A4E-FB62397D2751}" type="presParOf" srcId="{8A1D6CB6-5DD2-40B4-8802-54330FA53D3E}" destId="{AE163EAD-08B2-4E68-8AF0-5621EAA3FAD9}" srcOrd="1" destOrd="0" presId="urn:microsoft.com/office/officeart/2005/8/layout/orgChart1"/>
    <dgm:cxn modelId="{1AA503C1-1AE3-4CB1-A4FF-C66241119621}" type="presParOf" srcId="{8A1D6CB6-5DD2-40B4-8802-54330FA53D3E}" destId="{14EF746E-CEED-4E04-A7C6-E94586FE4FBE}" srcOrd="2" destOrd="0" presId="urn:microsoft.com/office/officeart/2005/8/layout/orgChart1"/>
    <dgm:cxn modelId="{DE351DA9-DEB9-40F0-B25D-C9D6B84BB89E}" type="presParOf" srcId="{8665456F-8838-4FDC-B243-699FD2CFA359}" destId="{E846EC35-801D-4B5A-98ED-8FAD1B5395C0}" srcOrd="2" destOrd="0" presId="urn:microsoft.com/office/officeart/2005/8/layout/orgChart1"/>
    <dgm:cxn modelId="{7736A070-5173-4C7F-8D41-F7B96BA98A77}" type="presParOf" srcId="{8665456F-8838-4FDC-B243-699FD2CFA359}" destId="{AD63AE04-7446-4706-B2E1-13E0B8303D11}" srcOrd="3" destOrd="0" presId="urn:microsoft.com/office/officeart/2005/8/layout/orgChart1"/>
    <dgm:cxn modelId="{8DA589CC-8BE5-40CE-B9FC-717A86F22572}" type="presParOf" srcId="{AD63AE04-7446-4706-B2E1-13E0B8303D11}" destId="{3F013CC8-5D5D-4205-B0A7-46D208CA0282}" srcOrd="0" destOrd="0" presId="urn:microsoft.com/office/officeart/2005/8/layout/orgChart1"/>
    <dgm:cxn modelId="{47A1C76E-554A-456A-A4FE-9C6D2F06D3CB}" type="presParOf" srcId="{3F013CC8-5D5D-4205-B0A7-46D208CA0282}" destId="{1D1E065C-2BC5-4A59-B7E7-C3DA0E774294}" srcOrd="0" destOrd="0" presId="urn:microsoft.com/office/officeart/2005/8/layout/orgChart1"/>
    <dgm:cxn modelId="{23F4F0D3-9141-4249-BFFD-7383171926E5}" type="presParOf" srcId="{3F013CC8-5D5D-4205-B0A7-46D208CA0282}" destId="{F55BF17F-6D08-4CFB-AAD2-91F8596CC4CD}" srcOrd="1" destOrd="0" presId="urn:microsoft.com/office/officeart/2005/8/layout/orgChart1"/>
    <dgm:cxn modelId="{F2A3A386-5604-40B1-965B-767E5B2C132A}" type="presParOf" srcId="{AD63AE04-7446-4706-B2E1-13E0B8303D11}" destId="{547575E1-E754-4D52-AF77-55F3DAE5E2FB}" srcOrd="1" destOrd="0" presId="urn:microsoft.com/office/officeart/2005/8/layout/orgChart1"/>
    <dgm:cxn modelId="{A1429C3E-89FD-4D28-84ED-20D226E9D856}" type="presParOf" srcId="{AD63AE04-7446-4706-B2E1-13E0B8303D11}" destId="{7E940C15-89E1-49DB-A6B7-CE83CD650B9C}" srcOrd="2" destOrd="0" presId="urn:microsoft.com/office/officeart/2005/8/layout/orgChart1"/>
    <dgm:cxn modelId="{BC063EF9-231B-4EDF-B211-47FFA00B3122}" type="presParOf" srcId="{8665456F-8838-4FDC-B243-699FD2CFA359}" destId="{62BC2419-3BE8-4D0F-BF6A-B8857D2D3299}" srcOrd="4" destOrd="0" presId="urn:microsoft.com/office/officeart/2005/8/layout/orgChart1"/>
    <dgm:cxn modelId="{F34192A3-776E-4EFF-996B-EFF66218CBE5}" type="presParOf" srcId="{8665456F-8838-4FDC-B243-699FD2CFA359}" destId="{01C10DAE-E529-4F60-B934-8F6412E552F5}" srcOrd="5" destOrd="0" presId="urn:microsoft.com/office/officeart/2005/8/layout/orgChart1"/>
    <dgm:cxn modelId="{689216DA-D6CB-4547-8675-62D6E2A3EA76}" type="presParOf" srcId="{01C10DAE-E529-4F60-B934-8F6412E552F5}" destId="{875ADE0A-8C9A-4506-9821-E665C9E0A369}" srcOrd="0" destOrd="0" presId="urn:microsoft.com/office/officeart/2005/8/layout/orgChart1"/>
    <dgm:cxn modelId="{FC9BACF7-BA73-46B1-8711-F09A05A66F0B}" type="presParOf" srcId="{875ADE0A-8C9A-4506-9821-E665C9E0A369}" destId="{A4AEF45E-312C-46A7-B58C-37AFE9A9E451}" srcOrd="0" destOrd="0" presId="urn:microsoft.com/office/officeart/2005/8/layout/orgChart1"/>
    <dgm:cxn modelId="{E9D64A9C-E0AD-49DB-B4EE-3F2268F7213A}" type="presParOf" srcId="{875ADE0A-8C9A-4506-9821-E665C9E0A369}" destId="{C2A4AE78-5C4C-487F-AE79-94BF6431CC33}" srcOrd="1" destOrd="0" presId="urn:microsoft.com/office/officeart/2005/8/layout/orgChart1"/>
    <dgm:cxn modelId="{05DD725E-7DF9-482A-AB03-B695EF050883}" type="presParOf" srcId="{01C10DAE-E529-4F60-B934-8F6412E552F5}" destId="{C0D106E8-62F0-4742-A45C-2A54D6415BB1}" srcOrd="1" destOrd="0" presId="urn:microsoft.com/office/officeart/2005/8/layout/orgChart1"/>
    <dgm:cxn modelId="{6655B0A9-9340-450C-A753-A40029AB438E}" type="presParOf" srcId="{01C10DAE-E529-4F60-B934-8F6412E552F5}" destId="{AD2C09D9-0820-4F89-80C9-3B4556BD99AA}" srcOrd="2" destOrd="0" presId="urn:microsoft.com/office/officeart/2005/8/layout/orgChart1"/>
    <dgm:cxn modelId="{DE1EC414-53D2-4BA3-B24F-4CE560A1CEDC}" type="presParOf" srcId="{C2DEE2F0-8ABD-43E8-8CF1-550833E1EE44}" destId="{C783CCFC-E455-470B-8130-062CA16D085C}" srcOrd="2" destOrd="0" presId="urn:microsoft.com/office/officeart/2005/8/layout/orgChart1"/>
    <dgm:cxn modelId="{45FFAF7B-2856-4124-B30C-E9FDD75ADA2A}" type="presParOf" srcId="{46EFF8F3-3F5E-4982-AF7E-521AFA892ABD}" destId="{9231708D-241F-45E6-BE02-E173790EB307}" srcOrd="10" destOrd="0" presId="urn:microsoft.com/office/officeart/2005/8/layout/orgChart1"/>
    <dgm:cxn modelId="{D1CBF563-8CC1-4289-9ABA-8CEB3D7A65A2}" type="presParOf" srcId="{46EFF8F3-3F5E-4982-AF7E-521AFA892ABD}" destId="{B573B974-A70B-402F-86FB-D63C28B8C631}" srcOrd="11" destOrd="0" presId="urn:microsoft.com/office/officeart/2005/8/layout/orgChart1"/>
    <dgm:cxn modelId="{BF11C112-C38F-4BD2-86FD-767F76133CF3}" type="presParOf" srcId="{B573B974-A70B-402F-86FB-D63C28B8C631}" destId="{CB589050-5E05-4B13-B426-EC03EF98610A}" srcOrd="0" destOrd="0" presId="urn:microsoft.com/office/officeart/2005/8/layout/orgChart1"/>
    <dgm:cxn modelId="{70C32FF2-69B5-4CB6-AFCF-FFE9A9A246E0}" type="presParOf" srcId="{CB589050-5E05-4B13-B426-EC03EF98610A}" destId="{F92764EA-4AD8-42A5-ACC5-8122F060C0E7}" srcOrd="0" destOrd="0" presId="urn:microsoft.com/office/officeart/2005/8/layout/orgChart1"/>
    <dgm:cxn modelId="{5449878D-3342-43B9-8539-1127FDC3FCD3}" type="presParOf" srcId="{CB589050-5E05-4B13-B426-EC03EF98610A}" destId="{03F9939C-5629-4328-84D3-FFEC1F81D4A8}" srcOrd="1" destOrd="0" presId="urn:microsoft.com/office/officeart/2005/8/layout/orgChart1"/>
    <dgm:cxn modelId="{FECA9DD5-3EDC-414B-92BF-27393125CA2A}" type="presParOf" srcId="{B573B974-A70B-402F-86FB-D63C28B8C631}" destId="{5BA9F5AC-7712-4ED7-A654-5A5A2B52EC9B}" srcOrd="1" destOrd="0" presId="urn:microsoft.com/office/officeart/2005/8/layout/orgChart1"/>
    <dgm:cxn modelId="{4F998B94-2431-46E3-8557-841464BEBA83}" type="presParOf" srcId="{5BA9F5AC-7712-4ED7-A654-5A5A2B52EC9B}" destId="{345FD4D6-3C0F-4E64-A665-DE3D56567A4A}" srcOrd="0" destOrd="0" presId="urn:microsoft.com/office/officeart/2005/8/layout/orgChart1"/>
    <dgm:cxn modelId="{63BF132B-504F-40E5-91D8-D1637672DE96}" type="presParOf" srcId="{5BA9F5AC-7712-4ED7-A654-5A5A2B52EC9B}" destId="{5C52DBD1-F858-46A2-B378-2708C7BD8EB6}" srcOrd="1" destOrd="0" presId="urn:microsoft.com/office/officeart/2005/8/layout/orgChart1"/>
    <dgm:cxn modelId="{6153ADA7-0A74-4F5E-A112-EEA40BF46506}" type="presParOf" srcId="{5C52DBD1-F858-46A2-B378-2708C7BD8EB6}" destId="{B93CFC14-D074-4EE2-B9A6-7ABC514A7461}" srcOrd="0" destOrd="0" presId="urn:microsoft.com/office/officeart/2005/8/layout/orgChart1"/>
    <dgm:cxn modelId="{CE1A82AF-D6D7-472A-BF41-45EA21177CB9}" type="presParOf" srcId="{B93CFC14-D074-4EE2-B9A6-7ABC514A7461}" destId="{FBC8F11A-AD3A-4EA7-A966-1E2ABDEFF909}" srcOrd="0" destOrd="0" presId="urn:microsoft.com/office/officeart/2005/8/layout/orgChart1"/>
    <dgm:cxn modelId="{6EE3D790-79B6-4DF7-856E-D2AE0E11C8F2}" type="presParOf" srcId="{B93CFC14-D074-4EE2-B9A6-7ABC514A7461}" destId="{BDAEAD53-3387-4223-A14A-5C42EDAE5065}" srcOrd="1" destOrd="0" presId="urn:microsoft.com/office/officeart/2005/8/layout/orgChart1"/>
    <dgm:cxn modelId="{372A704A-A318-46EB-95B9-42DECFE4D005}" type="presParOf" srcId="{5C52DBD1-F858-46A2-B378-2708C7BD8EB6}" destId="{3C25D9EE-C4BB-46B1-9541-F45F1BAEB38D}" srcOrd="1" destOrd="0" presId="urn:microsoft.com/office/officeart/2005/8/layout/orgChart1"/>
    <dgm:cxn modelId="{51C8CAFD-3FF7-4E18-9BFC-1CD1EB335C7C}" type="presParOf" srcId="{5C52DBD1-F858-46A2-B378-2708C7BD8EB6}" destId="{DCA31E1B-7679-4F77-A4E3-5E06D2E31E47}" srcOrd="2" destOrd="0" presId="urn:microsoft.com/office/officeart/2005/8/layout/orgChart1"/>
    <dgm:cxn modelId="{3A2C96F3-6835-4B0B-9B5A-93B9E50F2023}" type="presParOf" srcId="{5BA9F5AC-7712-4ED7-A654-5A5A2B52EC9B}" destId="{114894A0-6142-4C6B-BCBD-33FA8D10BF61}" srcOrd="2" destOrd="0" presId="urn:microsoft.com/office/officeart/2005/8/layout/orgChart1"/>
    <dgm:cxn modelId="{2809783B-D0D4-4197-B626-E4607BB02CD6}" type="presParOf" srcId="{5BA9F5AC-7712-4ED7-A654-5A5A2B52EC9B}" destId="{B66F2432-F82B-4C3F-8F93-EACD892E7C94}" srcOrd="3" destOrd="0" presId="urn:microsoft.com/office/officeart/2005/8/layout/orgChart1"/>
    <dgm:cxn modelId="{B8B7AB89-B51C-4789-8DBC-3E4FD1833E09}" type="presParOf" srcId="{B66F2432-F82B-4C3F-8F93-EACD892E7C94}" destId="{33183D5F-8940-4861-9111-3CCC062F08E4}" srcOrd="0" destOrd="0" presId="urn:microsoft.com/office/officeart/2005/8/layout/orgChart1"/>
    <dgm:cxn modelId="{03601162-55AA-4C13-9263-F23CC1BA6CAE}" type="presParOf" srcId="{33183D5F-8940-4861-9111-3CCC062F08E4}" destId="{A538CFF2-5AE8-4AFD-B5E9-900EA757265D}" srcOrd="0" destOrd="0" presId="urn:microsoft.com/office/officeart/2005/8/layout/orgChart1"/>
    <dgm:cxn modelId="{A3B2D87E-E236-4ABE-8118-2A4152C8F305}" type="presParOf" srcId="{33183D5F-8940-4861-9111-3CCC062F08E4}" destId="{FC581E4D-A3E6-4FCC-B95B-4D398266332D}" srcOrd="1" destOrd="0" presId="urn:microsoft.com/office/officeart/2005/8/layout/orgChart1"/>
    <dgm:cxn modelId="{08F35EBC-68AF-4EC3-8997-F78F33AE4414}" type="presParOf" srcId="{B66F2432-F82B-4C3F-8F93-EACD892E7C94}" destId="{4BCE0B3D-6046-4F7A-ABE5-B55ED767606B}" srcOrd="1" destOrd="0" presId="urn:microsoft.com/office/officeart/2005/8/layout/orgChart1"/>
    <dgm:cxn modelId="{6E2C1809-29A0-4111-B857-60B8421ED700}" type="presParOf" srcId="{B66F2432-F82B-4C3F-8F93-EACD892E7C94}" destId="{F9FA1BA9-B546-4841-BCF0-6F0A64C843E2}" srcOrd="2" destOrd="0" presId="urn:microsoft.com/office/officeart/2005/8/layout/orgChart1"/>
    <dgm:cxn modelId="{195F082C-5F64-45FD-88D7-691318D207CB}" type="presParOf" srcId="{5BA9F5AC-7712-4ED7-A654-5A5A2B52EC9B}" destId="{A8F252DF-353C-46D7-80A6-D56F2613E19B}" srcOrd="4" destOrd="0" presId="urn:microsoft.com/office/officeart/2005/8/layout/orgChart1"/>
    <dgm:cxn modelId="{558479AD-CBBE-42D5-BCF4-59A2A5074E2E}" type="presParOf" srcId="{5BA9F5AC-7712-4ED7-A654-5A5A2B52EC9B}" destId="{59E070DC-99F7-465B-867A-0EBE577550B0}" srcOrd="5" destOrd="0" presId="urn:microsoft.com/office/officeart/2005/8/layout/orgChart1"/>
    <dgm:cxn modelId="{CECBFA87-06E9-45B4-8869-5411FB1D0CFD}" type="presParOf" srcId="{59E070DC-99F7-465B-867A-0EBE577550B0}" destId="{425CC257-ABCC-41B4-92D5-D977296CEB4B}" srcOrd="0" destOrd="0" presId="urn:microsoft.com/office/officeart/2005/8/layout/orgChart1"/>
    <dgm:cxn modelId="{87D53B0D-B181-4201-88DA-F0D6A56BFC15}" type="presParOf" srcId="{425CC257-ABCC-41B4-92D5-D977296CEB4B}" destId="{2798BBC1-6F02-4006-A1D8-6BDCFA6D762E}" srcOrd="0" destOrd="0" presId="urn:microsoft.com/office/officeart/2005/8/layout/orgChart1"/>
    <dgm:cxn modelId="{E1469876-979F-48E7-89F0-1052BA992234}" type="presParOf" srcId="{425CC257-ABCC-41B4-92D5-D977296CEB4B}" destId="{1A222914-C626-4CE1-918A-B78F114CC5DE}" srcOrd="1" destOrd="0" presId="urn:microsoft.com/office/officeart/2005/8/layout/orgChart1"/>
    <dgm:cxn modelId="{86B0ABD2-4936-49B0-B7B3-D020F4D41B09}" type="presParOf" srcId="{59E070DC-99F7-465B-867A-0EBE577550B0}" destId="{21EA350E-CCB2-4A10-BD8A-DE431289DDCA}" srcOrd="1" destOrd="0" presId="urn:microsoft.com/office/officeart/2005/8/layout/orgChart1"/>
    <dgm:cxn modelId="{6F77ACB2-2CD3-4BC3-9BD6-C57A2CC9F5D2}" type="presParOf" srcId="{59E070DC-99F7-465B-867A-0EBE577550B0}" destId="{31F4BE4B-99B6-4440-9083-A7B65E908E28}" srcOrd="2" destOrd="0" presId="urn:microsoft.com/office/officeart/2005/8/layout/orgChart1"/>
    <dgm:cxn modelId="{C58A562D-C102-40D0-8F64-CB0A9D09EC60}" type="presParOf" srcId="{B573B974-A70B-402F-86FB-D63C28B8C631}" destId="{BFDCD035-4CBA-4B8A-B611-C4DB202212B5}" srcOrd="2" destOrd="0" presId="urn:microsoft.com/office/officeart/2005/8/layout/orgChart1"/>
    <dgm:cxn modelId="{C1BEFADF-35FD-46F1-AFFB-3D95938A8702}" type="presParOf" srcId="{46EFF8F3-3F5E-4982-AF7E-521AFA892ABD}" destId="{5A0B3B9E-B06D-471E-9F8E-32C95806BAE8}" srcOrd="12" destOrd="0" presId="urn:microsoft.com/office/officeart/2005/8/layout/orgChart1"/>
    <dgm:cxn modelId="{F0460A8F-E1EA-4EAC-B946-4DA67B7F9CC3}" type="presParOf" srcId="{46EFF8F3-3F5E-4982-AF7E-521AFA892ABD}" destId="{D2E59417-43F7-42B0-A370-0B7485A01E78}" srcOrd="13" destOrd="0" presId="urn:microsoft.com/office/officeart/2005/8/layout/orgChart1"/>
    <dgm:cxn modelId="{D5196DC2-B5CB-47D4-9653-4966431AEBE7}" type="presParOf" srcId="{D2E59417-43F7-42B0-A370-0B7485A01E78}" destId="{7CC29E57-AB01-477F-9E6E-B973D134E243}" srcOrd="0" destOrd="0" presId="urn:microsoft.com/office/officeart/2005/8/layout/orgChart1"/>
    <dgm:cxn modelId="{2B78BC2D-7EF5-4693-96B9-BDC1861EA9B1}" type="presParOf" srcId="{7CC29E57-AB01-477F-9E6E-B973D134E243}" destId="{B26902B6-05C3-40C1-9263-1881B65BEE58}" srcOrd="0" destOrd="0" presId="urn:microsoft.com/office/officeart/2005/8/layout/orgChart1"/>
    <dgm:cxn modelId="{5C932DE3-CBF3-453E-912D-D59F045075D1}" type="presParOf" srcId="{7CC29E57-AB01-477F-9E6E-B973D134E243}" destId="{00836D3D-98A3-4937-92DA-5E20654B6650}" srcOrd="1" destOrd="0" presId="urn:microsoft.com/office/officeart/2005/8/layout/orgChart1"/>
    <dgm:cxn modelId="{E568C7ED-E6F3-42F5-9409-A26D229028A3}" type="presParOf" srcId="{D2E59417-43F7-42B0-A370-0B7485A01E78}" destId="{1BBB24B0-BA9F-4FC7-9329-13294D5C8FC0}" srcOrd="1" destOrd="0" presId="urn:microsoft.com/office/officeart/2005/8/layout/orgChart1"/>
    <dgm:cxn modelId="{2DFFED6C-892D-405F-880C-0AB377155785}" type="presParOf" srcId="{1BBB24B0-BA9F-4FC7-9329-13294D5C8FC0}" destId="{5968AAED-B413-46DA-A6C1-F8CE62E99205}" srcOrd="0" destOrd="0" presId="urn:microsoft.com/office/officeart/2005/8/layout/orgChart1"/>
    <dgm:cxn modelId="{BD3E2439-F443-479E-8ADF-0FE434BD4136}" type="presParOf" srcId="{1BBB24B0-BA9F-4FC7-9329-13294D5C8FC0}" destId="{981AADAD-D6EE-4C8D-82BC-D46F936F83C8}" srcOrd="1" destOrd="0" presId="urn:microsoft.com/office/officeart/2005/8/layout/orgChart1"/>
    <dgm:cxn modelId="{870A2B09-0058-4D29-AE23-66DC89196FB5}" type="presParOf" srcId="{981AADAD-D6EE-4C8D-82BC-D46F936F83C8}" destId="{829F38ED-3FAD-466D-A6E4-396CDB388965}" srcOrd="0" destOrd="0" presId="urn:microsoft.com/office/officeart/2005/8/layout/orgChart1"/>
    <dgm:cxn modelId="{536EB5BF-2596-4CF7-BB70-2B1D0CF2F804}" type="presParOf" srcId="{829F38ED-3FAD-466D-A6E4-396CDB388965}" destId="{B7CE5F9E-045D-4A0E-B57D-5302BB9EF903}" srcOrd="0" destOrd="0" presId="urn:microsoft.com/office/officeart/2005/8/layout/orgChart1"/>
    <dgm:cxn modelId="{21724852-1DC4-4E5B-9FF2-5EF58652A20D}" type="presParOf" srcId="{829F38ED-3FAD-466D-A6E4-396CDB388965}" destId="{A478462C-9966-43AF-A6AB-60303423AFAF}" srcOrd="1" destOrd="0" presId="urn:microsoft.com/office/officeart/2005/8/layout/orgChart1"/>
    <dgm:cxn modelId="{4CD85B22-42D5-49A5-851D-FF4CB082089D}" type="presParOf" srcId="{981AADAD-D6EE-4C8D-82BC-D46F936F83C8}" destId="{5BEEF40D-2ABC-4199-9F67-33BE09E11038}" srcOrd="1" destOrd="0" presId="urn:microsoft.com/office/officeart/2005/8/layout/orgChart1"/>
    <dgm:cxn modelId="{72060CDD-F8DE-46EC-98EC-036F00271A54}" type="presParOf" srcId="{981AADAD-D6EE-4C8D-82BC-D46F936F83C8}" destId="{91974E6A-4156-4AFC-AEC2-A4E51F951C5D}" srcOrd="2" destOrd="0" presId="urn:microsoft.com/office/officeart/2005/8/layout/orgChart1"/>
    <dgm:cxn modelId="{F7B8A7B7-5759-45B4-A014-89C0EDD51590}" type="presParOf" srcId="{1BBB24B0-BA9F-4FC7-9329-13294D5C8FC0}" destId="{794BCB66-5643-4FC0-B86F-CF9ED697B2D7}" srcOrd="2" destOrd="0" presId="urn:microsoft.com/office/officeart/2005/8/layout/orgChart1"/>
    <dgm:cxn modelId="{96FE3177-D8C7-4932-835C-DCFD4D429F63}" type="presParOf" srcId="{1BBB24B0-BA9F-4FC7-9329-13294D5C8FC0}" destId="{7195AAD2-2251-4DEF-9B10-E4535F6CC661}" srcOrd="3" destOrd="0" presId="urn:microsoft.com/office/officeart/2005/8/layout/orgChart1"/>
    <dgm:cxn modelId="{A14B29A2-BA57-4AAA-87E9-7844D69CEB37}" type="presParOf" srcId="{7195AAD2-2251-4DEF-9B10-E4535F6CC661}" destId="{7904CE47-783F-4843-A36B-8789F85A4321}" srcOrd="0" destOrd="0" presId="urn:microsoft.com/office/officeart/2005/8/layout/orgChart1"/>
    <dgm:cxn modelId="{8EF4E6F1-303C-4D30-AED6-6D9FF248C73A}" type="presParOf" srcId="{7904CE47-783F-4843-A36B-8789F85A4321}" destId="{C6F1ABE4-5CC6-4FBB-9E18-08CEEAE1DD4A}" srcOrd="0" destOrd="0" presId="urn:microsoft.com/office/officeart/2005/8/layout/orgChart1"/>
    <dgm:cxn modelId="{0B740A66-0E29-4900-BC02-7ACD34B024AD}" type="presParOf" srcId="{7904CE47-783F-4843-A36B-8789F85A4321}" destId="{B7C6D1B1-AAF3-48AE-A541-864ACEF35BB1}" srcOrd="1" destOrd="0" presId="urn:microsoft.com/office/officeart/2005/8/layout/orgChart1"/>
    <dgm:cxn modelId="{D7681646-0579-4A76-A91A-A00949872ABD}" type="presParOf" srcId="{7195AAD2-2251-4DEF-9B10-E4535F6CC661}" destId="{4B679E80-60DB-4F55-A5ED-D99161310C1F}" srcOrd="1" destOrd="0" presId="urn:microsoft.com/office/officeart/2005/8/layout/orgChart1"/>
    <dgm:cxn modelId="{743408E0-BAF4-4AF8-BBF1-6867F966089E}" type="presParOf" srcId="{7195AAD2-2251-4DEF-9B10-E4535F6CC661}" destId="{8FC2597C-1229-4D1F-8154-23B03A7F45CC}" srcOrd="2" destOrd="0" presId="urn:microsoft.com/office/officeart/2005/8/layout/orgChart1"/>
    <dgm:cxn modelId="{66F88E99-1967-4C0C-974D-075A51833761}" type="presParOf" srcId="{1BBB24B0-BA9F-4FC7-9329-13294D5C8FC0}" destId="{C2592A10-D6F1-4D65-AC70-4F2D4E2B1B8F}" srcOrd="4" destOrd="0" presId="urn:microsoft.com/office/officeart/2005/8/layout/orgChart1"/>
    <dgm:cxn modelId="{C2EEF094-304D-472E-9A94-ABF66DC56DFF}" type="presParOf" srcId="{1BBB24B0-BA9F-4FC7-9329-13294D5C8FC0}" destId="{2371A1CA-7C90-4546-878A-BB28EE33A731}" srcOrd="5" destOrd="0" presId="urn:microsoft.com/office/officeart/2005/8/layout/orgChart1"/>
    <dgm:cxn modelId="{D40F34FA-1B9E-4730-B344-57DF5F7338D1}" type="presParOf" srcId="{2371A1CA-7C90-4546-878A-BB28EE33A731}" destId="{171741FA-9B6C-49B5-B2BD-2CE345FD295B}" srcOrd="0" destOrd="0" presId="urn:microsoft.com/office/officeart/2005/8/layout/orgChart1"/>
    <dgm:cxn modelId="{3A4B9F81-7D2F-46FA-888F-B8BE357B424D}" type="presParOf" srcId="{171741FA-9B6C-49B5-B2BD-2CE345FD295B}" destId="{E8712068-1B72-48AC-88DD-17CA4835CA5B}" srcOrd="0" destOrd="0" presId="urn:microsoft.com/office/officeart/2005/8/layout/orgChart1"/>
    <dgm:cxn modelId="{4EA61162-6D45-4DAB-B84F-49C514D4BECD}" type="presParOf" srcId="{171741FA-9B6C-49B5-B2BD-2CE345FD295B}" destId="{2663550E-59EE-47F9-82BA-91574E172BEB}" srcOrd="1" destOrd="0" presId="urn:microsoft.com/office/officeart/2005/8/layout/orgChart1"/>
    <dgm:cxn modelId="{DB15779E-C00C-4BED-AC44-DB56FC4C0A38}" type="presParOf" srcId="{2371A1CA-7C90-4546-878A-BB28EE33A731}" destId="{61FEB060-A251-423D-A6CC-CC56B60CF9EF}" srcOrd="1" destOrd="0" presId="urn:microsoft.com/office/officeart/2005/8/layout/orgChart1"/>
    <dgm:cxn modelId="{400897B5-CCFB-4661-8141-F7595B719508}" type="presParOf" srcId="{2371A1CA-7C90-4546-878A-BB28EE33A731}" destId="{A2BDBCD7-0066-4113-B2A8-4923B9BD2502}" srcOrd="2" destOrd="0" presId="urn:microsoft.com/office/officeart/2005/8/layout/orgChart1"/>
    <dgm:cxn modelId="{A341DDAF-5F3F-4A2D-8245-7E43E1B0B7DE}" type="presParOf" srcId="{1BBB24B0-BA9F-4FC7-9329-13294D5C8FC0}" destId="{2224993F-D150-4C6C-BAB4-01C027A660A7}" srcOrd="6" destOrd="0" presId="urn:microsoft.com/office/officeart/2005/8/layout/orgChart1"/>
    <dgm:cxn modelId="{BCF656B7-23B6-4228-884E-B4F7F39F0A96}" type="presParOf" srcId="{1BBB24B0-BA9F-4FC7-9329-13294D5C8FC0}" destId="{4F090406-D3B9-4754-9067-BFE2FD5DF371}" srcOrd="7" destOrd="0" presId="urn:microsoft.com/office/officeart/2005/8/layout/orgChart1"/>
    <dgm:cxn modelId="{C2FC849B-2A5E-47FD-BE67-68D96CD40CC4}" type="presParOf" srcId="{4F090406-D3B9-4754-9067-BFE2FD5DF371}" destId="{82285B95-8EEA-49C2-8BED-738803AED88D}" srcOrd="0" destOrd="0" presId="urn:microsoft.com/office/officeart/2005/8/layout/orgChart1"/>
    <dgm:cxn modelId="{6A3B1413-C30C-432D-A900-7FF6DF471528}" type="presParOf" srcId="{82285B95-8EEA-49C2-8BED-738803AED88D}" destId="{85EADB92-F0AE-4B77-AA40-49BE5D02A033}" srcOrd="0" destOrd="0" presId="urn:microsoft.com/office/officeart/2005/8/layout/orgChart1"/>
    <dgm:cxn modelId="{AD262189-196A-47EE-8F51-6779CF851ECC}" type="presParOf" srcId="{82285B95-8EEA-49C2-8BED-738803AED88D}" destId="{7018B8BE-009F-4D5B-A8FC-FE758BA5686E}" srcOrd="1" destOrd="0" presId="urn:microsoft.com/office/officeart/2005/8/layout/orgChart1"/>
    <dgm:cxn modelId="{91EAF097-A1CB-4914-BEA9-4CF86E14C248}" type="presParOf" srcId="{4F090406-D3B9-4754-9067-BFE2FD5DF371}" destId="{BE4573CC-E065-4860-AC6B-B86DE0A048C3}" srcOrd="1" destOrd="0" presId="urn:microsoft.com/office/officeart/2005/8/layout/orgChart1"/>
    <dgm:cxn modelId="{2B4065D3-7E3B-4765-B1D6-9DEE5071EF8D}" type="presParOf" srcId="{4F090406-D3B9-4754-9067-BFE2FD5DF371}" destId="{2DBB4576-ED80-4D2E-AB7B-BBEECE514432}" srcOrd="2" destOrd="0" presId="urn:microsoft.com/office/officeart/2005/8/layout/orgChart1"/>
    <dgm:cxn modelId="{8F796F43-7912-4E02-9B8A-ACFAF53B28FF}" type="presParOf" srcId="{D2E59417-43F7-42B0-A370-0B7485A01E78}" destId="{9B3AEA1F-5486-43A5-94C7-BB43839856CE}" srcOrd="2" destOrd="0" presId="urn:microsoft.com/office/officeart/2005/8/layout/orgChart1"/>
    <dgm:cxn modelId="{86BBCB2B-6243-4A02-A9DE-F89A12D9CA66}" type="presParOf" srcId="{46EFF8F3-3F5E-4982-AF7E-521AFA892ABD}" destId="{5AE31BDC-6282-4D1B-BFB8-E8498163C4AD}" srcOrd="14" destOrd="0" presId="urn:microsoft.com/office/officeart/2005/8/layout/orgChart1"/>
    <dgm:cxn modelId="{3D67192D-C1D1-4919-8E74-D7740423B75D}" type="presParOf" srcId="{46EFF8F3-3F5E-4982-AF7E-521AFA892ABD}" destId="{9A06828C-3195-4200-9011-FBB3A01FEFF5}" srcOrd="15" destOrd="0" presId="urn:microsoft.com/office/officeart/2005/8/layout/orgChart1"/>
    <dgm:cxn modelId="{FB7FF6CB-B84E-4DC3-B419-63EFECB5708A}" type="presParOf" srcId="{9A06828C-3195-4200-9011-FBB3A01FEFF5}" destId="{6CAE02C0-4BB6-4249-8C0A-164920BBE53A}" srcOrd="0" destOrd="0" presId="urn:microsoft.com/office/officeart/2005/8/layout/orgChart1"/>
    <dgm:cxn modelId="{365D4A11-5540-4E66-987E-D7A30229259A}" type="presParOf" srcId="{6CAE02C0-4BB6-4249-8C0A-164920BBE53A}" destId="{5554CAD0-8724-4D78-A41B-2C2FE5370AD9}" srcOrd="0" destOrd="0" presId="urn:microsoft.com/office/officeart/2005/8/layout/orgChart1"/>
    <dgm:cxn modelId="{D4E6BDB1-0BED-45CC-8921-DF8D22FE9BC3}" type="presParOf" srcId="{6CAE02C0-4BB6-4249-8C0A-164920BBE53A}" destId="{4D63590D-2B7A-460F-8354-C3B6BF715D71}" srcOrd="1" destOrd="0" presId="urn:microsoft.com/office/officeart/2005/8/layout/orgChart1"/>
    <dgm:cxn modelId="{33F63757-2994-4D52-A690-884872583BF5}" type="presParOf" srcId="{9A06828C-3195-4200-9011-FBB3A01FEFF5}" destId="{5259E20A-67F6-47D6-852A-0234860DF2A5}" srcOrd="1" destOrd="0" presId="urn:microsoft.com/office/officeart/2005/8/layout/orgChart1"/>
    <dgm:cxn modelId="{1D83C805-54ED-496D-853F-D16E21F83819}" type="presParOf" srcId="{5259E20A-67F6-47D6-852A-0234860DF2A5}" destId="{96A6C0F6-EDB4-4746-8F69-181C86850A78}" srcOrd="0" destOrd="0" presId="urn:microsoft.com/office/officeart/2005/8/layout/orgChart1"/>
    <dgm:cxn modelId="{5953DAFD-8BE1-46FA-BBF3-D21B79E15F04}" type="presParOf" srcId="{5259E20A-67F6-47D6-852A-0234860DF2A5}" destId="{6B3522F4-FC56-4BAD-98DF-001E2094B043}" srcOrd="1" destOrd="0" presId="urn:microsoft.com/office/officeart/2005/8/layout/orgChart1"/>
    <dgm:cxn modelId="{F3943A15-868B-4B01-AC19-49F5F9631658}" type="presParOf" srcId="{6B3522F4-FC56-4BAD-98DF-001E2094B043}" destId="{7254C4F3-471F-4DF6-B718-A86F28CB9CA6}" srcOrd="0" destOrd="0" presId="urn:microsoft.com/office/officeart/2005/8/layout/orgChart1"/>
    <dgm:cxn modelId="{EB4E3D9A-02F5-47A7-B824-E43F750C61A1}" type="presParOf" srcId="{7254C4F3-471F-4DF6-B718-A86F28CB9CA6}" destId="{856F6E45-A712-4DBE-A2C5-EB69C6887FF8}" srcOrd="0" destOrd="0" presId="urn:microsoft.com/office/officeart/2005/8/layout/orgChart1"/>
    <dgm:cxn modelId="{EF2C6FD1-383A-49C5-A746-42206019512C}" type="presParOf" srcId="{7254C4F3-471F-4DF6-B718-A86F28CB9CA6}" destId="{35765D54-2021-4994-BDDA-E1ECB5BBE25C}" srcOrd="1" destOrd="0" presId="urn:microsoft.com/office/officeart/2005/8/layout/orgChart1"/>
    <dgm:cxn modelId="{5017BC9C-5D5F-42AA-835C-4AA3DFCAD5FD}" type="presParOf" srcId="{6B3522F4-FC56-4BAD-98DF-001E2094B043}" destId="{44A557A1-B4D9-47EB-9A55-32F2DEB34E62}" srcOrd="1" destOrd="0" presId="urn:microsoft.com/office/officeart/2005/8/layout/orgChart1"/>
    <dgm:cxn modelId="{CB9CAC7D-9647-4AB4-B344-BCDE84FC646A}" type="presParOf" srcId="{6B3522F4-FC56-4BAD-98DF-001E2094B043}" destId="{0FD01EA4-3979-4A59-845F-D40E47EB6BE0}" srcOrd="2" destOrd="0" presId="urn:microsoft.com/office/officeart/2005/8/layout/orgChart1"/>
    <dgm:cxn modelId="{5C7B969D-59CF-43BA-97D7-56DCD2CA6D99}" type="presParOf" srcId="{5259E20A-67F6-47D6-852A-0234860DF2A5}" destId="{63F92CCC-A869-4A3B-B7D0-815A2BABE747}" srcOrd="2" destOrd="0" presId="urn:microsoft.com/office/officeart/2005/8/layout/orgChart1"/>
    <dgm:cxn modelId="{F1E22A56-3DC3-48A4-BB61-B828B2C7F8A2}" type="presParOf" srcId="{5259E20A-67F6-47D6-852A-0234860DF2A5}" destId="{02B6BC34-95DD-44FB-B672-8B7E3DA9A47E}" srcOrd="3" destOrd="0" presId="urn:microsoft.com/office/officeart/2005/8/layout/orgChart1"/>
    <dgm:cxn modelId="{7894ADC3-558E-4EC3-B2A6-1E9322482A54}" type="presParOf" srcId="{02B6BC34-95DD-44FB-B672-8B7E3DA9A47E}" destId="{5301BF52-97A2-43A6-92CC-64C8F387E523}" srcOrd="0" destOrd="0" presId="urn:microsoft.com/office/officeart/2005/8/layout/orgChart1"/>
    <dgm:cxn modelId="{29229530-F2CF-4AC3-94EE-E2B2E0848BF2}" type="presParOf" srcId="{5301BF52-97A2-43A6-92CC-64C8F387E523}" destId="{BA5BF3F8-D694-46F8-A613-4FBA89068CF9}" srcOrd="0" destOrd="0" presId="urn:microsoft.com/office/officeart/2005/8/layout/orgChart1"/>
    <dgm:cxn modelId="{54E38CE1-C644-43A2-84CC-0EAECB8E7081}" type="presParOf" srcId="{5301BF52-97A2-43A6-92CC-64C8F387E523}" destId="{8705F305-F31F-43F1-9388-91FED4BEDB27}" srcOrd="1" destOrd="0" presId="urn:microsoft.com/office/officeart/2005/8/layout/orgChart1"/>
    <dgm:cxn modelId="{A4704768-3878-4217-B498-E03E07DB3533}" type="presParOf" srcId="{02B6BC34-95DD-44FB-B672-8B7E3DA9A47E}" destId="{FC62FCDE-8E5F-4EB9-A145-C30BA337CB90}" srcOrd="1" destOrd="0" presId="urn:microsoft.com/office/officeart/2005/8/layout/orgChart1"/>
    <dgm:cxn modelId="{53E75E32-D0B7-4ADD-B1B7-380F3C860394}" type="presParOf" srcId="{02B6BC34-95DD-44FB-B672-8B7E3DA9A47E}" destId="{CFCF7556-6DD0-4EC4-BD1E-758A49035319}" srcOrd="2" destOrd="0" presId="urn:microsoft.com/office/officeart/2005/8/layout/orgChart1"/>
    <dgm:cxn modelId="{79263548-B5FB-49AF-86EB-B08E92B52998}" type="presParOf" srcId="{5259E20A-67F6-47D6-852A-0234860DF2A5}" destId="{0B934974-F45E-4B17-861E-CC7B4B55BBEB}" srcOrd="4" destOrd="0" presId="urn:microsoft.com/office/officeart/2005/8/layout/orgChart1"/>
    <dgm:cxn modelId="{9BA79A2E-253C-4E15-AE49-3F52D8114AC6}" type="presParOf" srcId="{5259E20A-67F6-47D6-852A-0234860DF2A5}" destId="{50968154-C2EB-4691-B4A7-D44EDB9CBD1C}" srcOrd="5" destOrd="0" presId="urn:microsoft.com/office/officeart/2005/8/layout/orgChart1"/>
    <dgm:cxn modelId="{DCA5FEA4-5ACF-4DCE-9C77-E073F7D9D2BA}" type="presParOf" srcId="{50968154-C2EB-4691-B4A7-D44EDB9CBD1C}" destId="{B90EEE6C-6035-450D-97C4-FF5D3CFE7A52}" srcOrd="0" destOrd="0" presId="urn:microsoft.com/office/officeart/2005/8/layout/orgChart1"/>
    <dgm:cxn modelId="{572D9939-612D-4918-8784-0F372392A419}" type="presParOf" srcId="{B90EEE6C-6035-450D-97C4-FF5D3CFE7A52}" destId="{0EDB118D-70A5-4DF5-BBEE-288B9DE0EEDE}" srcOrd="0" destOrd="0" presId="urn:microsoft.com/office/officeart/2005/8/layout/orgChart1"/>
    <dgm:cxn modelId="{6D7F5147-EC05-4FF8-B99B-062AB10A2E6D}" type="presParOf" srcId="{B90EEE6C-6035-450D-97C4-FF5D3CFE7A52}" destId="{25329383-7D03-4E7C-A1D9-7F05820E6536}" srcOrd="1" destOrd="0" presId="urn:microsoft.com/office/officeart/2005/8/layout/orgChart1"/>
    <dgm:cxn modelId="{4852B233-3631-4CFE-A020-1A61AABF6B58}" type="presParOf" srcId="{50968154-C2EB-4691-B4A7-D44EDB9CBD1C}" destId="{00D3E875-842A-4819-BC93-2673F194AF62}" srcOrd="1" destOrd="0" presId="urn:microsoft.com/office/officeart/2005/8/layout/orgChart1"/>
    <dgm:cxn modelId="{D55165E8-A75F-443E-880F-C71E3877874F}" type="presParOf" srcId="{50968154-C2EB-4691-B4A7-D44EDB9CBD1C}" destId="{6745FE68-1D73-4E7C-AE85-D5C18AF44DD3}" srcOrd="2" destOrd="0" presId="urn:microsoft.com/office/officeart/2005/8/layout/orgChart1"/>
    <dgm:cxn modelId="{DA91D786-1585-471A-9573-54BEB38A8F4F}" type="presParOf" srcId="{5259E20A-67F6-47D6-852A-0234860DF2A5}" destId="{303DE5F8-F3C0-4289-BB3E-5F7445CC0C78}" srcOrd="6" destOrd="0" presId="urn:microsoft.com/office/officeart/2005/8/layout/orgChart1"/>
    <dgm:cxn modelId="{94C1B34D-1522-4F0B-929B-0219B4C11954}" type="presParOf" srcId="{5259E20A-67F6-47D6-852A-0234860DF2A5}" destId="{E1EA0847-180E-456E-B545-C065B37764D7}" srcOrd="7" destOrd="0" presId="urn:microsoft.com/office/officeart/2005/8/layout/orgChart1"/>
    <dgm:cxn modelId="{3EEF7AD3-BE0D-4FD9-91BF-5C1678DD4B94}" type="presParOf" srcId="{E1EA0847-180E-456E-B545-C065B37764D7}" destId="{8915AF7A-F751-4EED-ADC9-9FF0A63FFAF5}" srcOrd="0" destOrd="0" presId="urn:microsoft.com/office/officeart/2005/8/layout/orgChart1"/>
    <dgm:cxn modelId="{56EB3739-4D94-4F22-8007-93EEBFAC8CD4}" type="presParOf" srcId="{8915AF7A-F751-4EED-ADC9-9FF0A63FFAF5}" destId="{B422BB99-CEAC-4AC8-94ED-BBD8D1F631ED}" srcOrd="0" destOrd="0" presId="urn:microsoft.com/office/officeart/2005/8/layout/orgChart1"/>
    <dgm:cxn modelId="{638049F2-697F-4420-9E21-60DEF57374BA}" type="presParOf" srcId="{8915AF7A-F751-4EED-ADC9-9FF0A63FFAF5}" destId="{AB26BC76-17E9-4F81-81A4-4A8536221AAE}" srcOrd="1" destOrd="0" presId="urn:microsoft.com/office/officeart/2005/8/layout/orgChart1"/>
    <dgm:cxn modelId="{0FD7E6FF-4CB1-46BB-8152-65445C7AEE82}" type="presParOf" srcId="{E1EA0847-180E-456E-B545-C065B37764D7}" destId="{2BB661E6-3111-4739-85A9-872706D092A7}" srcOrd="1" destOrd="0" presId="urn:microsoft.com/office/officeart/2005/8/layout/orgChart1"/>
    <dgm:cxn modelId="{B6F0ED5D-8C4F-4C7D-AC9B-11862998FB67}" type="presParOf" srcId="{E1EA0847-180E-456E-B545-C065B37764D7}" destId="{0821FE1B-E365-4D88-B416-2A2CBED64822}" srcOrd="2" destOrd="0" presId="urn:microsoft.com/office/officeart/2005/8/layout/orgChart1"/>
    <dgm:cxn modelId="{66018393-74EB-4EA3-9562-65E21B3644D7}" type="presParOf" srcId="{5259E20A-67F6-47D6-852A-0234860DF2A5}" destId="{D1EBECE8-073F-4ECC-B187-9F81CC35212D}" srcOrd="8" destOrd="0" presId="urn:microsoft.com/office/officeart/2005/8/layout/orgChart1"/>
    <dgm:cxn modelId="{BCE2A21B-4C88-46AC-A720-C14C69730CF4}" type="presParOf" srcId="{5259E20A-67F6-47D6-852A-0234860DF2A5}" destId="{572002B6-FC83-4B7B-A428-E4F7CAE39CFC}" srcOrd="9" destOrd="0" presId="urn:microsoft.com/office/officeart/2005/8/layout/orgChart1"/>
    <dgm:cxn modelId="{9A2A4263-DFDE-4573-9246-135F4DEF55D8}" type="presParOf" srcId="{572002B6-FC83-4B7B-A428-E4F7CAE39CFC}" destId="{DD2E7A9D-9F64-4049-A6EF-58A13A49B727}" srcOrd="0" destOrd="0" presId="urn:microsoft.com/office/officeart/2005/8/layout/orgChart1"/>
    <dgm:cxn modelId="{5F0DDF7E-6261-4134-862F-13B38CFB9B22}" type="presParOf" srcId="{DD2E7A9D-9F64-4049-A6EF-58A13A49B727}" destId="{27B856B7-81F5-4657-9452-58E0D3D26815}" srcOrd="0" destOrd="0" presId="urn:microsoft.com/office/officeart/2005/8/layout/orgChart1"/>
    <dgm:cxn modelId="{A0FC4809-DB0D-4F98-9B3C-6E1C7D263A95}" type="presParOf" srcId="{DD2E7A9D-9F64-4049-A6EF-58A13A49B727}" destId="{D39D08EC-3EE8-431F-B017-177C18DB574F}" srcOrd="1" destOrd="0" presId="urn:microsoft.com/office/officeart/2005/8/layout/orgChart1"/>
    <dgm:cxn modelId="{ABCD4B0F-C5BE-414B-A528-55825535ABFF}" type="presParOf" srcId="{572002B6-FC83-4B7B-A428-E4F7CAE39CFC}" destId="{EAEEA57E-8CB4-4F73-BA05-74E10F6A2069}" srcOrd="1" destOrd="0" presId="urn:microsoft.com/office/officeart/2005/8/layout/orgChart1"/>
    <dgm:cxn modelId="{6C3F9745-A329-4620-B3F2-7B41540BB1FB}" type="presParOf" srcId="{572002B6-FC83-4B7B-A428-E4F7CAE39CFC}" destId="{90A3FB06-A539-4A50-A668-038EAB42ED86}" srcOrd="2" destOrd="0" presId="urn:microsoft.com/office/officeart/2005/8/layout/orgChart1"/>
    <dgm:cxn modelId="{B3B2CC4F-B26C-4CF5-A593-0433715D876F}" type="presParOf" srcId="{9A06828C-3195-4200-9011-FBB3A01FEFF5}" destId="{5B6FC848-855A-4941-9F5A-7FFC2E414487}" srcOrd="2" destOrd="0" presId="urn:microsoft.com/office/officeart/2005/8/layout/orgChart1"/>
    <dgm:cxn modelId="{E134F315-9ABB-432B-A868-893926CA385C}" type="presParOf" srcId="{31E9CE4F-0180-43AB-A7AC-83D8E09B99BC}" destId="{10EFB326-CEE0-4E95-9681-466952A638EF}" srcOrd="2" destOrd="0" presId="urn:microsoft.com/office/officeart/2005/8/layout/orgChart1"/>
    <dgm:cxn modelId="{5B8A8C91-2B33-40E6-A069-C2EACE55D1FC}" type="presParOf" srcId="{10EFB326-CEE0-4E95-9681-466952A638EF}" destId="{70E64C1C-AB5D-4C9C-A8EC-F65E38C42AC2}" srcOrd="0" destOrd="0" presId="urn:microsoft.com/office/officeart/2005/8/layout/orgChart1"/>
    <dgm:cxn modelId="{CD28C294-CBA8-4985-A392-C58A91CAB254}" type="presParOf" srcId="{10EFB326-CEE0-4E95-9681-466952A638EF}" destId="{0A837F0B-E652-4901-B305-FDB5C1F6995F}" srcOrd="1" destOrd="0" presId="urn:microsoft.com/office/officeart/2005/8/layout/orgChart1"/>
    <dgm:cxn modelId="{27758F48-9E74-4BB3-B565-C5F7FB8C8A27}" type="presParOf" srcId="{0A837F0B-E652-4901-B305-FDB5C1F6995F}" destId="{B9F5E5A2-220B-4162-AB90-404458F71212}" srcOrd="0" destOrd="0" presId="urn:microsoft.com/office/officeart/2005/8/layout/orgChart1"/>
    <dgm:cxn modelId="{7DC78DFA-2F72-4908-90CF-493C0EE04BE5}" type="presParOf" srcId="{B9F5E5A2-220B-4162-AB90-404458F71212}" destId="{E5DD65C0-EA96-4370-9AA4-0C4B020842DD}" srcOrd="0" destOrd="0" presId="urn:microsoft.com/office/officeart/2005/8/layout/orgChart1"/>
    <dgm:cxn modelId="{0EAD0A8A-7E14-4BC5-8EAB-BA5F7F3C8753}" type="presParOf" srcId="{B9F5E5A2-220B-4162-AB90-404458F71212}" destId="{98D1FDF9-6CB9-4793-A642-EF5D02D9F57A}" srcOrd="1" destOrd="0" presId="urn:microsoft.com/office/officeart/2005/8/layout/orgChart1"/>
    <dgm:cxn modelId="{1CD54C5C-2D25-452B-853E-34909077602D}" type="presParOf" srcId="{0A837F0B-E652-4901-B305-FDB5C1F6995F}" destId="{A48A968A-CE62-40DD-9E59-B4AC50C9FE04}" srcOrd="1" destOrd="0" presId="urn:microsoft.com/office/officeart/2005/8/layout/orgChart1"/>
    <dgm:cxn modelId="{D2FA856B-8EEC-417C-A864-7875E14F081E}" type="presParOf" srcId="{0A837F0B-E652-4901-B305-FDB5C1F6995F}" destId="{5AD32C7D-289A-4C27-8382-13AB14ED05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3487B3-254F-4CA5-81FA-0C62F77C0D6B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0482C15-7901-4C3D-94A5-52D7CEAACC7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Lynn Hall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Director of Athletics</a:t>
          </a:r>
        </a:p>
      </dgm:t>
    </dgm:pt>
    <dgm:pt modelId="{9B55792A-48E2-4FEB-8A2D-C470455C3E76}" type="parTrans" cxnId="{A283B945-C4CB-4842-A925-7AE821D30019}">
      <dgm:prSet/>
      <dgm:spPr/>
      <dgm:t>
        <a:bodyPr/>
        <a:lstStyle/>
        <a:p>
          <a:endParaRPr lang="en-US"/>
        </a:p>
      </dgm:t>
    </dgm:pt>
    <dgm:pt modelId="{881C3FA2-921C-4F0E-A0B4-A7FF660CEAF7}" type="sibTrans" cxnId="{A283B945-C4CB-4842-A925-7AE821D30019}">
      <dgm:prSet/>
      <dgm:spPr/>
      <dgm:t>
        <a:bodyPr/>
        <a:lstStyle/>
        <a:p>
          <a:endParaRPr lang="en-US"/>
        </a:p>
      </dgm:t>
    </dgm:pt>
    <dgm:pt modelId="{9288B432-848D-4EE7-B32C-6ACDE0C9DC12}" type="asst">
      <dgm:prSet custT="1"/>
      <dgm:spPr/>
      <dgm:t>
        <a:bodyPr/>
        <a:lstStyle/>
        <a:p>
          <a:r>
            <a:rPr lang="en-US" sz="800" dirty="0" smtClean="0"/>
            <a:t>DeeDee Bomholt</a:t>
          </a:r>
        </a:p>
        <a:p>
          <a:r>
            <a:rPr lang="en-US" sz="800" dirty="0" smtClean="0"/>
            <a:t>Athletics Secretary</a:t>
          </a:r>
          <a:endParaRPr lang="en-US" sz="800" dirty="0"/>
        </a:p>
      </dgm:t>
    </dgm:pt>
    <dgm:pt modelId="{B9EFA1B8-DD84-4970-A2E5-CB9C62A80E66}" type="parTrans" cxnId="{FAC82737-EA89-4AE9-8079-3511D422A4F0}">
      <dgm:prSet/>
      <dgm:spPr/>
      <dgm:t>
        <a:bodyPr/>
        <a:lstStyle/>
        <a:p>
          <a:endParaRPr lang="en-US"/>
        </a:p>
      </dgm:t>
    </dgm:pt>
    <dgm:pt modelId="{DBA4051F-3543-4AB5-8529-C9A5140D71A2}" type="sibTrans" cxnId="{FAC82737-EA89-4AE9-8079-3511D422A4F0}">
      <dgm:prSet/>
      <dgm:spPr/>
      <dgm:t>
        <a:bodyPr/>
        <a:lstStyle/>
        <a:p>
          <a:endParaRPr lang="en-US"/>
        </a:p>
      </dgm:t>
    </dgm:pt>
    <dgm:pt modelId="{00637A3B-8CA1-4377-BF3B-0CC2C59E9B3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Josh Payne</a:t>
          </a:r>
        </a:p>
        <a:p>
          <a:r>
            <a:rPr lang="en-US" sz="800" dirty="0" smtClean="0"/>
            <a:t>Head Cross Country Coach</a:t>
          </a:r>
          <a:endParaRPr lang="en-US" sz="800" dirty="0"/>
        </a:p>
      </dgm:t>
    </dgm:pt>
    <dgm:pt modelId="{90880CF1-23BE-45F2-8947-2CFB8C7B89EE}" type="parTrans" cxnId="{60A60002-86CF-442F-9D00-0B7299D3126D}">
      <dgm:prSet/>
      <dgm:spPr/>
      <dgm:t>
        <a:bodyPr/>
        <a:lstStyle/>
        <a:p>
          <a:endParaRPr lang="en-US"/>
        </a:p>
      </dgm:t>
    </dgm:pt>
    <dgm:pt modelId="{54752565-D2D1-49E5-B424-3523C6599AA3}" type="sibTrans" cxnId="{60A60002-86CF-442F-9D00-0B7299D3126D}">
      <dgm:prSet/>
      <dgm:spPr/>
      <dgm:t>
        <a:bodyPr/>
        <a:lstStyle/>
        <a:p>
          <a:endParaRPr lang="en-US"/>
        </a:p>
      </dgm:t>
    </dgm:pt>
    <dgm:pt modelId="{EECBE23C-1A76-4030-806B-D22829E6ACCB}">
      <dgm:prSet custT="1"/>
      <dgm:spPr/>
      <dgm:t>
        <a:bodyPr/>
        <a:lstStyle/>
        <a:p>
          <a:r>
            <a:rPr lang="en-US" sz="800" dirty="0" smtClean="0"/>
            <a:t>Wayne Perry</a:t>
          </a:r>
        </a:p>
        <a:p>
          <a:r>
            <a:rPr lang="en-US" sz="800" dirty="0" smtClean="0"/>
            <a:t>Head Golf Coach</a:t>
          </a:r>
          <a:endParaRPr lang="en-US" sz="800" dirty="0"/>
        </a:p>
      </dgm:t>
    </dgm:pt>
    <dgm:pt modelId="{ADF08B85-F2E8-4E84-BEC5-E2EB1425261B}" type="parTrans" cxnId="{31C7C1B8-4796-435C-A206-4131FCB1D0BE}">
      <dgm:prSet/>
      <dgm:spPr/>
      <dgm:t>
        <a:bodyPr/>
        <a:lstStyle/>
        <a:p>
          <a:endParaRPr lang="en-US"/>
        </a:p>
      </dgm:t>
    </dgm:pt>
    <dgm:pt modelId="{A61F6FE8-8ED3-418C-B33E-617ED1BF3CFA}" type="sibTrans" cxnId="{31C7C1B8-4796-435C-A206-4131FCB1D0BE}">
      <dgm:prSet/>
      <dgm:spPr/>
      <dgm:t>
        <a:bodyPr/>
        <a:lstStyle/>
        <a:p>
          <a:endParaRPr lang="en-US"/>
        </a:p>
      </dgm:t>
    </dgm:pt>
    <dgm:pt modelId="{737E4EBB-118F-44E0-B96D-FCC9E647CE3F}">
      <dgm:prSet custT="1"/>
      <dgm:spPr/>
      <dgm:t>
        <a:bodyPr/>
        <a:lstStyle/>
        <a:p>
          <a:r>
            <a:rPr lang="en-US" sz="800" dirty="0" smtClean="0"/>
            <a:t>Steve Baudendistel</a:t>
          </a:r>
        </a:p>
        <a:p>
          <a:r>
            <a:rPr lang="en-US" sz="800" dirty="0" smtClean="0"/>
            <a:t>Head Football Coach</a:t>
          </a:r>
          <a:endParaRPr lang="en-US" sz="800" dirty="0"/>
        </a:p>
      </dgm:t>
    </dgm:pt>
    <dgm:pt modelId="{0AE663D2-10D5-4E48-9B5E-B06AE131B9D5}" type="parTrans" cxnId="{051641BA-0E62-46E4-B237-1531ABE19F16}">
      <dgm:prSet/>
      <dgm:spPr/>
      <dgm:t>
        <a:bodyPr/>
        <a:lstStyle/>
        <a:p>
          <a:endParaRPr lang="en-US"/>
        </a:p>
      </dgm:t>
    </dgm:pt>
    <dgm:pt modelId="{5950E660-D2C8-430F-A99A-026B2E074107}" type="sibTrans" cxnId="{051641BA-0E62-46E4-B237-1531ABE19F16}">
      <dgm:prSet/>
      <dgm:spPr/>
      <dgm:t>
        <a:bodyPr/>
        <a:lstStyle/>
        <a:p>
          <a:endParaRPr lang="en-US"/>
        </a:p>
      </dgm:t>
    </dgm:pt>
    <dgm:pt modelId="{36A2B5BB-4554-44B0-8951-040C6CC3A7C9}">
      <dgm:prSet custT="1"/>
      <dgm:spPr/>
      <dgm:t>
        <a:bodyPr/>
        <a:lstStyle/>
        <a:p>
          <a:r>
            <a:rPr lang="en-US" sz="600" dirty="0" smtClean="0"/>
            <a:t>John Jones</a:t>
          </a:r>
        </a:p>
        <a:p>
          <a:r>
            <a:rPr lang="en-US" sz="600" dirty="0" smtClean="0"/>
            <a:t>Assoc. Athletic Director/Asst. Women’s Basketball Coach/Horner Center Supervisor</a:t>
          </a:r>
          <a:endParaRPr lang="en-US" sz="600" dirty="0"/>
        </a:p>
      </dgm:t>
    </dgm:pt>
    <dgm:pt modelId="{EB509422-5945-43EC-A699-52B71D4B6DD8}" type="parTrans" cxnId="{2173D87D-0576-4917-BF70-B9F33DC79D2A}">
      <dgm:prSet/>
      <dgm:spPr/>
      <dgm:t>
        <a:bodyPr/>
        <a:lstStyle/>
        <a:p>
          <a:endParaRPr lang="en-US"/>
        </a:p>
      </dgm:t>
    </dgm:pt>
    <dgm:pt modelId="{44B0EC49-57B4-4EE1-A50A-ACD84BE5D3B6}" type="sibTrans" cxnId="{2173D87D-0576-4917-BF70-B9F33DC79D2A}">
      <dgm:prSet/>
      <dgm:spPr/>
      <dgm:t>
        <a:bodyPr/>
        <a:lstStyle/>
        <a:p>
          <a:endParaRPr lang="en-US"/>
        </a:p>
      </dgm:t>
    </dgm:pt>
    <dgm:pt modelId="{FC174039-3414-4D99-94A5-686A061DF91C}">
      <dgm:prSet custT="1"/>
      <dgm:spPr/>
      <dgm:t>
        <a:bodyPr/>
        <a:lstStyle/>
        <a:p>
          <a:r>
            <a:rPr lang="en-US" sz="800" dirty="0" smtClean="0"/>
            <a:t>Shayne Stock</a:t>
          </a:r>
        </a:p>
        <a:p>
          <a:r>
            <a:rPr lang="en-US" sz="800" dirty="0" smtClean="0"/>
            <a:t>Head Baseball Coach/Grounds Liaison</a:t>
          </a:r>
          <a:endParaRPr lang="en-US" sz="800" dirty="0"/>
        </a:p>
      </dgm:t>
    </dgm:pt>
    <dgm:pt modelId="{580E7DD5-F194-4205-A399-24DAEEABC0DF}" type="parTrans" cxnId="{9F1B50DE-5433-4C09-A321-05D66404651D}">
      <dgm:prSet/>
      <dgm:spPr/>
      <dgm:t>
        <a:bodyPr/>
        <a:lstStyle/>
        <a:p>
          <a:endParaRPr lang="en-US"/>
        </a:p>
      </dgm:t>
    </dgm:pt>
    <dgm:pt modelId="{B7A753C4-7131-4AF2-8AB3-F1068024A93E}" type="sibTrans" cxnId="{9F1B50DE-5433-4C09-A321-05D66404651D}">
      <dgm:prSet/>
      <dgm:spPr/>
      <dgm:t>
        <a:bodyPr/>
        <a:lstStyle/>
        <a:p>
          <a:endParaRPr lang="en-US"/>
        </a:p>
      </dgm:t>
    </dgm:pt>
    <dgm:pt modelId="{C96470C5-C974-40A2-8DA1-80636290A2F9}">
      <dgm:prSet custT="1"/>
      <dgm:spPr/>
      <dgm:t>
        <a:bodyPr/>
        <a:lstStyle/>
        <a:p>
          <a:r>
            <a:rPr lang="en-US" sz="800" dirty="0" smtClean="0"/>
            <a:t>Brian Power</a:t>
          </a:r>
        </a:p>
        <a:p>
          <a:r>
            <a:rPr lang="en-US" sz="800" dirty="0" smtClean="0"/>
            <a:t>Head Track/Field Coach/Asst. Sports Information Director</a:t>
          </a:r>
          <a:endParaRPr lang="en-US" sz="800" dirty="0"/>
        </a:p>
      </dgm:t>
    </dgm:pt>
    <dgm:pt modelId="{BDAE19DC-89DC-48C4-A267-0FC472E6239A}" type="parTrans" cxnId="{991C91C9-FDAF-4555-8CA1-28054860852D}">
      <dgm:prSet/>
      <dgm:spPr/>
      <dgm:t>
        <a:bodyPr/>
        <a:lstStyle/>
        <a:p>
          <a:endParaRPr lang="en-US"/>
        </a:p>
      </dgm:t>
    </dgm:pt>
    <dgm:pt modelId="{D1FD99A1-06B2-4480-8235-FBD29EE93055}" type="sibTrans" cxnId="{991C91C9-FDAF-4555-8CA1-28054860852D}">
      <dgm:prSet/>
      <dgm:spPr/>
      <dgm:t>
        <a:bodyPr/>
        <a:lstStyle/>
        <a:p>
          <a:endParaRPr lang="en-US"/>
        </a:p>
      </dgm:t>
    </dgm:pt>
    <dgm:pt modelId="{7939D33D-F2D5-4405-9C2D-4E6DE5B0A981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Frank Mingione</a:t>
          </a:r>
        </a:p>
        <a:p>
          <a:r>
            <a:rPr lang="en-US" sz="800" dirty="0" smtClean="0"/>
            <a:t>Asst. Golf Coach</a:t>
          </a:r>
          <a:endParaRPr lang="en-US" sz="800" dirty="0"/>
        </a:p>
      </dgm:t>
    </dgm:pt>
    <dgm:pt modelId="{8553ADED-E4F6-4639-8E86-9154C6C5DF0D}" type="parTrans" cxnId="{DB088D35-D6BC-4CED-80E6-D1E4FB23B147}">
      <dgm:prSet/>
      <dgm:spPr/>
      <dgm:t>
        <a:bodyPr/>
        <a:lstStyle/>
        <a:p>
          <a:endParaRPr lang="en-US"/>
        </a:p>
      </dgm:t>
    </dgm:pt>
    <dgm:pt modelId="{73B1983C-7A61-48AA-B1D6-4DAF0D8AD310}" type="sibTrans" cxnId="{DB088D35-D6BC-4CED-80E6-D1E4FB23B147}">
      <dgm:prSet/>
      <dgm:spPr/>
      <dgm:t>
        <a:bodyPr/>
        <a:lstStyle/>
        <a:p>
          <a:endParaRPr lang="en-US"/>
        </a:p>
      </dgm:t>
    </dgm:pt>
    <dgm:pt modelId="{A088161E-0471-4C76-B4F4-1AFFEA923BD0}">
      <dgm:prSet custT="1"/>
      <dgm:spPr/>
      <dgm:t>
        <a:bodyPr/>
        <a:lstStyle/>
        <a:p>
          <a:r>
            <a:rPr lang="en-US" sz="800" dirty="0" smtClean="0"/>
            <a:t>Denny Dorrel</a:t>
          </a:r>
        </a:p>
        <a:p>
          <a:r>
            <a:rPr lang="en-US" sz="800" dirty="0" smtClean="0"/>
            <a:t>Defensive Coordinator</a:t>
          </a:r>
          <a:endParaRPr lang="en-US" sz="800" dirty="0"/>
        </a:p>
      </dgm:t>
    </dgm:pt>
    <dgm:pt modelId="{856F0293-6B5A-4575-B40D-2CAA5D8C822C}" type="parTrans" cxnId="{0E392FC5-FC8C-4A5B-8F14-F64B940016F4}">
      <dgm:prSet/>
      <dgm:spPr/>
      <dgm:t>
        <a:bodyPr/>
        <a:lstStyle/>
        <a:p>
          <a:endParaRPr lang="en-US"/>
        </a:p>
      </dgm:t>
    </dgm:pt>
    <dgm:pt modelId="{39322084-304A-4156-A6B7-EEE0C4F16BFE}" type="sibTrans" cxnId="{0E392FC5-FC8C-4A5B-8F14-F64B940016F4}">
      <dgm:prSet/>
      <dgm:spPr/>
      <dgm:t>
        <a:bodyPr/>
        <a:lstStyle/>
        <a:p>
          <a:endParaRPr lang="en-US"/>
        </a:p>
      </dgm:t>
    </dgm:pt>
    <dgm:pt modelId="{76E5CD03-73B8-4343-80E1-88A65FCDEF24}">
      <dgm:prSet custT="1"/>
      <dgm:spPr/>
      <dgm:t>
        <a:bodyPr/>
        <a:lstStyle/>
        <a:p>
          <a:r>
            <a:rPr lang="en-US" sz="800" dirty="0" smtClean="0"/>
            <a:t>Benjamin Cullen</a:t>
          </a:r>
        </a:p>
        <a:p>
          <a:r>
            <a:rPr lang="en-US" sz="800" dirty="0" smtClean="0"/>
            <a:t>Offensive Coordinator</a:t>
          </a:r>
          <a:endParaRPr lang="en-US" sz="800" dirty="0"/>
        </a:p>
      </dgm:t>
    </dgm:pt>
    <dgm:pt modelId="{13F6F54A-D075-4FEF-864E-DE36FD6C904F}" type="parTrans" cxnId="{6156ABB8-8D16-4B4E-9DF5-AC9B6546DF8A}">
      <dgm:prSet/>
      <dgm:spPr/>
      <dgm:t>
        <a:bodyPr/>
        <a:lstStyle/>
        <a:p>
          <a:endParaRPr lang="en-US"/>
        </a:p>
      </dgm:t>
    </dgm:pt>
    <dgm:pt modelId="{4654A022-8E60-4976-8525-8AD4CE334864}" type="sibTrans" cxnId="{6156ABB8-8D16-4B4E-9DF5-AC9B6546DF8A}">
      <dgm:prSet/>
      <dgm:spPr/>
      <dgm:t>
        <a:bodyPr/>
        <a:lstStyle/>
        <a:p>
          <a:endParaRPr lang="en-US"/>
        </a:p>
      </dgm:t>
    </dgm:pt>
    <dgm:pt modelId="{56AD8C12-135D-4150-AB6A-F2BB01282CDF}">
      <dgm:prSet custT="1"/>
      <dgm:spPr/>
      <dgm:t>
        <a:bodyPr/>
        <a:lstStyle/>
        <a:p>
          <a:r>
            <a:rPr lang="en-US" sz="800" dirty="0" smtClean="0"/>
            <a:t>Andre’ Nash, Jr</a:t>
          </a:r>
        </a:p>
        <a:p>
          <a:r>
            <a:rPr lang="en-US" sz="800" dirty="0" smtClean="0"/>
            <a:t>Asst. Football/Track Coach</a:t>
          </a:r>
          <a:endParaRPr lang="en-US" sz="800" dirty="0"/>
        </a:p>
      </dgm:t>
    </dgm:pt>
    <dgm:pt modelId="{7C4B32B1-DDF6-49B0-8CAB-B45584A26C08}" type="parTrans" cxnId="{82481BBE-B724-4FB3-8AD1-29F378B210C9}">
      <dgm:prSet/>
      <dgm:spPr/>
      <dgm:t>
        <a:bodyPr/>
        <a:lstStyle/>
        <a:p>
          <a:endParaRPr lang="en-US"/>
        </a:p>
      </dgm:t>
    </dgm:pt>
    <dgm:pt modelId="{2743EF01-DE1B-44D8-8105-171B9E2858B7}" type="sibTrans" cxnId="{82481BBE-B724-4FB3-8AD1-29F378B210C9}">
      <dgm:prSet/>
      <dgm:spPr/>
      <dgm:t>
        <a:bodyPr/>
        <a:lstStyle/>
        <a:p>
          <a:endParaRPr lang="en-US"/>
        </a:p>
      </dgm:t>
    </dgm:pt>
    <dgm:pt modelId="{60D62E13-092E-47DE-9E14-FDED89B0B13C}">
      <dgm:prSet custT="1"/>
      <dgm:spPr/>
      <dgm:t>
        <a:bodyPr/>
        <a:lstStyle/>
        <a:p>
          <a:r>
            <a:rPr lang="en-US" sz="800" dirty="0" smtClean="0"/>
            <a:t>Rashawn West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A3ABBF2B-8EA7-47D4-B333-09D73DB98166}" type="parTrans" cxnId="{4773D4A6-10BD-4FDE-B233-91FEB18A624F}">
      <dgm:prSet/>
      <dgm:spPr/>
      <dgm:t>
        <a:bodyPr/>
        <a:lstStyle/>
        <a:p>
          <a:endParaRPr lang="en-US"/>
        </a:p>
      </dgm:t>
    </dgm:pt>
    <dgm:pt modelId="{06294627-1451-453C-AC20-14CDDBEAFCE1}" type="sibTrans" cxnId="{4773D4A6-10BD-4FDE-B233-91FEB18A624F}">
      <dgm:prSet/>
      <dgm:spPr/>
      <dgm:t>
        <a:bodyPr/>
        <a:lstStyle/>
        <a:p>
          <a:endParaRPr lang="en-US"/>
        </a:p>
      </dgm:t>
    </dgm:pt>
    <dgm:pt modelId="{E39D55D4-BB1E-4689-B767-B882372E99F5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Mike Foy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01006125-B9FF-4FB7-8C30-AB0FFA073C44}" type="parTrans" cxnId="{EEBD36F0-1983-4678-B538-5B81254199CB}">
      <dgm:prSet/>
      <dgm:spPr/>
      <dgm:t>
        <a:bodyPr/>
        <a:lstStyle/>
        <a:p>
          <a:endParaRPr lang="en-US"/>
        </a:p>
      </dgm:t>
    </dgm:pt>
    <dgm:pt modelId="{B98FD849-9FA8-414F-943D-3885C49E329B}" type="sibTrans" cxnId="{EEBD36F0-1983-4678-B538-5B81254199CB}">
      <dgm:prSet/>
      <dgm:spPr/>
      <dgm:t>
        <a:bodyPr/>
        <a:lstStyle/>
        <a:p>
          <a:endParaRPr lang="en-US"/>
        </a:p>
      </dgm:t>
    </dgm:pt>
    <dgm:pt modelId="{BBE6A267-A37A-4AA8-BDB8-0C567ABCF8CD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Michael Dowell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F1221960-254C-4D00-BF40-8A30E1AC447A}" type="parTrans" cxnId="{F393085A-DB1D-44BA-BA35-C1E7B9489E93}">
      <dgm:prSet/>
      <dgm:spPr/>
      <dgm:t>
        <a:bodyPr/>
        <a:lstStyle/>
        <a:p>
          <a:endParaRPr lang="en-US"/>
        </a:p>
      </dgm:t>
    </dgm:pt>
    <dgm:pt modelId="{43C67DC7-A0B6-4D26-A93E-8CEBD877C979}" type="sibTrans" cxnId="{F393085A-DB1D-44BA-BA35-C1E7B9489E93}">
      <dgm:prSet/>
      <dgm:spPr/>
      <dgm:t>
        <a:bodyPr/>
        <a:lstStyle/>
        <a:p>
          <a:endParaRPr lang="en-US"/>
        </a:p>
      </dgm:t>
    </dgm:pt>
    <dgm:pt modelId="{90B1B555-1D59-454B-B915-68AE90AD2FE9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Bill Griffin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04943D1D-FDD3-4EB9-A4F5-49920D86C9E9}" type="parTrans" cxnId="{BE3E386C-0695-4F68-A4ED-113B6D5F7F87}">
      <dgm:prSet/>
      <dgm:spPr/>
      <dgm:t>
        <a:bodyPr/>
        <a:lstStyle/>
        <a:p>
          <a:endParaRPr lang="en-US"/>
        </a:p>
      </dgm:t>
    </dgm:pt>
    <dgm:pt modelId="{0AA60F2C-60E5-4474-8ED9-044E1BD33E39}" type="sibTrans" cxnId="{BE3E386C-0695-4F68-A4ED-113B6D5F7F87}">
      <dgm:prSet/>
      <dgm:spPr/>
      <dgm:t>
        <a:bodyPr/>
        <a:lstStyle/>
        <a:p>
          <a:endParaRPr lang="en-US"/>
        </a:p>
      </dgm:t>
    </dgm:pt>
    <dgm:pt modelId="{29C8D8BF-BEE4-42F9-BFC5-4D1FCF6C818F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Patric Morrison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040064EE-3EC5-43C7-9F0B-04F738843272}" type="parTrans" cxnId="{E6C9CBB8-3E46-4B99-92C4-C4474048EEF7}">
      <dgm:prSet/>
      <dgm:spPr/>
      <dgm:t>
        <a:bodyPr/>
        <a:lstStyle/>
        <a:p>
          <a:endParaRPr lang="en-US"/>
        </a:p>
      </dgm:t>
    </dgm:pt>
    <dgm:pt modelId="{0B62080E-4FEC-49B9-A9B0-61AF516FABA8}" type="sibTrans" cxnId="{E6C9CBB8-3E46-4B99-92C4-C4474048EEF7}">
      <dgm:prSet/>
      <dgm:spPr/>
      <dgm:t>
        <a:bodyPr/>
        <a:lstStyle/>
        <a:p>
          <a:endParaRPr lang="en-US"/>
        </a:p>
      </dgm:t>
    </dgm:pt>
    <dgm:pt modelId="{9DA053BB-89C9-4F96-B741-04549E244E47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Pete Corrao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7CCB46B0-DCB8-44CF-9ABD-D63B794614B6}" type="parTrans" cxnId="{288E46EC-36E1-4925-AFF5-B742234FB657}">
      <dgm:prSet/>
      <dgm:spPr/>
      <dgm:t>
        <a:bodyPr/>
        <a:lstStyle/>
        <a:p>
          <a:endParaRPr lang="en-US"/>
        </a:p>
      </dgm:t>
    </dgm:pt>
    <dgm:pt modelId="{EF3B4F6D-64EA-44FB-A9F2-3E3C37FF94ED}" type="sibTrans" cxnId="{288E46EC-36E1-4925-AFF5-B742234FB657}">
      <dgm:prSet/>
      <dgm:spPr/>
      <dgm:t>
        <a:bodyPr/>
        <a:lstStyle/>
        <a:p>
          <a:endParaRPr lang="en-US"/>
        </a:p>
      </dgm:t>
    </dgm:pt>
    <dgm:pt modelId="{A5FE28F5-2757-4C59-BE29-E8C523204469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Rick Zimmerman</a:t>
          </a:r>
        </a:p>
        <a:p>
          <a:r>
            <a:rPr lang="en-US" sz="800" dirty="0" smtClean="0"/>
            <a:t>Asst. Football Coach</a:t>
          </a:r>
          <a:endParaRPr lang="en-US" sz="800" dirty="0"/>
        </a:p>
      </dgm:t>
    </dgm:pt>
    <dgm:pt modelId="{3BEF2A8D-975B-4172-B992-8D6F44175D59}" type="parTrans" cxnId="{63D9EB4E-A9A7-4181-A8D6-B070E6E5E203}">
      <dgm:prSet/>
      <dgm:spPr/>
      <dgm:t>
        <a:bodyPr/>
        <a:lstStyle/>
        <a:p>
          <a:endParaRPr lang="en-US"/>
        </a:p>
      </dgm:t>
    </dgm:pt>
    <dgm:pt modelId="{099D0B15-B294-4626-9757-31451B2E3197}" type="sibTrans" cxnId="{63D9EB4E-A9A7-4181-A8D6-B070E6E5E203}">
      <dgm:prSet/>
      <dgm:spPr/>
      <dgm:t>
        <a:bodyPr/>
        <a:lstStyle/>
        <a:p>
          <a:endParaRPr lang="en-US"/>
        </a:p>
      </dgm:t>
    </dgm:pt>
    <dgm:pt modelId="{311A8FD0-92C3-4CA5-A6BD-E4DFCCD70F21}">
      <dgm:prSet custT="1"/>
      <dgm:spPr/>
      <dgm:t>
        <a:bodyPr/>
        <a:lstStyle/>
        <a:p>
          <a:r>
            <a:rPr lang="en-US" sz="800" dirty="0" smtClean="0"/>
            <a:t>Brendon Bump</a:t>
          </a:r>
        </a:p>
        <a:p>
          <a:r>
            <a:rPr lang="en-US" sz="800" dirty="0" smtClean="0"/>
            <a:t>Asst. Baseball Coach</a:t>
          </a:r>
          <a:endParaRPr lang="en-US" sz="800" dirty="0"/>
        </a:p>
      </dgm:t>
    </dgm:pt>
    <dgm:pt modelId="{4B10DA31-5DF6-49B1-A8B5-F9F98C9B8FE9}" type="parTrans" cxnId="{669553EC-7BB6-4A20-8A02-AA0A40ED5A9B}">
      <dgm:prSet/>
      <dgm:spPr/>
      <dgm:t>
        <a:bodyPr/>
        <a:lstStyle/>
        <a:p>
          <a:endParaRPr lang="en-US"/>
        </a:p>
      </dgm:t>
    </dgm:pt>
    <dgm:pt modelId="{4763B406-9F7A-4F70-B40C-8DEB50556DF0}" type="sibTrans" cxnId="{669553EC-7BB6-4A20-8A02-AA0A40ED5A9B}">
      <dgm:prSet/>
      <dgm:spPr/>
      <dgm:t>
        <a:bodyPr/>
        <a:lstStyle/>
        <a:p>
          <a:endParaRPr lang="en-US"/>
        </a:p>
      </dgm:t>
    </dgm:pt>
    <dgm:pt modelId="{4CF02B96-670C-47F0-88C0-4EEFCB15721C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Wayne Stock</a:t>
          </a:r>
        </a:p>
        <a:p>
          <a:r>
            <a:rPr lang="en-US" sz="800" dirty="0" smtClean="0"/>
            <a:t>Asst. Baseball Coach</a:t>
          </a:r>
          <a:endParaRPr lang="en-US" sz="800" dirty="0"/>
        </a:p>
      </dgm:t>
    </dgm:pt>
    <dgm:pt modelId="{0B04041B-F4DA-443D-8985-DCAB8E575163}" type="parTrans" cxnId="{A422C46B-751A-4E6E-919E-B3EE03755E9A}">
      <dgm:prSet/>
      <dgm:spPr/>
      <dgm:t>
        <a:bodyPr/>
        <a:lstStyle/>
        <a:p>
          <a:endParaRPr lang="en-US"/>
        </a:p>
      </dgm:t>
    </dgm:pt>
    <dgm:pt modelId="{428B1086-7520-4680-9009-77F36341CF8E}" type="sibTrans" cxnId="{A422C46B-751A-4E6E-919E-B3EE03755E9A}">
      <dgm:prSet/>
      <dgm:spPr/>
      <dgm:t>
        <a:bodyPr/>
        <a:lstStyle/>
        <a:p>
          <a:endParaRPr lang="en-US"/>
        </a:p>
      </dgm:t>
    </dgm:pt>
    <dgm:pt modelId="{C3719A61-C8EB-426F-8CAC-00DDB91EB25A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Paul Madinger</a:t>
          </a:r>
        </a:p>
        <a:p>
          <a:r>
            <a:rPr lang="en-US" sz="800" dirty="0" smtClean="0"/>
            <a:t>Asst. Baseball Coach</a:t>
          </a:r>
          <a:endParaRPr lang="en-US" sz="800" dirty="0"/>
        </a:p>
      </dgm:t>
    </dgm:pt>
    <dgm:pt modelId="{13212025-72EF-49B6-A633-29E6FA39FE8C}" type="parTrans" cxnId="{7D407177-0C79-4E60-B026-FD2A315895CF}">
      <dgm:prSet/>
      <dgm:spPr/>
      <dgm:t>
        <a:bodyPr/>
        <a:lstStyle/>
        <a:p>
          <a:endParaRPr lang="en-US"/>
        </a:p>
      </dgm:t>
    </dgm:pt>
    <dgm:pt modelId="{332D8956-7FC3-4360-AE64-8D824BBB33F3}" type="sibTrans" cxnId="{7D407177-0C79-4E60-B026-FD2A315895CF}">
      <dgm:prSet/>
      <dgm:spPr/>
      <dgm:t>
        <a:bodyPr/>
        <a:lstStyle/>
        <a:p>
          <a:endParaRPr lang="en-US"/>
        </a:p>
      </dgm:t>
    </dgm:pt>
    <dgm:pt modelId="{9C570EDC-9825-4F01-926A-77CD334D3223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Jim Hautman</a:t>
          </a:r>
        </a:p>
        <a:p>
          <a:r>
            <a:rPr lang="en-US" sz="800" dirty="0" smtClean="0"/>
            <a:t>Asst. Track/Field Coach</a:t>
          </a:r>
          <a:endParaRPr lang="en-US" sz="800" dirty="0"/>
        </a:p>
      </dgm:t>
    </dgm:pt>
    <dgm:pt modelId="{CCD08465-FF67-4F26-8195-A2FF40C173E6}" type="parTrans" cxnId="{AD28198E-3B9B-4681-A4FD-F32820D49445}">
      <dgm:prSet/>
      <dgm:spPr/>
      <dgm:t>
        <a:bodyPr/>
        <a:lstStyle/>
        <a:p>
          <a:endParaRPr lang="en-US"/>
        </a:p>
      </dgm:t>
    </dgm:pt>
    <dgm:pt modelId="{CA6919CC-3874-4F6E-A72F-8D810613D06D}" type="sibTrans" cxnId="{AD28198E-3B9B-4681-A4FD-F32820D49445}">
      <dgm:prSet/>
      <dgm:spPr/>
      <dgm:t>
        <a:bodyPr/>
        <a:lstStyle/>
        <a:p>
          <a:endParaRPr lang="en-US"/>
        </a:p>
      </dgm:t>
    </dgm:pt>
    <dgm:pt modelId="{3D3F61BE-78C3-4E76-A2BF-F1BFCE7D458E}" type="pres">
      <dgm:prSet presAssocID="{CF3487B3-254F-4CA5-81FA-0C62F77C0D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3C6DCB-98E4-4152-991B-5BF694326D5C}" type="pres">
      <dgm:prSet presAssocID="{50482C15-7901-4C3D-94A5-52D7CEAACC71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2D0D1BE-041F-4373-88BB-BE5F5DF4C464}" type="pres">
      <dgm:prSet presAssocID="{50482C15-7901-4C3D-94A5-52D7CEAACC71}" presName="rootComposite1" presStyleCnt="0"/>
      <dgm:spPr/>
      <dgm:t>
        <a:bodyPr/>
        <a:lstStyle/>
        <a:p>
          <a:endParaRPr lang="en-US"/>
        </a:p>
      </dgm:t>
    </dgm:pt>
    <dgm:pt modelId="{7A270669-53AA-4FE3-9922-F887FAB4A2DC}" type="pres">
      <dgm:prSet presAssocID="{50482C15-7901-4C3D-94A5-52D7CEAACC71}" presName="rootText1" presStyleLbl="node0" presStyleIdx="0" presStyleCnt="1" custScaleX="151082" custLinFactNeighborX="950" custLinFactNeighborY="-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B51CD-EB66-40E3-81F2-F243B699690B}" type="pres">
      <dgm:prSet presAssocID="{50482C15-7901-4C3D-94A5-52D7CEAACC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89988E6-A1FF-49A9-83EE-AA18F987F913}" type="pres">
      <dgm:prSet presAssocID="{50482C15-7901-4C3D-94A5-52D7CEAACC71}" presName="hierChild2" presStyleCnt="0"/>
      <dgm:spPr/>
      <dgm:t>
        <a:bodyPr/>
        <a:lstStyle/>
        <a:p>
          <a:endParaRPr lang="en-US"/>
        </a:p>
      </dgm:t>
    </dgm:pt>
    <dgm:pt modelId="{DACA9161-E7B9-4513-8800-D2365569F344}" type="pres">
      <dgm:prSet presAssocID="{90880CF1-23BE-45F2-8947-2CFB8C7B89EE}" presName="Name35" presStyleLbl="parChTrans1D2" presStyleIdx="0" presStyleCnt="7"/>
      <dgm:spPr/>
      <dgm:t>
        <a:bodyPr/>
        <a:lstStyle/>
        <a:p>
          <a:endParaRPr lang="en-US"/>
        </a:p>
      </dgm:t>
    </dgm:pt>
    <dgm:pt modelId="{0155C902-B6BE-4EAA-94F0-43BBEF07A176}" type="pres">
      <dgm:prSet presAssocID="{00637A3B-8CA1-4377-BF3B-0CC2C59E9B3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DDED09-1C90-43B5-9C7A-68353CB815C4}" type="pres">
      <dgm:prSet presAssocID="{00637A3B-8CA1-4377-BF3B-0CC2C59E9B32}" presName="rootComposite" presStyleCnt="0"/>
      <dgm:spPr/>
      <dgm:t>
        <a:bodyPr/>
        <a:lstStyle/>
        <a:p>
          <a:endParaRPr lang="en-US"/>
        </a:p>
      </dgm:t>
    </dgm:pt>
    <dgm:pt modelId="{FF7A87A4-DC8A-47C1-BD13-23263C28AFDE}" type="pres">
      <dgm:prSet presAssocID="{00637A3B-8CA1-4377-BF3B-0CC2C59E9B32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995919-80A0-43EA-9F9F-D34071283481}" type="pres">
      <dgm:prSet presAssocID="{00637A3B-8CA1-4377-BF3B-0CC2C59E9B32}" presName="rootConnector" presStyleLbl="node2" presStyleIdx="0" presStyleCnt="6"/>
      <dgm:spPr/>
      <dgm:t>
        <a:bodyPr/>
        <a:lstStyle/>
        <a:p>
          <a:endParaRPr lang="en-US"/>
        </a:p>
      </dgm:t>
    </dgm:pt>
    <dgm:pt modelId="{1070C300-475E-474A-8BC8-BB902899C701}" type="pres">
      <dgm:prSet presAssocID="{00637A3B-8CA1-4377-BF3B-0CC2C59E9B32}" presName="hierChild4" presStyleCnt="0"/>
      <dgm:spPr/>
      <dgm:t>
        <a:bodyPr/>
        <a:lstStyle/>
        <a:p>
          <a:endParaRPr lang="en-US"/>
        </a:p>
      </dgm:t>
    </dgm:pt>
    <dgm:pt modelId="{6E8629CA-EEA2-4ADC-9F7F-AB22E45F8294}" type="pres">
      <dgm:prSet presAssocID="{00637A3B-8CA1-4377-BF3B-0CC2C59E9B32}" presName="hierChild5" presStyleCnt="0"/>
      <dgm:spPr/>
      <dgm:t>
        <a:bodyPr/>
        <a:lstStyle/>
        <a:p>
          <a:endParaRPr lang="en-US"/>
        </a:p>
      </dgm:t>
    </dgm:pt>
    <dgm:pt modelId="{08A87459-2979-46EE-A529-C8308E6DB1F0}" type="pres">
      <dgm:prSet presAssocID="{ADF08B85-F2E8-4E84-BEC5-E2EB1425261B}" presName="Name35" presStyleLbl="parChTrans1D2" presStyleIdx="1" presStyleCnt="7"/>
      <dgm:spPr/>
      <dgm:t>
        <a:bodyPr/>
        <a:lstStyle/>
        <a:p>
          <a:endParaRPr lang="en-US"/>
        </a:p>
      </dgm:t>
    </dgm:pt>
    <dgm:pt modelId="{92FC25EE-4503-4FFC-B596-D69473D5EFCC}" type="pres">
      <dgm:prSet presAssocID="{EECBE23C-1A76-4030-806B-D22829E6AC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1097DF4-5E4C-4B6B-AC69-6802EDFAECD1}" type="pres">
      <dgm:prSet presAssocID="{EECBE23C-1A76-4030-806B-D22829E6ACCB}" presName="rootComposite" presStyleCnt="0"/>
      <dgm:spPr/>
      <dgm:t>
        <a:bodyPr/>
        <a:lstStyle/>
        <a:p>
          <a:endParaRPr lang="en-US"/>
        </a:p>
      </dgm:t>
    </dgm:pt>
    <dgm:pt modelId="{7CA8E7B9-BD01-443D-8A26-C454A0331521}" type="pres">
      <dgm:prSet presAssocID="{EECBE23C-1A76-4030-806B-D22829E6ACCB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7FD84-67F9-409D-B804-EA43EC52757F}" type="pres">
      <dgm:prSet presAssocID="{EECBE23C-1A76-4030-806B-D22829E6ACCB}" presName="rootConnector" presStyleLbl="node2" presStyleIdx="1" presStyleCnt="6"/>
      <dgm:spPr/>
      <dgm:t>
        <a:bodyPr/>
        <a:lstStyle/>
        <a:p>
          <a:endParaRPr lang="en-US"/>
        </a:p>
      </dgm:t>
    </dgm:pt>
    <dgm:pt modelId="{FF017F93-7A18-4AB2-9603-2D2008CCC032}" type="pres">
      <dgm:prSet presAssocID="{EECBE23C-1A76-4030-806B-D22829E6ACCB}" presName="hierChild4" presStyleCnt="0"/>
      <dgm:spPr/>
      <dgm:t>
        <a:bodyPr/>
        <a:lstStyle/>
        <a:p>
          <a:endParaRPr lang="en-US"/>
        </a:p>
      </dgm:t>
    </dgm:pt>
    <dgm:pt modelId="{95B7684B-BC15-4D48-B00E-38A371582606}" type="pres">
      <dgm:prSet presAssocID="{8553ADED-E4F6-4639-8E86-9154C6C5DF0D}" presName="Name37" presStyleLbl="parChTrans1D3" presStyleIdx="0" presStyleCnt="15"/>
      <dgm:spPr/>
      <dgm:t>
        <a:bodyPr/>
        <a:lstStyle/>
        <a:p>
          <a:endParaRPr lang="en-US"/>
        </a:p>
      </dgm:t>
    </dgm:pt>
    <dgm:pt modelId="{696137AA-873C-4FCE-8629-97806EE33DC1}" type="pres">
      <dgm:prSet presAssocID="{7939D33D-F2D5-4405-9C2D-4E6DE5B0A98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C7E4AC-7001-4CD9-A1F0-C38132AC6772}" type="pres">
      <dgm:prSet presAssocID="{7939D33D-F2D5-4405-9C2D-4E6DE5B0A981}" presName="rootComposite" presStyleCnt="0"/>
      <dgm:spPr/>
      <dgm:t>
        <a:bodyPr/>
        <a:lstStyle/>
        <a:p>
          <a:endParaRPr lang="en-US"/>
        </a:p>
      </dgm:t>
    </dgm:pt>
    <dgm:pt modelId="{C236B8D5-0ACB-4583-BD75-C0C4B0E4A6A0}" type="pres">
      <dgm:prSet presAssocID="{7939D33D-F2D5-4405-9C2D-4E6DE5B0A981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25A71B-2366-469B-9650-2F604F5A145A}" type="pres">
      <dgm:prSet presAssocID="{7939D33D-F2D5-4405-9C2D-4E6DE5B0A981}" presName="rootConnector" presStyleLbl="node3" presStyleIdx="0" presStyleCnt="15"/>
      <dgm:spPr/>
      <dgm:t>
        <a:bodyPr/>
        <a:lstStyle/>
        <a:p>
          <a:endParaRPr lang="en-US"/>
        </a:p>
      </dgm:t>
    </dgm:pt>
    <dgm:pt modelId="{4C57AD59-5ACB-478B-A5F4-99EBAB2BD629}" type="pres">
      <dgm:prSet presAssocID="{7939D33D-F2D5-4405-9C2D-4E6DE5B0A981}" presName="hierChild4" presStyleCnt="0"/>
      <dgm:spPr/>
      <dgm:t>
        <a:bodyPr/>
        <a:lstStyle/>
        <a:p>
          <a:endParaRPr lang="en-US"/>
        </a:p>
      </dgm:t>
    </dgm:pt>
    <dgm:pt modelId="{9B8A1287-2C55-4D4C-9DB1-1881EE96A661}" type="pres">
      <dgm:prSet presAssocID="{7939D33D-F2D5-4405-9C2D-4E6DE5B0A981}" presName="hierChild5" presStyleCnt="0"/>
      <dgm:spPr/>
      <dgm:t>
        <a:bodyPr/>
        <a:lstStyle/>
        <a:p>
          <a:endParaRPr lang="en-US"/>
        </a:p>
      </dgm:t>
    </dgm:pt>
    <dgm:pt modelId="{A427FC5A-DA34-4C01-A4B1-6F4E6120A638}" type="pres">
      <dgm:prSet presAssocID="{EECBE23C-1A76-4030-806B-D22829E6ACCB}" presName="hierChild5" presStyleCnt="0"/>
      <dgm:spPr/>
      <dgm:t>
        <a:bodyPr/>
        <a:lstStyle/>
        <a:p>
          <a:endParaRPr lang="en-US"/>
        </a:p>
      </dgm:t>
    </dgm:pt>
    <dgm:pt modelId="{767DF440-AF3D-4AE9-8BE4-99914ADE6A28}" type="pres">
      <dgm:prSet presAssocID="{0AE663D2-10D5-4E48-9B5E-B06AE131B9D5}" presName="Name35" presStyleLbl="parChTrans1D2" presStyleIdx="2" presStyleCnt="7"/>
      <dgm:spPr/>
      <dgm:t>
        <a:bodyPr/>
        <a:lstStyle/>
        <a:p>
          <a:endParaRPr lang="en-US"/>
        </a:p>
      </dgm:t>
    </dgm:pt>
    <dgm:pt modelId="{87FDA5C1-A3D6-41D5-ADC6-62ADA45C1F07}" type="pres">
      <dgm:prSet presAssocID="{737E4EBB-118F-44E0-B96D-FCC9E647CE3F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B58D6D44-17FF-4473-A640-25DC402A980D}" type="pres">
      <dgm:prSet presAssocID="{737E4EBB-118F-44E0-B96D-FCC9E647CE3F}" presName="rootComposite" presStyleCnt="0"/>
      <dgm:spPr/>
      <dgm:t>
        <a:bodyPr/>
        <a:lstStyle/>
        <a:p>
          <a:endParaRPr lang="en-US"/>
        </a:p>
      </dgm:t>
    </dgm:pt>
    <dgm:pt modelId="{C0B5174E-8620-4436-8558-6828CDEA52A1}" type="pres">
      <dgm:prSet presAssocID="{737E4EBB-118F-44E0-B96D-FCC9E647CE3F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FFC22-1A97-4CDC-8CBE-14BD17D784F3}" type="pres">
      <dgm:prSet presAssocID="{737E4EBB-118F-44E0-B96D-FCC9E647CE3F}" presName="rootConnector" presStyleLbl="node2" presStyleIdx="2" presStyleCnt="6"/>
      <dgm:spPr/>
      <dgm:t>
        <a:bodyPr/>
        <a:lstStyle/>
        <a:p>
          <a:endParaRPr lang="en-US"/>
        </a:p>
      </dgm:t>
    </dgm:pt>
    <dgm:pt modelId="{1531A4BF-98B8-4330-B4E9-3C4425DBAD76}" type="pres">
      <dgm:prSet presAssocID="{737E4EBB-118F-44E0-B96D-FCC9E647CE3F}" presName="hierChild4" presStyleCnt="0"/>
      <dgm:spPr/>
      <dgm:t>
        <a:bodyPr/>
        <a:lstStyle/>
        <a:p>
          <a:endParaRPr lang="en-US"/>
        </a:p>
      </dgm:t>
    </dgm:pt>
    <dgm:pt modelId="{4C6B74AD-17D6-446D-9EA1-513E0F46C89E}" type="pres">
      <dgm:prSet presAssocID="{856F0293-6B5A-4575-B40D-2CAA5D8C822C}" presName="Name48" presStyleLbl="parChTrans1D3" presStyleIdx="1" presStyleCnt="15"/>
      <dgm:spPr/>
      <dgm:t>
        <a:bodyPr/>
        <a:lstStyle/>
        <a:p>
          <a:endParaRPr lang="en-US"/>
        </a:p>
      </dgm:t>
    </dgm:pt>
    <dgm:pt modelId="{90DE9379-BC40-4B24-AA58-1A27A7B9DAB2}" type="pres">
      <dgm:prSet presAssocID="{A088161E-0471-4C76-B4F4-1AFFEA923B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0EFD2E9-0C5A-4A4E-A827-CF23A0DE63D1}" type="pres">
      <dgm:prSet presAssocID="{A088161E-0471-4C76-B4F4-1AFFEA923BD0}" presName="rootComposite" presStyleCnt="0"/>
      <dgm:spPr/>
      <dgm:t>
        <a:bodyPr/>
        <a:lstStyle/>
        <a:p>
          <a:endParaRPr lang="en-US"/>
        </a:p>
      </dgm:t>
    </dgm:pt>
    <dgm:pt modelId="{B9375F90-D287-46D1-B84D-D5955538C666}" type="pres">
      <dgm:prSet presAssocID="{A088161E-0471-4C76-B4F4-1AFFEA923BD0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CDFD58-7066-4501-B4A2-91ABB25D5AE7}" type="pres">
      <dgm:prSet presAssocID="{A088161E-0471-4C76-B4F4-1AFFEA923BD0}" presName="rootConnector" presStyleLbl="node3" presStyleIdx="1" presStyleCnt="15"/>
      <dgm:spPr/>
      <dgm:t>
        <a:bodyPr/>
        <a:lstStyle/>
        <a:p>
          <a:endParaRPr lang="en-US"/>
        </a:p>
      </dgm:t>
    </dgm:pt>
    <dgm:pt modelId="{AAF11543-E107-4164-A572-04005B86F8F5}" type="pres">
      <dgm:prSet presAssocID="{A088161E-0471-4C76-B4F4-1AFFEA923BD0}" presName="hierChild4" presStyleCnt="0"/>
      <dgm:spPr/>
      <dgm:t>
        <a:bodyPr/>
        <a:lstStyle/>
        <a:p>
          <a:endParaRPr lang="en-US"/>
        </a:p>
      </dgm:t>
    </dgm:pt>
    <dgm:pt modelId="{96553EBB-2AF8-4092-8557-DBD35381373D}" type="pres">
      <dgm:prSet presAssocID="{A088161E-0471-4C76-B4F4-1AFFEA923BD0}" presName="hierChild5" presStyleCnt="0"/>
      <dgm:spPr/>
      <dgm:t>
        <a:bodyPr/>
        <a:lstStyle/>
        <a:p>
          <a:endParaRPr lang="en-US"/>
        </a:p>
      </dgm:t>
    </dgm:pt>
    <dgm:pt modelId="{E1C006A8-37AC-4BB6-9F62-D53B2F9B42DB}" type="pres">
      <dgm:prSet presAssocID="{13F6F54A-D075-4FEF-864E-DE36FD6C904F}" presName="Name48" presStyleLbl="parChTrans1D3" presStyleIdx="2" presStyleCnt="15"/>
      <dgm:spPr/>
      <dgm:t>
        <a:bodyPr/>
        <a:lstStyle/>
        <a:p>
          <a:endParaRPr lang="en-US"/>
        </a:p>
      </dgm:t>
    </dgm:pt>
    <dgm:pt modelId="{3593C959-37ED-4FA3-B84B-3A112E44C33D}" type="pres">
      <dgm:prSet presAssocID="{76E5CD03-73B8-4343-80E1-88A65FCDEF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3C0E8B-EDD5-467D-9CF7-E2D3A2AAA7CE}" type="pres">
      <dgm:prSet presAssocID="{76E5CD03-73B8-4343-80E1-88A65FCDEF24}" presName="rootComposite" presStyleCnt="0"/>
      <dgm:spPr/>
      <dgm:t>
        <a:bodyPr/>
        <a:lstStyle/>
        <a:p>
          <a:endParaRPr lang="en-US"/>
        </a:p>
      </dgm:t>
    </dgm:pt>
    <dgm:pt modelId="{5AB9ABF6-BD76-4F8E-83FE-8257C2000A1A}" type="pres">
      <dgm:prSet presAssocID="{76E5CD03-73B8-4343-80E1-88A65FCDEF24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0A273-2406-4721-91C0-4D4C2E5924E0}" type="pres">
      <dgm:prSet presAssocID="{76E5CD03-73B8-4343-80E1-88A65FCDEF24}" presName="rootConnector" presStyleLbl="node3" presStyleIdx="2" presStyleCnt="15"/>
      <dgm:spPr/>
      <dgm:t>
        <a:bodyPr/>
        <a:lstStyle/>
        <a:p>
          <a:endParaRPr lang="en-US"/>
        </a:p>
      </dgm:t>
    </dgm:pt>
    <dgm:pt modelId="{D7896783-7E5F-4EC5-8DB6-1E76E0408508}" type="pres">
      <dgm:prSet presAssocID="{76E5CD03-73B8-4343-80E1-88A65FCDEF24}" presName="hierChild4" presStyleCnt="0"/>
      <dgm:spPr/>
      <dgm:t>
        <a:bodyPr/>
        <a:lstStyle/>
        <a:p>
          <a:endParaRPr lang="en-US"/>
        </a:p>
      </dgm:t>
    </dgm:pt>
    <dgm:pt modelId="{C354A604-944F-41F3-BC64-4EEA15E0C09A}" type="pres">
      <dgm:prSet presAssocID="{76E5CD03-73B8-4343-80E1-88A65FCDEF24}" presName="hierChild5" presStyleCnt="0"/>
      <dgm:spPr/>
      <dgm:t>
        <a:bodyPr/>
        <a:lstStyle/>
        <a:p>
          <a:endParaRPr lang="en-US"/>
        </a:p>
      </dgm:t>
    </dgm:pt>
    <dgm:pt modelId="{D1F0FFF6-DB58-4067-AFCF-426877A7428A}" type="pres">
      <dgm:prSet presAssocID="{7C4B32B1-DDF6-49B0-8CAB-B45584A26C08}" presName="Name48" presStyleLbl="parChTrans1D3" presStyleIdx="3" presStyleCnt="15"/>
      <dgm:spPr/>
      <dgm:t>
        <a:bodyPr/>
        <a:lstStyle/>
        <a:p>
          <a:endParaRPr lang="en-US"/>
        </a:p>
      </dgm:t>
    </dgm:pt>
    <dgm:pt modelId="{E133F54C-3B87-4704-A100-12AD0C9210A9}" type="pres">
      <dgm:prSet presAssocID="{56AD8C12-135D-4150-AB6A-F2BB01282C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DFEA8C1-5974-4E13-AA10-B801B64CB107}" type="pres">
      <dgm:prSet presAssocID="{56AD8C12-135D-4150-AB6A-F2BB01282CDF}" presName="rootComposite" presStyleCnt="0"/>
      <dgm:spPr/>
      <dgm:t>
        <a:bodyPr/>
        <a:lstStyle/>
        <a:p>
          <a:endParaRPr lang="en-US"/>
        </a:p>
      </dgm:t>
    </dgm:pt>
    <dgm:pt modelId="{8C8BCA53-54B8-4024-B658-E5ACC702E92F}" type="pres">
      <dgm:prSet presAssocID="{56AD8C12-135D-4150-AB6A-F2BB01282CDF}" presName="rootText" presStyleLbl="node3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78590-A87B-49BE-8F4D-0302834106F9}" type="pres">
      <dgm:prSet presAssocID="{56AD8C12-135D-4150-AB6A-F2BB01282CDF}" presName="rootConnector" presStyleLbl="node3" presStyleIdx="3" presStyleCnt="15"/>
      <dgm:spPr/>
      <dgm:t>
        <a:bodyPr/>
        <a:lstStyle/>
        <a:p>
          <a:endParaRPr lang="en-US"/>
        </a:p>
      </dgm:t>
    </dgm:pt>
    <dgm:pt modelId="{FFA2DDA0-E057-485E-B2AF-BD6FD29078AA}" type="pres">
      <dgm:prSet presAssocID="{56AD8C12-135D-4150-AB6A-F2BB01282CDF}" presName="hierChild4" presStyleCnt="0"/>
      <dgm:spPr/>
      <dgm:t>
        <a:bodyPr/>
        <a:lstStyle/>
        <a:p>
          <a:endParaRPr lang="en-US"/>
        </a:p>
      </dgm:t>
    </dgm:pt>
    <dgm:pt modelId="{BF00EF85-FC6A-4DAA-BB79-6A23E0F8241B}" type="pres">
      <dgm:prSet presAssocID="{56AD8C12-135D-4150-AB6A-F2BB01282CDF}" presName="hierChild5" presStyleCnt="0"/>
      <dgm:spPr/>
      <dgm:t>
        <a:bodyPr/>
        <a:lstStyle/>
        <a:p>
          <a:endParaRPr lang="en-US"/>
        </a:p>
      </dgm:t>
    </dgm:pt>
    <dgm:pt modelId="{23F208A8-2C29-463D-B2A2-EB7C189ED91C}" type="pres">
      <dgm:prSet presAssocID="{A3ABBF2B-8EA7-47D4-B333-09D73DB98166}" presName="Name48" presStyleLbl="parChTrans1D3" presStyleIdx="4" presStyleCnt="15"/>
      <dgm:spPr/>
      <dgm:t>
        <a:bodyPr/>
        <a:lstStyle/>
        <a:p>
          <a:endParaRPr lang="en-US"/>
        </a:p>
      </dgm:t>
    </dgm:pt>
    <dgm:pt modelId="{6231C96B-5E6A-4C57-BA7A-B35504434387}" type="pres">
      <dgm:prSet presAssocID="{60D62E13-092E-47DE-9E14-FDED89B0B1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97E5163-2FEF-4A2C-9C3D-7FDE2FD7DC28}" type="pres">
      <dgm:prSet presAssocID="{60D62E13-092E-47DE-9E14-FDED89B0B13C}" presName="rootComposite" presStyleCnt="0"/>
      <dgm:spPr/>
      <dgm:t>
        <a:bodyPr/>
        <a:lstStyle/>
        <a:p>
          <a:endParaRPr lang="en-US"/>
        </a:p>
      </dgm:t>
    </dgm:pt>
    <dgm:pt modelId="{3160C49A-1F21-47CC-9045-86D63780661C}" type="pres">
      <dgm:prSet presAssocID="{60D62E13-092E-47DE-9E14-FDED89B0B13C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C8B1CC-DD1A-494B-A913-3E6124CE10D9}" type="pres">
      <dgm:prSet presAssocID="{60D62E13-092E-47DE-9E14-FDED89B0B13C}" presName="rootConnector" presStyleLbl="node3" presStyleIdx="4" presStyleCnt="15"/>
      <dgm:spPr/>
      <dgm:t>
        <a:bodyPr/>
        <a:lstStyle/>
        <a:p>
          <a:endParaRPr lang="en-US"/>
        </a:p>
      </dgm:t>
    </dgm:pt>
    <dgm:pt modelId="{67756D01-4396-45F7-ABF2-891C318DF9EC}" type="pres">
      <dgm:prSet presAssocID="{60D62E13-092E-47DE-9E14-FDED89B0B13C}" presName="hierChild4" presStyleCnt="0"/>
      <dgm:spPr/>
      <dgm:t>
        <a:bodyPr/>
        <a:lstStyle/>
        <a:p>
          <a:endParaRPr lang="en-US"/>
        </a:p>
      </dgm:t>
    </dgm:pt>
    <dgm:pt modelId="{C3182D99-19F8-4466-82A3-5AFF7A4D0902}" type="pres">
      <dgm:prSet presAssocID="{60D62E13-092E-47DE-9E14-FDED89B0B13C}" presName="hierChild5" presStyleCnt="0"/>
      <dgm:spPr/>
      <dgm:t>
        <a:bodyPr/>
        <a:lstStyle/>
        <a:p>
          <a:endParaRPr lang="en-US"/>
        </a:p>
      </dgm:t>
    </dgm:pt>
    <dgm:pt modelId="{C5EBC71A-47D5-4415-A3BE-C0F105C50DE4}" type="pres">
      <dgm:prSet presAssocID="{01006125-B9FF-4FB7-8C30-AB0FFA073C44}" presName="Name48" presStyleLbl="parChTrans1D3" presStyleIdx="5" presStyleCnt="15"/>
      <dgm:spPr/>
      <dgm:t>
        <a:bodyPr/>
        <a:lstStyle/>
        <a:p>
          <a:endParaRPr lang="en-US"/>
        </a:p>
      </dgm:t>
    </dgm:pt>
    <dgm:pt modelId="{74C3AFEF-8E6D-448D-ADFC-F94B9119D1D1}" type="pres">
      <dgm:prSet presAssocID="{E39D55D4-BB1E-4689-B767-B882372E99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06F8BA-0A9A-4B09-87AB-14F1C9E304F4}" type="pres">
      <dgm:prSet presAssocID="{E39D55D4-BB1E-4689-B767-B882372E99F5}" presName="rootComposite" presStyleCnt="0"/>
      <dgm:spPr/>
      <dgm:t>
        <a:bodyPr/>
        <a:lstStyle/>
        <a:p>
          <a:endParaRPr lang="en-US"/>
        </a:p>
      </dgm:t>
    </dgm:pt>
    <dgm:pt modelId="{0D322685-7CD5-4266-A5FD-A162EFDFA110}" type="pres">
      <dgm:prSet presAssocID="{E39D55D4-BB1E-4689-B767-B882372E99F5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EBCC30-9969-42C1-BD00-4F3722029C3C}" type="pres">
      <dgm:prSet presAssocID="{E39D55D4-BB1E-4689-B767-B882372E99F5}" presName="rootConnector" presStyleLbl="node3" presStyleIdx="5" presStyleCnt="15"/>
      <dgm:spPr/>
      <dgm:t>
        <a:bodyPr/>
        <a:lstStyle/>
        <a:p>
          <a:endParaRPr lang="en-US"/>
        </a:p>
      </dgm:t>
    </dgm:pt>
    <dgm:pt modelId="{D91664A2-556C-4D4C-8A72-F14380D21E9E}" type="pres">
      <dgm:prSet presAssocID="{E39D55D4-BB1E-4689-B767-B882372E99F5}" presName="hierChild4" presStyleCnt="0"/>
      <dgm:spPr/>
      <dgm:t>
        <a:bodyPr/>
        <a:lstStyle/>
        <a:p>
          <a:endParaRPr lang="en-US"/>
        </a:p>
      </dgm:t>
    </dgm:pt>
    <dgm:pt modelId="{E71351B1-C98A-4192-AFC2-004479A26094}" type="pres">
      <dgm:prSet presAssocID="{E39D55D4-BB1E-4689-B767-B882372E99F5}" presName="hierChild5" presStyleCnt="0"/>
      <dgm:spPr/>
      <dgm:t>
        <a:bodyPr/>
        <a:lstStyle/>
        <a:p>
          <a:endParaRPr lang="en-US"/>
        </a:p>
      </dgm:t>
    </dgm:pt>
    <dgm:pt modelId="{859EB88F-3342-4299-B30D-A9D5F78D9596}" type="pres">
      <dgm:prSet presAssocID="{F1221960-254C-4D00-BF40-8A30E1AC447A}" presName="Name48" presStyleLbl="parChTrans1D3" presStyleIdx="6" presStyleCnt="15"/>
      <dgm:spPr/>
      <dgm:t>
        <a:bodyPr/>
        <a:lstStyle/>
        <a:p>
          <a:endParaRPr lang="en-US"/>
        </a:p>
      </dgm:t>
    </dgm:pt>
    <dgm:pt modelId="{BB9EFF2D-51F0-46C2-B3A6-CA30372D4B24}" type="pres">
      <dgm:prSet presAssocID="{BBE6A267-A37A-4AA8-BDB8-0C567ABCF8C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1F09A77-9699-4E7D-81DF-3C43369FADCE}" type="pres">
      <dgm:prSet presAssocID="{BBE6A267-A37A-4AA8-BDB8-0C567ABCF8CD}" presName="rootComposite" presStyleCnt="0"/>
      <dgm:spPr/>
      <dgm:t>
        <a:bodyPr/>
        <a:lstStyle/>
        <a:p>
          <a:endParaRPr lang="en-US"/>
        </a:p>
      </dgm:t>
    </dgm:pt>
    <dgm:pt modelId="{93AF9067-6E5D-4F91-8F84-DAB94D1AA13D}" type="pres">
      <dgm:prSet presAssocID="{BBE6A267-A37A-4AA8-BDB8-0C567ABCF8CD}" presName="rootText" presStyleLbl="node3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C66A9F-FD89-45F4-8770-0878E8315EAE}" type="pres">
      <dgm:prSet presAssocID="{BBE6A267-A37A-4AA8-BDB8-0C567ABCF8CD}" presName="rootConnector" presStyleLbl="node3" presStyleIdx="6" presStyleCnt="15"/>
      <dgm:spPr/>
      <dgm:t>
        <a:bodyPr/>
        <a:lstStyle/>
        <a:p>
          <a:endParaRPr lang="en-US"/>
        </a:p>
      </dgm:t>
    </dgm:pt>
    <dgm:pt modelId="{30389805-B738-4E80-9AAC-DB6A1E75DD73}" type="pres">
      <dgm:prSet presAssocID="{BBE6A267-A37A-4AA8-BDB8-0C567ABCF8CD}" presName="hierChild4" presStyleCnt="0"/>
      <dgm:spPr/>
      <dgm:t>
        <a:bodyPr/>
        <a:lstStyle/>
        <a:p>
          <a:endParaRPr lang="en-US"/>
        </a:p>
      </dgm:t>
    </dgm:pt>
    <dgm:pt modelId="{E0EACA1C-B746-4634-8D8A-75B14B8253BC}" type="pres">
      <dgm:prSet presAssocID="{BBE6A267-A37A-4AA8-BDB8-0C567ABCF8CD}" presName="hierChild5" presStyleCnt="0"/>
      <dgm:spPr/>
      <dgm:t>
        <a:bodyPr/>
        <a:lstStyle/>
        <a:p>
          <a:endParaRPr lang="en-US"/>
        </a:p>
      </dgm:t>
    </dgm:pt>
    <dgm:pt modelId="{B10E7BCC-B49C-4A95-8B0A-10997B652A4E}" type="pres">
      <dgm:prSet presAssocID="{04943D1D-FDD3-4EB9-A4F5-49920D86C9E9}" presName="Name48" presStyleLbl="parChTrans1D3" presStyleIdx="7" presStyleCnt="15"/>
      <dgm:spPr/>
      <dgm:t>
        <a:bodyPr/>
        <a:lstStyle/>
        <a:p>
          <a:endParaRPr lang="en-US"/>
        </a:p>
      </dgm:t>
    </dgm:pt>
    <dgm:pt modelId="{6D4CAEB7-1F9D-4744-A5CE-48B397C15EB4}" type="pres">
      <dgm:prSet presAssocID="{90B1B555-1D59-454B-B915-68AE90AD2F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3522D9-79B3-440A-B4E0-09986FFC2767}" type="pres">
      <dgm:prSet presAssocID="{90B1B555-1D59-454B-B915-68AE90AD2FE9}" presName="rootComposite" presStyleCnt="0"/>
      <dgm:spPr/>
      <dgm:t>
        <a:bodyPr/>
        <a:lstStyle/>
        <a:p>
          <a:endParaRPr lang="en-US"/>
        </a:p>
      </dgm:t>
    </dgm:pt>
    <dgm:pt modelId="{D2453B18-CDB9-4266-879B-7964EB875444}" type="pres">
      <dgm:prSet presAssocID="{90B1B555-1D59-454B-B915-68AE90AD2FE9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A6A88-3917-46FD-9175-1177F75CA7BE}" type="pres">
      <dgm:prSet presAssocID="{90B1B555-1D59-454B-B915-68AE90AD2FE9}" presName="rootConnector" presStyleLbl="node3" presStyleIdx="7" presStyleCnt="15"/>
      <dgm:spPr/>
      <dgm:t>
        <a:bodyPr/>
        <a:lstStyle/>
        <a:p>
          <a:endParaRPr lang="en-US"/>
        </a:p>
      </dgm:t>
    </dgm:pt>
    <dgm:pt modelId="{69FE2081-42DC-4A76-B35F-89CD7FF6AA41}" type="pres">
      <dgm:prSet presAssocID="{90B1B555-1D59-454B-B915-68AE90AD2FE9}" presName="hierChild4" presStyleCnt="0"/>
      <dgm:spPr/>
      <dgm:t>
        <a:bodyPr/>
        <a:lstStyle/>
        <a:p>
          <a:endParaRPr lang="en-US"/>
        </a:p>
      </dgm:t>
    </dgm:pt>
    <dgm:pt modelId="{A1F42905-EC02-4984-95DF-90AFBF3B4698}" type="pres">
      <dgm:prSet presAssocID="{90B1B555-1D59-454B-B915-68AE90AD2FE9}" presName="hierChild5" presStyleCnt="0"/>
      <dgm:spPr/>
      <dgm:t>
        <a:bodyPr/>
        <a:lstStyle/>
        <a:p>
          <a:endParaRPr lang="en-US"/>
        </a:p>
      </dgm:t>
    </dgm:pt>
    <dgm:pt modelId="{ED765B5E-68AB-4B75-B139-5251AE7D9142}" type="pres">
      <dgm:prSet presAssocID="{040064EE-3EC5-43C7-9F0B-04F738843272}" presName="Name48" presStyleLbl="parChTrans1D3" presStyleIdx="8" presStyleCnt="15"/>
      <dgm:spPr/>
      <dgm:t>
        <a:bodyPr/>
        <a:lstStyle/>
        <a:p>
          <a:endParaRPr lang="en-US"/>
        </a:p>
      </dgm:t>
    </dgm:pt>
    <dgm:pt modelId="{1A8F0E86-E944-4384-8381-CC22B01924B3}" type="pres">
      <dgm:prSet presAssocID="{29C8D8BF-BEE4-42F9-BFC5-4D1FCF6C81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042D54-A302-475F-A764-A3A3D3B10E5A}" type="pres">
      <dgm:prSet presAssocID="{29C8D8BF-BEE4-42F9-BFC5-4D1FCF6C818F}" presName="rootComposite" presStyleCnt="0"/>
      <dgm:spPr/>
      <dgm:t>
        <a:bodyPr/>
        <a:lstStyle/>
        <a:p>
          <a:endParaRPr lang="en-US"/>
        </a:p>
      </dgm:t>
    </dgm:pt>
    <dgm:pt modelId="{6D784CA3-4B6E-4CB7-A987-0965AF13C86B}" type="pres">
      <dgm:prSet presAssocID="{29C8D8BF-BEE4-42F9-BFC5-4D1FCF6C818F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ED5AC-24D6-48CD-8AEC-035D1FDB32B4}" type="pres">
      <dgm:prSet presAssocID="{29C8D8BF-BEE4-42F9-BFC5-4D1FCF6C818F}" presName="rootConnector" presStyleLbl="node3" presStyleIdx="8" presStyleCnt="15"/>
      <dgm:spPr/>
      <dgm:t>
        <a:bodyPr/>
        <a:lstStyle/>
        <a:p>
          <a:endParaRPr lang="en-US"/>
        </a:p>
      </dgm:t>
    </dgm:pt>
    <dgm:pt modelId="{69F2A4F6-F766-4D3B-8477-91080F05CE6D}" type="pres">
      <dgm:prSet presAssocID="{29C8D8BF-BEE4-42F9-BFC5-4D1FCF6C818F}" presName="hierChild4" presStyleCnt="0"/>
      <dgm:spPr/>
      <dgm:t>
        <a:bodyPr/>
        <a:lstStyle/>
        <a:p>
          <a:endParaRPr lang="en-US"/>
        </a:p>
      </dgm:t>
    </dgm:pt>
    <dgm:pt modelId="{7B664A53-CA38-434A-9BBF-AE3C74D53359}" type="pres">
      <dgm:prSet presAssocID="{29C8D8BF-BEE4-42F9-BFC5-4D1FCF6C818F}" presName="hierChild5" presStyleCnt="0"/>
      <dgm:spPr/>
      <dgm:t>
        <a:bodyPr/>
        <a:lstStyle/>
        <a:p>
          <a:endParaRPr lang="en-US"/>
        </a:p>
      </dgm:t>
    </dgm:pt>
    <dgm:pt modelId="{5C6AD8E0-1777-4836-A580-B4A8E9DB5C61}" type="pres">
      <dgm:prSet presAssocID="{7CCB46B0-DCB8-44CF-9ABD-D63B794614B6}" presName="Name48" presStyleLbl="parChTrans1D3" presStyleIdx="9" presStyleCnt="15"/>
      <dgm:spPr/>
      <dgm:t>
        <a:bodyPr/>
        <a:lstStyle/>
        <a:p>
          <a:endParaRPr lang="en-US"/>
        </a:p>
      </dgm:t>
    </dgm:pt>
    <dgm:pt modelId="{21B0D8F5-C5C9-4251-941D-D0B2DA019826}" type="pres">
      <dgm:prSet presAssocID="{9DA053BB-89C9-4F96-B741-04549E244E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90DE47B-E4CD-4DEF-9EBF-511166CADFC7}" type="pres">
      <dgm:prSet presAssocID="{9DA053BB-89C9-4F96-B741-04549E244E47}" presName="rootComposite" presStyleCnt="0"/>
      <dgm:spPr/>
      <dgm:t>
        <a:bodyPr/>
        <a:lstStyle/>
        <a:p>
          <a:endParaRPr lang="en-US"/>
        </a:p>
      </dgm:t>
    </dgm:pt>
    <dgm:pt modelId="{C454F07E-1405-4AA0-8416-A68A571333B7}" type="pres">
      <dgm:prSet presAssocID="{9DA053BB-89C9-4F96-B741-04549E244E47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1E85A5-E784-44CE-8C05-8D31900EB800}" type="pres">
      <dgm:prSet presAssocID="{9DA053BB-89C9-4F96-B741-04549E244E47}" presName="rootConnector" presStyleLbl="node3" presStyleIdx="9" presStyleCnt="15"/>
      <dgm:spPr/>
      <dgm:t>
        <a:bodyPr/>
        <a:lstStyle/>
        <a:p>
          <a:endParaRPr lang="en-US"/>
        </a:p>
      </dgm:t>
    </dgm:pt>
    <dgm:pt modelId="{48E98B6E-3156-413A-9448-9A0A9B2A942A}" type="pres">
      <dgm:prSet presAssocID="{9DA053BB-89C9-4F96-B741-04549E244E47}" presName="hierChild4" presStyleCnt="0"/>
      <dgm:spPr/>
      <dgm:t>
        <a:bodyPr/>
        <a:lstStyle/>
        <a:p>
          <a:endParaRPr lang="en-US"/>
        </a:p>
      </dgm:t>
    </dgm:pt>
    <dgm:pt modelId="{E1330E55-EA4A-416F-8FCC-9CA438F3373C}" type="pres">
      <dgm:prSet presAssocID="{9DA053BB-89C9-4F96-B741-04549E244E47}" presName="hierChild5" presStyleCnt="0"/>
      <dgm:spPr/>
      <dgm:t>
        <a:bodyPr/>
        <a:lstStyle/>
        <a:p>
          <a:endParaRPr lang="en-US"/>
        </a:p>
      </dgm:t>
    </dgm:pt>
    <dgm:pt modelId="{E6E98D47-7DCC-43D8-B15A-37ABA5110059}" type="pres">
      <dgm:prSet presAssocID="{3BEF2A8D-975B-4172-B992-8D6F44175D59}" presName="Name48" presStyleLbl="parChTrans1D3" presStyleIdx="10" presStyleCnt="15"/>
      <dgm:spPr/>
      <dgm:t>
        <a:bodyPr/>
        <a:lstStyle/>
        <a:p>
          <a:endParaRPr lang="en-US"/>
        </a:p>
      </dgm:t>
    </dgm:pt>
    <dgm:pt modelId="{7A346FE2-4019-4A98-A6CC-05870CF6BA7C}" type="pres">
      <dgm:prSet presAssocID="{A5FE28F5-2757-4C59-BE29-E8C5232044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9EE0C51-ADB2-4D75-A3A5-E13FBD88B324}" type="pres">
      <dgm:prSet presAssocID="{A5FE28F5-2757-4C59-BE29-E8C523204469}" presName="rootComposite" presStyleCnt="0"/>
      <dgm:spPr/>
      <dgm:t>
        <a:bodyPr/>
        <a:lstStyle/>
        <a:p>
          <a:endParaRPr lang="en-US"/>
        </a:p>
      </dgm:t>
    </dgm:pt>
    <dgm:pt modelId="{95BDB24A-DE3A-4229-BC4B-22AAEF3BA9DA}" type="pres">
      <dgm:prSet presAssocID="{A5FE28F5-2757-4C59-BE29-E8C523204469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FDDF1-42B2-4DF5-8440-9649B0F4832F}" type="pres">
      <dgm:prSet presAssocID="{A5FE28F5-2757-4C59-BE29-E8C523204469}" presName="rootConnector" presStyleLbl="node3" presStyleIdx="10" presStyleCnt="15"/>
      <dgm:spPr/>
      <dgm:t>
        <a:bodyPr/>
        <a:lstStyle/>
        <a:p>
          <a:endParaRPr lang="en-US"/>
        </a:p>
      </dgm:t>
    </dgm:pt>
    <dgm:pt modelId="{2DD2D05B-88BD-43EF-AE76-F917A5880191}" type="pres">
      <dgm:prSet presAssocID="{A5FE28F5-2757-4C59-BE29-E8C523204469}" presName="hierChild4" presStyleCnt="0"/>
      <dgm:spPr/>
      <dgm:t>
        <a:bodyPr/>
        <a:lstStyle/>
        <a:p>
          <a:endParaRPr lang="en-US"/>
        </a:p>
      </dgm:t>
    </dgm:pt>
    <dgm:pt modelId="{7E48D93E-1F40-40A1-8E91-310548964591}" type="pres">
      <dgm:prSet presAssocID="{A5FE28F5-2757-4C59-BE29-E8C523204469}" presName="hierChild5" presStyleCnt="0"/>
      <dgm:spPr/>
      <dgm:t>
        <a:bodyPr/>
        <a:lstStyle/>
        <a:p>
          <a:endParaRPr lang="en-US"/>
        </a:p>
      </dgm:t>
    </dgm:pt>
    <dgm:pt modelId="{463ADA5F-718E-4962-AAD2-869660111605}" type="pres">
      <dgm:prSet presAssocID="{737E4EBB-118F-44E0-B96D-FCC9E647CE3F}" presName="hierChild5" presStyleCnt="0"/>
      <dgm:spPr/>
      <dgm:t>
        <a:bodyPr/>
        <a:lstStyle/>
        <a:p>
          <a:endParaRPr lang="en-US"/>
        </a:p>
      </dgm:t>
    </dgm:pt>
    <dgm:pt modelId="{0A109ACB-47E8-4215-A70C-57E8BFB30C5E}" type="pres">
      <dgm:prSet presAssocID="{EB509422-5945-43EC-A699-52B71D4B6DD8}" presName="Name35" presStyleLbl="parChTrans1D2" presStyleIdx="3" presStyleCnt="7"/>
      <dgm:spPr/>
      <dgm:t>
        <a:bodyPr/>
        <a:lstStyle/>
        <a:p>
          <a:endParaRPr lang="en-US"/>
        </a:p>
      </dgm:t>
    </dgm:pt>
    <dgm:pt modelId="{3E4AB9F1-3E7F-40E4-BC65-B67A466859BA}" type="pres">
      <dgm:prSet presAssocID="{36A2B5BB-4554-44B0-8951-040C6CC3A7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20280D-1169-4575-8101-34057495430C}" type="pres">
      <dgm:prSet presAssocID="{36A2B5BB-4554-44B0-8951-040C6CC3A7C9}" presName="rootComposite" presStyleCnt="0"/>
      <dgm:spPr/>
      <dgm:t>
        <a:bodyPr/>
        <a:lstStyle/>
        <a:p>
          <a:endParaRPr lang="en-US"/>
        </a:p>
      </dgm:t>
    </dgm:pt>
    <dgm:pt modelId="{2AC63EAB-B1AB-47BB-83FC-95F303F13E43}" type="pres">
      <dgm:prSet presAssocID="{36A2B5BB-4554-44B0-8951-040C6CC3A7C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349E35-9B23-446D-8CD8-EF34C8C1EAFF}" type="pres">
      <dgm:prSet presAssocID="{36A2B5BB-4554-44B0-8951-040C6CC3A7C9}" presName="rootConnector" presStyleLbl="node2" presStyleIdx="3" presStyleCnt="6"/>
      <dgm:spPr/>
      <dgm:t>
        <a:bodyPr/>
        <a:lstStyle/>
        <a:p>
          <a:endParaRPr lang="en-US"/>
        </a:p>
      </dgm:t>
    </dgm:pt>
    <dgm:pt modelId="{F0FCE9B9-27DF-4E26-AC65-6E881E9F6C26}" type="pres">
      <dgm:prSet presAssocID="{36A2B5BB-4554-44B0-8951-040C6CC3A7C9}" presName="hierChild4" presStyleCnt="0"/>
      <dgm:spPr/>
      <dgm:t>
        <a:bodyPr/>
        <a:lstStyle/>
        <a:p>
          <a:endParaRPr lang="en-US"/>
        </a:p>
      </dgm:t>
    </dgm:pt>
    <dgm:pt modelId="{33E18C89-6CFF-44FE-8C36-F1AB68AC258F}" type="pres">
      <dgm:prSet presAssocID="{36A2B5BB-4554-44B0-8951-040C6CC3A7C9}" presName="hierChild5" presStyleCnt="0"/>
      <dgm:spPr/>
      <dgm:t>
        <a:bodyPr/>
        <a:lstStyle/>
        <a:p>
          <a:endParaRPr lang="en-US"/>
        </a:p>
      </dgm:t>
    </dgm:pt>
    <dgm:pt modelId="{4D8BEBE8-02A3-4D66-AA44-2083E97E45B5}" type="pres">
      <dgm:prSet presAssocID="{580E7DD5-F194-4205-A399-24DAEEABC0DF}" presName="Name35" presStyleLbl="parChTrans1D2" presStyleIdx="4" presStyleCnt="7"/>
      <dgm:spPr/>
      <dgm:t>
        <a:bodyPr/>
        <a:lstStyle/>
        <a:p>
          <a:endParaRPr lang="en-US"/>
        </a:p>
      </dgm:t>
    </dgm:pt>
    <dgm:pt modelId="{28AC81E5-5D4E-4595-811F-0F1803BD05BF}" type="pres">
      <dgm:prSet presAssocID="{FC174039-3414-4D99-94A5-686A061DF9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CA9069-19B3-41ED-9EB5-0CB48DF2FE5E}" type="pres">
      <dgm:prSet presAssocID="{FC174039-3414-4D99-94A5-686A061DF91C}" presName="rootComposite" presStyleCnt="0"/>
      <dgm:spPr/>
      <dgm:t>
        <a:bodyPr/>
        <a:lstStyle/>
        <a:p>
          <a:endParaRPr lang="en-US"/>
        </a:p>
      </dgm:t>
    </dgm:pt>
    <dgm:pt modelId="{7B0AAB21-A549-4B31-B6BC-D5966DD26B93}" type="pres">
      <dgm:prSet presAssocID="{FC174039-3414-4D99-94A5-686A061DF91C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5D54C-F01D-464C-B5F0-2FD2F8DB0587}" type="pres">
      <dgm:prSet presAssocID="{FC174039-3414-4D99-94A5-686A061DF91C}" presName="rootConnector" presStyleLbl="node2" presStyleIdx="4" presStyleCnt="6"/>
      <dgm:spPr/>
      <dgm:t>
        <a:bodyPr/>
        <a:lstStyle/>
        <a:p>
          <a:endParaRPr lang="en-US"/>
        </a:p>
      </dgm:t>
    </dgm:pt>
    <dgm:pt modelId="{D23167B1-B13C-42C9-9E88-3CB41094E9D0}" type="pres">
      <dgm:prSet presAssocID="{FC174039-3414-4D99-94A5-686A061DF91C}" presName="hierChild4" presStyleCnt="0"/>
      <dgm:spPr/>
      <dgm:t>
        <a:bodyPr/>
        <a:lstStyle/>
        <a:p>
          <a:endParaRPr lang="en-US"/>
        </a:p>
      </dgm:t>
    </dgm:pt>
    <dgm:pt modelId="{C03917FC-8779-4D0B-95E1-22AF9A2FF7EA}" type="pres">
      <dgm:prSet presAssocID="{4B10DA31-5DF6-49B1-A8B5-F9F98C9B8FE9}" presName="Name37" presStyleLbl="parChTrans1D3" presStyleIdx="11" presStyleCnt="15"/>
      <dgm:spPr/>
      <dgm:t>
        <a:bodyPr/>
        <a:lstStyle/>
        <a:p>
          <a:endParaRPr lang="en-US"/>
        </a:p>
      </dgm:t>
    </dgm:pt>
    <dgm:pt modelId="{D30E523F-BB9E-48CA-86C6-01A4C0BA9AFE}" type="pres">
      <dgm:prSet presAssocID="{311A8FD0-92C3-4CA5-A6BD-E4DFCCD70F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B7B791-B94B-4749-98BE-772B9B5A049A}" type="pres">
      <dgm:prSet presAssocID="{311A8FD0-92C3-4CA5-A6BD-E4DFCCD70F21}" presName="rootComposite" presStyleCnt="0"/>
      <dgm:spPr/>
      <dgm:t>
        <a:bodyPr/>
        <a:lstStyle/>
        <a:p>
          <a:endParaRPr lang="en-US"/>
        </a:p>
      </dgm:t>
    </dgm:pt>
    <dgm:pt modelId="{FDD60FC9-4C66-42D6-A2CE-CF3DD1A05C3D}" type="pres">
      <dgm:prSet presAssocID="{311A8FD0-92C3-4CA5-A6BD-E4DFCCD70F21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05192B-C0C7-4605-BEEA-67C77479EAC6}" type="pres">
      <dgm:prSet presAssocID="{311A8FD0-92C3-4CA5-A6BD-E4DFCCD70F21}" presName="rootConnector" presStyleLbl="node3" presStyleIdx="11" presStyleCnt="15"/>
      <dgm:spPr/>
      <dgm:t>
        <a:bodyPr/>
        <a:lstStyle/>
        <a:p>
          <a:endParaRPr lang="en-US"/>
        </a:p>
      </dgm:t>
    </dgm:pt>
    <dgm:pt modelId="{F8AD1BB1-B94F-4BC1-87A5-D24FC6261C1E}" type="pres">
      <dgm:prSet presAssocID="{311A8FD0-92C3-4CA5-A6BD-E4DFCCD70F21}" presName="hierChild4" presStyleCnt="0"/>
      <dgm:spPr/>
      <dgm:t>
        <a:bodyPr/>
        <a:lstStyle/>
        <a:p>
          <a:endParaRPr lang="en-US"/>
        </a:p>
      </dgm:t>
    </dgm:pt>
    <dgm:pt modelId="{032B4133-3E86-4EFF-A791-C314EA705F52}" type="pres">
      <dgm:prSet presAssocID="{311A8FD0-92C3-4CA5-A6BD-E4DFCCD70F21}" presName="hierChild5" presStyleCnt="0"/>
      <dgm:spPr/>
      <dgm:t>
        <a:bodyPr/>
        <a:lstStyle/>
        <a:p>
          <a:endParaRPr lang="en-US"/>
        </a:p>
      </dgm:t>
    </dgm:pt>
    <dgm:pt modelId="{1A7A4362-7920-491B-9AF1-EB54EC43181D}" type="pres">
      <dgm:prSet presAssocID="{0B04041B-F4DA-443D-8985-DCAB8E575163}" presName="Name37" presStyleLbl="parChTrans1D3" presStyleIdx="12" presStyleCnt="15"/>
      <dgm:spPr/>
      <dgm:t>
        <a:bodyPr/>
        <a:lstStyle/>
        <a:p>
          <a:endParaRPr lang="en-US"/>
        </a:p>
      </dgm:t>
    </dgm:pt>
    <dgm:pt modelId="{E491039D-644C-43BA-8073-32D36CDD0D44}" type="pres">
      <dgm:prSet presAssocID="{4CF02B96-670C-47F0-88C0-4EEFCB1572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CB7DD4C-3106-4A07-9961-E4175D5DEA65}" type="pres">
      <dgm:prSet presAssocID="{4CF02B96-670C-47F0-88C0-4EEFCB15721C}" presName="rootComposite" presStyleCnt="0"/>
      <dgm:spPr/>
      <dgm:t>
        <a:bodyPr/>
        <a:lstStyle/>
        <a:p>
          <a:endParaRPr lang="en-US"/>
        </a:p>
      </dgm:t>
    </dgm:pt>
    <dgm:pt modelId="{7E2FCBC9-A952-4C8A-9B36-C2AE174BE17D}" type="pres">
      <dgm:prSet presAssocID="{4CF02B96-670C-47F0-88C0-4EEFCB15721C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DE8340-83D7-40C0-8030-68040E53463F}" type="pres">
      <dgm:prSet presAssocID="{4CF02B96-670C-47F0-88C0-4EEFCB15721C}" presName="rootConnector" presStyleLbl="node3" presStyleIdx="12" presStyleCnt="15"/>
      <dgm:spPr/>
      <dgm:t>
        <a:bodyPr/>
        <a:lstStyle/>
        <a:p>
          <a:endParaRPr lang="en-US"/>
        </a:p>
      </dgm:t>
    </dgm:pt>
    <dgm:pt modelId="{6225A4A2-6F06-423C-A527-2FB8D333A0A9}" type="pres">
      <dgm:prSet presAssocID="{4CF02B96-670C-47F0-88C0-4EEFCB15721C}" presName="hierChild4" presStyleCnt="0"/>
      <dgm:spPr/>
      <dgm:t>
        <a:bodyPr/>
        <a:lstStyle/>
        <a:p>
          <a:endParaRPr lang="en-US"/>
        </a:p>
      </dgm:t>
    </dgm:pt>
    <dgm:pt modelId="{D6175E56-58F4-442D-878E-C12F570DBCFC}" type="pres">
      <dgm:prSet presAssocID="{4CF02B96-670C-47F0-88C0-4EEFCB15721C}" presName="hierChild5" presStyleCnt="0"/>
      <dgm:spPr/>
      <dgm:t>
        <a:bodyPr/>
        <a:lstStyle/>
        <a:p>
          <a:endParaRPr lang="en-US"/>
        </a:p>
      </dgm:t>
    </dgm:pt>
    <dgm:pt modelId="{17E75E43-56F3-43CC-BFE3-1D87A3F1948B}" type="pres">
      <dgm:prSet presAssocID="{13212025-72EF-49B6-A633-29E6FA39FE8C}" presName="Name37" presStyleLbl="parChTrans1D3" presStyleIdx="13" presStyleCnt="15"/>
      <dgm:spPr/>
      <dgm:t>
        <a:bodyPr/>
        <a:lstStyle/>
        <a:p>
          <a:endParaRPr lang="en-US"/>
        </a:p>
      </dgm:t>
    </dgm:pt>
    <dgm:pt modelId="{FA267136-1639-43B1-B0AE-E3B4E47E3A6C}" type="pres">
      <dgm:prSet presAssocID="{C3719A61-C8EB-426F-8CAC-00DDB91EB2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01124D-2A9E-4352-B23A-BBF666E0474A}" type="pres">
      <dgm:prSet presAssocID="{C3719A61-C8EB-426F-8CAC-00DDB91EB25A}" presName="rootComposite" presStyleCnt="0"/>
      <dgm:spPr/>
      <dgm:t>
        <a:bodyPr/>
        <a:lstStyle/>
        <a:p>
          <a:endParaRPr lang="en-US"/>
        </a:p>
      </dgm:t>
    </dgm:pt>
    <dgm:pt modelId="{053C3FA8-080C-40CA-87FB-BEEB710C3A35}" type="pres">
      <dgm:prSet presAssocID="{C3719A61-C8EB-426F-8CAC-00DDB91EB25A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A38C3E-BDAB-45D1-BDCD-2CC10955658E}" type="pres">
      <dgm:prSet presAssocID="{C3719A61-C8EB-426F-8CAC-00DDB91EB25A}" presName="rootConnector" presStyleLbl="node3" presStyleIdx="13" presStyleCnt="15"/>
      <dgm:spPr/>
      <dgm:t>
        <a:bodyPr/>
        <a:lstStyle/>
        <a:p>
          <a:endParaRPr lang="en-US"/>
        </a:p>
      </dgm:t>
    </dgm:pt>
    <dgm:pt modelId="{C9979A73-893F-419B-8BE9-0DDC1FE98AC2}" type="pres">
      <dgm:prSet presAssocID="{C3719A61-C8EB-426F-8CAC-00DDB91EB25A}" presName="hierChild4" presStyleCnt="0"/>
      <dgm:spPr/>
      <dgm:t>
        <a:bodyPr/>
        <a:lstStyle/>
        <a:p>
          <a:endParaRPr lang="en-US"/>
        </a:p>
      </dgm:t>
    </dgm:pt>
    <dgm:pt modelId="{69A0A46A-308B-4D0D-B5AD-E4F677232564}" type="pres">
      <dgm:prSet presAssocID="{C3719A61-C8EB-426F-8CAC-00DDB91EB25A}" presName="hierChild5" presStyleCnt="0"/>
      <dgm:spPr/>
      <dgm:t>
        <a:bodyPr/>
        <a:lstStyle/>
        <a:p>
          <a:endParaRPr lang="en-US"/>
        </a:p>
      </dgm:t>
    </dgm:pt>
    <dgm:pt modelId="{B2FFE03B-7569-42DC-BCEF-77682B6B1ACA}" type="pres">
      <dgm:prSet presAssocID="{FC174039-3414-4D99-94A5-686A061DF91C}" presName="hierChild5" presStyleCnt="0"/>
      <dgm:spPr/>
      <dgm:t>
        <a:bodyPr/>
        <a:lstStyle/>
        <a:p>
          <a:endParaRPr lang="en-US"/>
        </a:p>
      </dgm:t>
    </dgm:pt>
    <dgm:pt modelId="{B552F6AB-708A-462F-9322-66462BD665E5}" type="pres">
      <dgm:prSet presAssocID="{BDAE19DC-89DC-48C4-A267-0FC472E6239A}" presName="Name35" presStyleLbl="parChTrans1D2" presStyleIdx="5" presStyleCnt="7"/>
      <dgm:spPr/>
      <dgm:t>
        <a:bodyPr/>
        <a:lstStyle/>
        <a:p>
          <a:endParaRPr lang="en-US"/>
        </a:p>
      </dgm:t>
    </dgm:pt>
    <dgm:pt modelId="{F6B7D9E3-A020-48AD-BAC5-59E7BB4038F8}" type="pres">
      <dgm:prSet presAssocID="{C96470C5-C974-40A2-8DA1-80636290A2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69F321-C535-431E-81E6-F63D2A5FCDC2}" type="pres">
      <dgm:prSet presAssocID="{C96470C5-C974-40A2-8DA1-80636290A2F9}" presName="rootComposite" presStyleCnt="0"/>
      <dgm:spPr/>
      <dgm:t>
        <a:bodyPr/>
        <a:lstStyle/>
        <a:p>
          <a:endParaRPr lang="en-US"/>
        </a:p>
      </dgm:t>
    </dgm:pt>
    <dgm:pt modelId="{5A0460FF-6515-44FF-918A-B00F6B358302}" type="pres">
      <dgm:prSet presAssocID="{C96470C5-C974-40A2-8DA1-80636290A2F9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BC06C-A055-419D-819E-A7650D54C37C}" type="pres">
      <dgm:prSet presAssocID="{C96470C5-C974-40A2-8DA1-80636290A2F9}" presName="rootConnector" presStyleLbl="node2" presStyleIdx="5" presStyleCnt="6"/>
      <dgm:spPr/>
      <dgm:t>
        <a:bodyPr/>
        <a:lstStyle/>
        <a:p>
          <a:endParaRPr lang="en-US"/>
        </a:p>
      </dgm:t>
    </dgm:pt>
    <dgm:pt modelId="{D75A35E2-3E75-4B5C-BE1D-44B4FD2CA833}" type="pres">
      <dgm:prSet presAssocID="{C96470C5-C974-40A2-8DA1-80636290A2F9}" presName="hierChild4" presStyleCnt="0"/>
      <dgm:spPr/>
      <dgm:t>
        <a:bodyPr/>
        <a:lstStyle/>
        <a:p>
          <a:endParaRPr lang="en-US"/>
        </a:p>
      </dgm:t>
    </dgm:pt>
    <dgm:pt modelId="{B06AB6FB-9C34-4B6B-88E1-CABDA5253A00}" type="pres">
      <dgm:prSet presAssocID="{CCD08465-FF67-4F26-8195-A2FF40C173E6}" presName="Name37" presStyleLbl="parChTrans1D3" presStyleIdx="14" presStyleCnt="15"/>
      <dgm:spPr/>
      <dgm:t>
        <a:bodyPr/>
        <a:lstStyle/>
        <a:p>
          <a:endParaRPr lang="en-US"/>
        </a:p>
      </dgm:t>
    </dgm:pt>
    <dgm:pt modelId="{0FB18220-47A2-4BDC-A629-B44DDDEB0853}" type="pres">
      <dgm:prSet presAssocID="{9C570EDC-9825-4F01-926A-77CD334D32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D0A33ED-772C-459D-8DDF-7DE4481F7897}" type="pres">
      <dgm:prSet presAssocID="{9C570EDC-9825-4F01-926A-77CD334D3223}" presName="rootComposite" presStyleCnt="0"/>
      <dgm:spPr/>
      <dgm:t>
        <a:bodyPr/>
        <a:lstStyle/>
        <a:p>
          <a:endParaRPr lang="en-US"/>
        </a:p>
      </dgm:t>
    </dgm:pt>
    <dgm:pt modelId="{639ACA19-99D8-4817-ACBA-D59FBFC0B76C}" type="pres">
      <dgm:prSet presAssocID="{9C570EDC-9825-4F01-926A-77CD334D3223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337471-BCEA-4CA8-999A-38A4E4212E21}" type="pres">
      <dgm:prSet presAssocID="{9C570EDC-9825-4F01-926A-77CD334D3223}" presName="rootConnector" presStyleLbl="node3" presStyleIdx="14" presStyleCnt="15"/>
      <dgm:spPr/>
      <dgm:t>
        <a:bodyPr/>
        <a:lstStyle/>
        <a:p>
          <a:endParaRPr lang="en-US"/>
        </a:p>
      </dgm:t>
    </dgm:pt>
    <dgm:pt modelId="{159A8A7B-058B-4CB6-BC8F-D4EAB1BFA827}" type="pres">
      <dgm:prSet presAssocID="{9C570EDC-9825-4F01-926A-77CD334D3223}" presName="hierChild4" presStyleCnt="0"/>
      <dgm:spPr/>
      <dgm:t>
        <a:bodyPr/>
        <a:lstStyle/>
        <a:p>
          <a:endParaRPr lang="en-US"/>
        </a:p>
      </dgm:t>
    </dgm:pt>
    <dgm:pt modelId="{E6165890-5E9B-41DD-9821-8265CBD30766}" type="pres">
      <dgm:prSet presAssocID="{9C570EDC-9825-4F01-926A-77CD334D3223}" presName="hierChild5" presStyleCnt="0"/>
      <dgm:spPr/>
      <dgm:t>
        <a:bodyPr/>
        <a:lstStyle/>
        <a:p>
          <a:endParaRPr lang="en-US"/>
        </a:p>
      </dgm:t>
    </dgm:pt>
    <dgm:pt modelId="{D3ED5D8C-4095-40ED-9B77-375925AE6828}" type="pres">
      <dgm:prSet presAssocID="{C96470C5-C974-40A2-8DA1-80636290A2F9}" presName="hierChild5" presStyleCnt="0"/>
      <dgm:spPr/>
      <dgm:t>
        <a:bodyPr/>
        <a:lstStyle/>
        <a:p>
          <a:endParaRPr lang="en-US"/>
        </a:p>
      </dgm:t>
    </dgm:pt>
    <dgm:pt modelId="{75C5DE77-F5F1-41F9-BD0C-A1B5C419AD48}" type="pres">
      <dgm:prSet presAssocID="{50482C15-7901-4C3D-94A5-52D7CEAACC71}" presName="hierChild3" presStyleCnt="0"/>
      <dgm:spPr/>
      <dgm:t>
        <a:bodyPr/>
        <a:lstStyle/>
        <a:p>
          <a:endParaRPr lang="en-US"/>
        </a:p>
      </dgm:t>
    </dgm:pt>
    <dgm:pt modelId="{9DEC1B9D-4E0B-42F2-9B2A-07F30D90EB3E}" type="pres">
      <dgm:prSet presAssocID="{B9EFA1B8-DD84-4970-A2E5-CB9C62A80E66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CD2F743C-7051-4A9A-9245-6D06F2ADFCA3}" type="pres">
      <dgm:prSet presAssocID="{9288B432-848D-4EE7-B32C-6ACDE0C9DC1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2417C8-5CDC-41A7-85D8-1FFF83921314}" type="pres">
      <dgm:prSet presAssocID="{9288B432-848D-4EE7-B32C-6ACDE0C9DC12}" presName="rootComposite3" presStyleCnt="0"/>
      <dgm:spPr/>
      <dgm:t>
        <a:bodyPr/>
        <a:lstStyle/>
        <a:p>
          <a:endParaRPr lang="en-US"/>
        </a:p>
      </dgm:t>
    </dgm:pt>
    <dgm:pt modelId="{7B48A73A-004E-4309-B4E0-574728BB063C}" type="pres">
      <dgm:prSet presAssocID="{9288B432-848D-4EE7-B32C-6ACDE0C9DC1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6D3C03-E327-42B8-B28E-F828FC788928}" type="pres">
      <dgm:prSet presAssocID="{9288B432-848D-4EE7-B32C-6ACDE0C9DC1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A1410D4-7CE8-44CB-B63E-F2E525DDEFF3}" type="pres">
      <dgm:prSet presAssocID="{9288B432-848D-4EE7-B32C-6ACDE0C9DC12}" presName="hierChild6" presStyleCnt="0"/>
      <dgm:spPr/>
      <dgm:t>
        <a:bodyPr/>
        <a:lstStyle/>
        <a:p>
          <a:endParaRPr lang="en-US"/>
        </a:p>
      </dgm:t>
    </dgm:pt>
    <dgm:pt modelId="{BE620580-ED48-4582-B1E4-972688B4147E}" type="pres">
      <dgm:prSet presAssocID="{9288B432-848D-4EE7-B32C-6ACDE0C9DC12}" presName="hierChild7" presStyleCnt="0"/>
      <dgm:spPr/>
      <dgm:t>
        <a:bodyPr/>
        <a:lstStyle/>
        <a:p>
          <a:endParaRPr lang="en-US"/>
        </a:p>
      </dgm:t>
    </dgm:pt>
  </dgm:ptLst>
  <dgm:cxnLst>
    <dgm:cxn modelId="{3F9A8CCA-E2A9-4C64-AB2B-EA2DE9D9BA13}" type="presOf" srcId="{3BEF2A8D-975B-4172-B992-8D6F44175D59}" destId="{E6E98D47-7DCC-43D8-B15A-37ABA5110059}" srcOrd="0" destOrd="0" presId="urn:microsoft.com/office/officeart/2005/8/layout/orgChart1"/>
    <dgm:cxn modelId="{52568E6E-694A-45F2-A1E7-8BD567A3662D}" type="presOf" srcId="{13212025-72EF-49B6-A633-29E6FA39FE8C}" destId="{17E75E43-56F3-43CC-BFE3-1D87A3F1948B}" srcOrd="0" destOrd="0" presId="urn:microsoft.com/office/officeart/2005/8/layout/orgChart1"/>
    <dgm:cxn modelId="{991C91C9-FDAF-4555-8CA1-28054860852D}" srcId="{50482C15-7901-4C3D-94A5-52D7CEAACC71}" destId="{C96470C5-C974-40A2-8DA1-80636290A2F9}" srcOrd="6" destOrd="0" parTransId="{BDAE19DC-89DC-48C4-A267-0FC472E6239A}" sibTransId="{D1FD99A1-06B2-4480-8235-FBD29EE93055}"/>
    <dgm:cxn modelId="{AEC4650A-057E-4922-930A-1E842ED09F06}" type="presOf" srcId="{9DA053BB-89C9-4F96-B741-04549E244E47}" destId="{EB1E85A5-E784-44CE-8C05-8D31900EB800}" srcOrd="1" destOrd="0" presId="urn:microsoft.com/office/officeart/2005/8/layout/orgChart1"/>
    <dgm:cxn modelId="{7523B28E-35D7-4970-AD43-08870C87A1D7}" type="presOf" srcId="{C96470C5-C974-40A2-8DA1-80636290A2F9}" destId="{5A0460FF-6515-44FF-918A-B00F6B358302}" srcOrd="0" destOrd="0" presId="urn:microsoft.com/office/officeart/2005/8/layout/orgChart1"/>
    <dgm:cxn modelId="{63D9EB4E-A9A7-4181-A8D6-B070E6E5E203}" srcId="{737E4EBB-118F-44E0-B96D-FCC9E647CE3F}" destId="{A5FE28F5-2757-4C59-BE29-E8C523204469}" srcOrd="9" destOrd="0" parTransId="{3BEF2A8D-975B-4172-B992-8D6F44175D59}" sibTransId="{099D0B15-B294-4626-9757-31451B2E3197}"/>
    <dgm:cxn modelId="{7AC9FC04-136E-4E77-8EDE-C887E3A58BA1}" type="presOf" srcId="{60D62E13-092E-47DE-9E14-FDED89B0B13C}" destId="{3160C49A-1F21-47CC-9045-86D63780661C}" srcOrd="0" destOrd="0" presId="urn:microsoft.com/office/officeart/2005/8/layout/orgChart1"/>
    <dgm:cxn modelId="{917D4EDC-9182-4AEC-9BE9-B81C723C9E42}" type="presOf" srcId="{4CF02B96-670C-47F0-88C0-4EEFCB15721C}" destId="{EFDE8340-83D7-40C0-8030-68040E53463F}" srcOrd="1" destOrd="0" presId="urn:microsoft.com/office/officeart/2005/8/layout/orgChart1"/>
    <dgm:cxn modelId="{9CAFBB3E-8A4F-47A4-9ED9-E0B5DFC496A4}" type="presOf" srcId="{ADF08B85-F2E8-4E84-BEC5-E2EB1425261B}" destId="{08A87459-2979-46EE-A529-C8308E6DB1F0}" srcOrd="0" destOrd="0" presId="urn:microsoft.com/office/officeart/2005/8/layout/orgChart1"/>
    <dgm:cxn modelId="{B1B9C644-8D19-4CC9-A02F-67D50218FA29}" type="presOf" srcId="{01006125-B9FF-4FB7-8C30-AB0FFA073C44}" destId="{C5EBC71A-47D5-4415-A3BE-C0F105C50DE4}" srcOrd="0" destOrd="0" presId="urn:microsoft.com/office/officeart/2005/8/layout/orgChart1"/>
    <dgm:cxn modelId="{B510012A-E565-4DEE-8BC5-B2220BBFFFCF}" type="presOf" srcId="{C96470C5-C974-40A2-8DA1-80636290A2F9}" destId="{8F7BC06C-A055-419D-819E-A7650D54C37C}" srcOrd="1" destOrd="0" presId="urn:microsoft.com/office/officeart/2005/8/layout/orgChart1"/>
    <dgm:cxn modelId="{4B24039A-6DC0-4D7F-B5A6-819D89AE06BC}" type="presOf" srcId="{7939D33D-F2D5-4405-9C2D-4E6DE5B0A981}" destId="{C236B8D5-0ACB-4583-BD75-C0C4B0E4A6A0}" srcOrd="0" destOrd="0" presId="urn:microsoft.com/office/officeart/2005/8/layout/orgChart1"/>
    <dgm:cxn modelId="{0F2592E2-585F-41E0-A78F-3DC1582050D4}" type="presOf" srcId="{60D62E13-092E-47DE-9E14-FDED89B0B13C}" destId="{3AC8B1CC-DD1A-494B-A913-3E6124CE10D9}" srcOrd="1" destOrd="0" presId="urn:microsoft.com/office/officeart/2005/8/layout/orgChart1"/>
    <dgm:cxn modelId="{B5924679-25AC-43D4-B284-E32C0803DD8F}" type="presOf" srcId="{EECBE23C-1A76-4030-806B-D22829E6ACCB}" destId="{7CA8E7B9-BD01-443D-8A26-C454A0331521}" srcOrd="0" destOrd="0" presId="urn:microsoft.com/office/officeart/2005/8/layout/orgChart1"/>
    <dgm:cxn modelId="{378DBDE7-9E58-4B17-BB25-33C7AB52430C}" type="presOf" srcId="{29C8D8BF-BEE4-42F9-BFC5-4D1FCF6C818F}" destId="{6D784CA3-4B6E-4CB7-A987-0965AF13C86B}" srcOrd="0" destOrd="0" presId="urn:microsoft.com/office/officeart/2005/8/layout/orgChart1"/>
    <dgm:cxn modelId="{479CEA5E-9E5E-46C9-BAF6-1DC431FFA1B7}" type="presOf" srcId="{36A2B5BB-4554-44B0-8951-040C6CC3A7C9}" destId="{40349E35-9B23-446D-8CD8-EF34C8C1EAFF}" srcOrd="1" destOrd="0" presId="urn:microsoft.com/office/officeart/2005/8/layout/orgChart1"/>
    <dgm:cxn modelId="{C09DDC27-1E2E-48F8-B121-9C6BC890FCB8}" type="presOf" srcId="{56AD8C12-135D-4150-AB6A-F2BB01282CDF}" destId="{8C8BCA53-54B8-4024-B658-E5ACC702E92F}" srcOrd="0" destOrd="0" presId="urn:microsoft.com/office/officeart/2005/8/layout/orgChart1"/>
    <dgm:cxn modelId="{C601A832-0E44-480F-840E-02DC4902D0C9}" type="presOf" srcId="{7CCB46B0-DCB8-44CF-9ABD-D63B794614B6}" destId="{5C6AD8E0-1777-4836-A580-B4A8E9DB5C61}" srcOrd="0" destOrd="0" presId="urn:microsoft.com/office/officeart/2005/8/layout/orgChart1"/>
    <dgm:cxn modelId="{7B5BF65E-E542-4C1A-BBEF-3979675DBF59}" type="presOf" srcId="{4B10DA31-5DF6-49B1-A8B5-F9F98C9B8FE9}" destId="{C03917FC-8779-4D0B-95E1-22AF9A2FF7EA}" srcOrd="0" destOrd="0" presId="urn:microsoft.com/office/officeart/2005/8/layout/orgChart1"/>
    <dgm:cxn modelId="{288E46EC-36E1-4925-AFF5-B742234FB657}" srcId="{737E4EBB-118F-44E0-B96D-FCC9E647CE3F}" destId="{9DA053BB-89C9-4F96-B741-04549E244E47}" srcOrd="8" destOrd="0" parTransId="{7CCB46B0-DCB8-44CF-9ABD-D63B794614B6}" sibTransId="{EF3B4F6D-64EA-44FB-A9F2-3E3C37FF94ED}"/>
    <dgm:cxn modelId="{64A0D848-BED6-412F-A4E8-B4A3AD5CBCDB}" type="presOf" srcId="{4CF02B96-670C-47F0-88C0-4EEFCB15721C}" destId="{7E2FCBC9-A952-4C8A-9B36-C2AE174BE17D}" srcOrd="0" destOrd="0" presId="urn:microsoft.com/office/officeart/2005/8/layout/orgChart1"/>
    <dgm:cxn modelId="{61F811DD-8846-4A95-9EB0-588B97DEF0B0}" type="presOf" srcId="{A088161E-0471-4C76-B4F4-1AFFEA923BD0}" destId="{D5CDFD58-7066-4501-B4A2-91ABB25D5AE7}" srcOrd="1" destOrd="0" presId="urn:microsoft.com/office/officeart/2005/8/layout/orgChart1"/>
    <dgm:cxn modelId="{E89F6790-6A24-4771-83F8-F1D304F4C645}" type="presOf" srcId="{9C570EDC-9825-4F01-926A-77CD334D3223}" destId="{16337471-BCEA-4CA8-999A-38A4E4212E21}" srcOrd="1" destOrd="0" presId="urn:microsoft.com/office/officeart/2005/8/layout/orgChart1"/>
    <dgm:cxn modelId="{FAC82737-EA89-4AE9-8079-3511D422A4F0}" srcId="{50482C15-7901-4C3D-94A5-52D7CEAACC71}" destId="{9288B432-848D-4EE7-B32C-6ACDE0C9DC12}" srcOrd="0" destOrd="0" parTransId="{B9EFA1B8-DD84-4970-A2E5-CB9C62A80E66}" sibTransId="{DBA4051F-3543-4AB5-8529-C9A5140D71A2}"/>
    <dgm:cxn modelId="{AD28198E-3B9B-4681-A4FD-F32820D49445}" srcId="{C96470C5-C974-40A2-8DA1-80636290A2F9}" destId="{9C570EDC-9825-4F01-926A-77CD334D3223}" srcOrd="0" destOrd="0" parTransId="{CCD08465-FF67-4F26-8195-A2FF40C173E6}" sibTransId="{CA6919CC-3874-4F6E-A72F-8D810613D06D}"/>
    <dgm:cxn modelId="{96700687-5DE4-4990-B86A-A3225DAA4F69}" type="presOf" srcId="{FC174039-3414-4D99-94A5-686A061DF91C}" destId="{7B0AAB21-A549-4B31-B6BC-D5966DD26B93}" srcOrd="0" destOrd="0" presId="urn:microsoft.com/office/officeart/2005/8/layout/orgChart1"/>
    <dgm:cxn modelId="{DB088D35-D6BC-4CED-80E6-D1E4FB23B147}" srcId="{EECBE23C-1A76-4030-806B-D22829E6ACCB}" destId="{7939D33D-F2D5-4405-9C2D-4E6DE5B0A981}" srcOrd="0" destOrd="0" parTransId="{8553ADED-E4F6-4639-8E86-9154C6C5DF0D}" sibTransId="{73B1983C-7A61-48AA-B1D6-4DAF0D8AD310}"/>
    <dgm:cxn modelId="{BE685597-958F-4736-B339-297C89446FF2}" type="presOf" srcId="{737E4EBB-118F-44E0-B96D-FCC9E647CE3F}" destId="{C0B5174E-8620-4436-8558-6828CDEA52A1}" srcOrd="0" destOrd="0" presId="urn:microsoft.com/office/officeart/2005/8/layout/orgChart1"/>
    <dgm:cxn modelId="{F0EB7A7D-20F3-4369-A095-FD9B0455DC97}" type="presOf" srcId="{50482C15-7901-4C3D-94A5-52D7CEAACC71}" destId="{7A270669-53AA-4FE3-9922-F887FAB4A2DC}" srcOrd="0" destOrd="0" presId="urn:microsoft.com/office/officeart/2005/8/layout/orgChart1"/>
    <dgm:cxn modelId="{A1124172-7563-4261-BE28-C8569BC427EC}" type="presOf" srcId="{A5FE28F5-2757-4C59-BE29-E8C523204469}" destId="{95BDB24A-DE3A-4229-BC4B-22AAEF3BA9DA}" srcOrd="0" destOrd="0" presId="urn:microsoft.com/office/officeart/2005/8/layout/orgChart1"/>
    <dgm:cxn modelId="{C4CE47CE-9D6E-40A5-BE58-E66D51268C88}" type="presOf" srcId="{EB509422-5945-43EC-A699-52B71D4B6DD8}" destId="{0A109ACB-47E8-4215-A70C-57E8BFB30C5E}" srcOrd="0" destOrd="0" presId="urn:microsoft.com/office/officeart/2005/8/layout/orgChart1"/>
    <dgm:cxn modelId="{07141AA0-4549-4C10-B072-61716054FF9D}" type="presOf" srcId="{29C8D8BF-BEE4-42F9-BFC5-4D1FCF6C818F}" destId="{ECEED5AC-24D6-48CD-8AEC-035D1FDB32B4}" srcOrd="1" destOrd="0" presId="urn:microsoft.com/office/officeart/2005/8/layout/orgChart1"/>
    <dgm:cxn modelId="{7F432F5E-F314-4BEA-A6C5-B08443A62CEA}" type="presOf" srcId="{0AE663D2-10D5-4E48-9B5E-B06AE131B9D5}" destId="{767DF440-AF3D-4AE9-8BE4-99914ADE6A28}" srcOrd="0" destOrd="0" presId="urn:microsoft.com/office/officeart/2005/8/layout/orgChart1"/>
    <dgm:cxn modelId="{207B7F1D-7C11-41B3-984D-05873AD7BC25}" type="presOf" srcId="{311A8FD0-92C3-4CA5-A6BD-E4DFCCD70F21}" destId="{FDD60FC9-4C66-42D6-A2CE-CF3DD1A05C3D}" srcOrd="0" destOrd="0" presId="urn:microsoft.com/office/officeart/2005/8/layout/orgChart1"/>
    <dgm:cxn modelId="{512382B9-1E10-4CFA-9069-1CE475A67D52}" type="presOf" srcId="{F1221960-254C-4D00-BF40-8A30E1AC447A}" destId="{859EB88F-3342-4299-B30D-A9D5F78D9596}" srcOrd="0" destOrd="0" presId="urn:microsoft.com/office/officeart/2005/8/layout/orgChart1"/>
    <dgm:cxn modelId="{58FD3C5D-A1CC-488C-9661-7B672186A782}" type="presOf" srcId="{00637A3B-8CA1-4377-BF3B-0CC2C59E9B32}" destId="{FF7A87A4-DC8A-47C1-BD13-23263C28AFDE}" srcOrd="0" destOrd="0" presId="urn:microsoft.com/office/officeart/2005/8/layout/orgChart1"/>
    <dgm:cxn modelId="{0BFA1F9D-1882-477F-9D9F-05CCC64A7BB6}" type="presOf" srcId="{B9EFA1B8-DD84-4970-A2E5-CB9C62A80E66}" destId="{9DEC1B9D-4E0B-42F2-9B2A-07F30D90EB3E}" srcOrd="0" destOrd="0" presId="urn:microsoft.com/office/officeart/2005/8/layout/orgChart1"/>
    <dgm:cxn modelId="{669940FF-3AE7-4C3C-95E1-3914E824FF45}" type="presOf" srcId="{737E4EBB-118F-44E0-B96D-FCC9E647CE3F}" destId="{A0CFFC22-1A97-4CDC-8CBE-14BD17D784F3}" srcOrd="1" destOrd="0" presId="urn:microsoft.com/office/officeart/2005/8/layout/orgChart1"/>
    <dgm:cxn modelId="{EEE60072-0163-4032-96E3-56EB8FA26FAE}" type="presOf" srcId="{0B04041B-F4DA-443D-8985-DCAB8E575163}" destId="{1A7A4362-7920-491B-9AF1-EB54EC43181D}" srcOrd="0" destOrd="0" presId="urn:microsoft.com/office/officeart/2005/8/layout/orgChart1"/>
    <dgm:cxn modelId="{F393085A-DB1D-44BA-BA35-C1E7B9489E93}" srcId="{737E4EBB-118F-44E0-B96D-FCC9E647CE3F}" destId="{BBE6A267-A37A-4AA8-BDB8-0C567ABCF8CD}" srcOrd="5" destOrd="0" parTransId="{F1221960-254C-4D00-BF40-8A30E1AC447A}" sibTransId="{43C67DC7-A0B6-4D26-A93E-8CEBD877C979}"/>
    <dgm:cxn modelId="{9A4354FA-330D-4ED0-9C14-C42EF419BF72}" type="presOf" srcId="{040064EE-3EC5-43C7-9F0B-04F738843272}" destId="{ED765B5E-68AB-4B75-B139-5251AE7D9142}" srcOrd="0" destOrd="0" presId="urn:microsoft.com/office/officeart/2005/8/layout/orgChart1"/>
    <dgm:cxn modelId="{A17032CF-3480-4577-8DAF-34663A21309C}" type="presOf" srcId="{580E7DD5-F194-4205-A399-24DAEEABC0DF}" destId="{4D8BEBE8-02A3-4D66-AA44-2083E97E45B5}" srcOrd="0" destOrd="0" presId="urn:microsoft.com/office/officeart/2005/8/layout/orgChart1"/>
    <dgm:cxn modelId="{E5C8B737-075F-427E-AA93-C74C0FC08803}" type="presOf" srcId="{90B1B555-1D59-454B-B915-68AE90AD2FE9}" destId="{C9EA6A88-3917-46FD-9175-1177F75CA7BE}" srcOrd="1" destOrd="0" presId="urn:microsoft.com/office/officeart/2005/8/layout/orgChart1"/>
    <dgm:cxn modelId="{BE3E386C-0695-4F68-A4ED-113B6D5F7F87}" srcId="{737E4EBB-118F-44E0-B96D-FCC9E647CE3F}" destId="{90B1B555-1D59-454B-B915-68AE90AD2FE9}" srcOrd="6" destOrd="0" parTransId="{04943D1D-FDD3-4EB9-A4F5-49920D86C9E9}" sibTransId="{0AA60F2C-60E5-4474-8ED9-044E1BD33E39}"/>
    <dgm:cxn modelId="{C1557282-9D4A-48F6-86B6-3978D9F8AD80}" type="presOf" srcId="{50482C15-7901-4C3D-94A5-52D7CEAACC71}" destId="{4BCB51CD-EB66-40E3-81F2-F243B699690B}" srcOrd="1" destOrd="0" presId="urn:microsoft.com/office/officeart/2005/8/layout/orgChart1"/>
    <dgm:cxn modelId="{898C5E24-5B7B-453B-9E60-ACBD7E908E4C}" type="presOf" srcId="{7939D33D-F2D5-4405-9C2D-4E6DE5B0A981}" destId="{6825A71B-2366-469B-9650-2F604F5A145A}" srcOrd="1" destOrd="0" presId="urn:microsoft.com/office/officeart/2005/8/layout/orgChart1"/>
    <dgm:cxn modelId="{7738E780-3F0F-472C-A319-EC2E4249C976}" type="presOf" srcId="{00637A3B-8CA1-4377-BF3B-0CC2C59E9B32}" destId="{72995919-80A0-43EA-9F9F-D34071283481}" srcOrd="1" destOrd="0" presId="urn:microsoft.com/office/officeart/2005/8/layout/orgChart1"/>
    <dgm:cxn modelId="{EEBD36F0-1983-4678-B538-5B81254199CB}" srcId="{737E4EBB-118F-44E0-B96D-FCC9E647CE3F}" destId="{E39D55D4-BB1E-4689-B767-B882372E99F5}" srcOrd="4" destOrd="0" parTransId="{01006125-B9FF-4FB7-8C30-AB0FFA073C44}" sibTransId="{B98FD849-9FA8-414F-943D-3885C49E329B}"/>
    <dgm:cxn modelId="{062A4AFF-98A3-4405-9D82-63DE78F84878}" type="presOf" srcId="{EECBE23C-1A76-4030-806B-D22829E6ACCB}" destId="{D6D7FD84-67F9-409D-B804-EA43EC52757F}" srcOrd="1" destOrd="0" presId="urn:microsoft.com/office/officeart/2005/8/layout/orgChart1"/>
    <dgm:cxn modelId="{1799125B-15ED-400D-931B-45477746109F}" type="presOf" srcId="{04943D1D-FDD3-4EB9-A4F5-49920D86C9E9}" destId="{B10E7BCC-B49C-4A95-8B0A-10997B652A4E}" srcOrd="0" destOrd="0" presId="urn:microsoft.com/office/officeart/2005/8/layout/orgChart1"/>
    <dgm:cxn modelId="{669553EC-7BB6-4A20-8A02-AA0A40ED5A9B}" srcId="{FC174039-3414-4D99-94A5-686A061DF91C}" destId="{311A8FD0-92C3-4CA5-A6BD-E4DFCCD70F21}" srcOrd="0" destOrd="0" parTransId="{4B10DA31-5DF6-49B1-A8B5-F9F98C9B8FE9}" sibTransId="{4763B406-9F7A-4F70-B40C-8DEB50556DF0}"/>
    <dgm:cxn modelId="{6156ABB8-8D16-4B4E-9DF5-AC9B6546DF8A}" srcId="{737E4EBB-118F-44E0-B96D-FCC9E647CE3F}" destId="{76E5CD03-73B8-4343-80E1-88A65FCDEF24}" srcOrd="1" destOrd="0" parTransId="{13F6F54A-D075-4FEF-864E-DE36FD6C904F}" sibTransId="{4654A022-8E60-4976-8525-8AD4CE334864}"/>
    <dgm:cxn modelId="{BB413CBB-B309-4092-B2DB-B99099ED8D64}" type="presOf" srcId="{BBE6A267-A37A-4AA8-BDB8-0C567ABCF8CD}" destId="{EFC66A9F-FD89-45F4-8770-0878E8315EAE}" srcOrd="1" destOrd="0" presId="urn:microsoft.com/office/officeart/2005/8/layout/orgChart1"/>
    <dgm:cxn modelId="{051641BA-0E62-46E4-B237-1531ABE19F16}" srcId="{50482C15-7901-4C3D-94A5-52D7CEAACC71}" destId="{737E4EBB-118F-44E0-B96D-FCC9E647CE3F}" srcOrd="3" destOrd="0" parTransId="{0AE663D2-10D5-4E48-9B5E-B06AE131B9D5}" sibTransId="{5950E660-D2C8-430F-A99A-026B2E074107}"/>
    <dgm:cxn modelId="{7D407177-0C79-4E60-B026-FD2A315895CF}" srcId="{FC174039-3414-4D99-94A5-686A061DF91C}" destId="{C3719A61-C8EB-426F-8CAC-00DDB91EB25A}" srcOrd="2" destOrd="0" parTransId="{13212025-72EF-49B6-A633-29E6FA39FE8C}" sibTransId="{332D8956-7FC3-4360-AE64-8D824BBB33F3}"/>
    <dgm:cxn modelId="{A283B945-C4CB-4842-A925-7AE821D30019}" srcId="{CF3487B3-254F-4CA5-81FA-0C62F77C0D6B}" destId="{50482C15-7901-4C3D-94A5-52D7CEAACC71}" srcOrd="0" destOrd="0" parTransId="{9B55792A-48E2-4FEB-8A2D-C470455C3E76}" sibTransId="{881C3FA2-921C-4F0E-A0B4-A7FF660CEAF7}"/>
    <dgm:cxn modelId="{A422C46B-751A-4E6E-919E-B3EE03755E9A}" srcId="{FC174039-3414-4D99-94A5-686A061DF91C}" destId="{4CF02B96-670C-47F0-88C0-4EEFCB15721C}" srcOrd="1" destOrd="0" parTransId="{0B04041B-F4DA-443D-8985-DCAB8E575163}" sibTransId="{428B1086-7520-4680-9009-77F36341CF8E}"/>
    <dgm:cxn modelId="{31C7C1B8-4796-435C-A206-4131FCB1D0BE}" srcId="{50482C15-7901-4C3D-94A5-52D7CEAACC71}" destId="{EECBE23C-1A76-4030-806B-D22829E6ACCB}" srcOrd="2" destOrd="0" parTransId="{ADF08B85-F2E8-4E84-BEC5-E2EB1425261B}" sibTransId="{A61F6FE8-8ED3-418C-B33E-617ED1BF3CFA}"/>
    <dgm:cxn modelId="{7E8CBC9F-B025-470F-A783-4D0E07F5BD4C}" type="presOf" srcId="{90880CF1-23BE-45F2-8947-2CFB8C7B89EE}" destId="{DACA9161-E7B9-4513-8800-D2365569F344}" srcOrd="0" destOrd="0" presId="urn:microsoft.com/office/officeart/2005/8/layout/orgChart1"/>
    <dgm:cxn modelId="{5F85C2CF-E0F2-45BE-9269-438E0AF41BD9}" type="presOf" srcId="{8553ADED-E4F6-4639-8E86-9154C6C5DF0D}" destId="{95B7684B-BC15-4D48-B00E-38A371582606}" srcOrd="0" destOrd="0" presId="urn:microsoft.com/office/officeart/2005/8/layout/orgChart1"/>
    <dgm:cxn modelId="{E6C9CBB8-3E46-4B99-92C4-C4474048EEF7}" srcId="{737E4EBB-118F-44E0-B96D-FCC9E647CE3F}" destId="{29C8D8BF-BEE4-42F9-BFC5-4D1FCF6C818F}" srcOrd="7" destOrd="0" parTransId="{040064EE-3EC5-43C7-9F0B-04F738843272}" sibTransId="{0B62080E-4FEC-49B9-A9B0-61AF516FABA8}"/>
    <dgm:cxn modelId="{53B142E0-625B-4109-99FD-3A08EA0D11C2}" type="presOf" srcId="{9288B432-848D-4EE7-B32C-6ACDE0C9DC12}" destId="{BB6D3C03-E327-42B8-B28E-F828FC788928}" srcOrd="1" destOrd="0" presId="urn:microsoft.com/office/officeart/2005/8/layout/orgChart1"/>
    <dgm:cxn modelId="{A7E87E3B-CA34-433A-8A0B-479E23FEB23E}" type="presOf" srcId="{36A2B5BB-4554-44B0-8951-040C6CC3A7C9}" destId="{2AC63EAB-B1AB-47BB-83FC-95F303F13E43}" srcOrd="0" destOrd="0" presId="urn:microsoft.com/office/officeart/2005/8/layout/orgChart1"/>
    <dgm:cxn modelId="{3AC731C4-FCE4-4310-8C25-24D421FCCD1B}" type="presOf" srcId="{311A8FD0-92C3-4CA5-A6BD-E4DFCCD70F21}" destId="{E105192B-C0C7-4605-BEEA-67C77479EAC6}" srcOrd="1" destOrd="0" presId="urn:microsoft.com/office/officeart/2005/8/layout/orgChart1"/>
    <dgm:cxn modelId="{60A60002-86CF-442F-9D00-0B7299D3126D}" srcId="{50482C15-7901-4C3D-94A5-52D7CEAACC71}" destId="{00637A3B-8CA1-4377-BF3B-0CC2C59E9B32}" srcOrd="1" destOrd="0" parTransId="{90880CF1-23BE-45F2-8947-2CFB8C7B89EE}" sibTransId="{54752565-D2D1-49E5-B424-3523C6599AA3}"/>
    <dgm:cxn modelId="{78C7E42D-63ED-445B-B8DF-9D8690006682}" type="presOf" srcId="{A088161E-0471-4C76-B4F4-1AFFEA923BD0}" destId="{B9375F90-D287-46D1-B84D-D5955538C666}" srcOrd="0" destOrd="0" presId="urn:microsoft.com/office/officeart/2005/8/layout/orgChart1"/>
    <dgm:cxn modelId="{BB672B04-7AEE-49DB-B34F-37736C288231}" type="presOf" srcId="{9C570EDC-9825-4F01-926A-77CD334D3223}" destId="{639ACA19-99D8-4817-ACBA-D59FBFC0B76C}" srcOrd="0" destOrd="0" presId="urn:microsoft.com/office/officeart/2005/8/layout/orgChart1"/>
    <dgm:cxn modelId="{4DAE72C6-6E24-4B54-A04B-A49E356C880D}" type="presOf" srcId="{90B1B555-1D59-454B-B915-68AE90AD2FE9}" destId="{D2453B18-CDB9-4266-879B-7964EB875444}" srcOrd="0" destOrd="0" presId="urn:microsoft.com/office/officeart/2005/8/layout/orgChart1"/>
    <dgm:cxn modelId="{CF6989B2-A07B-4B42-B69A-548B7431D6A0}" type="presOf" srcId="{9288B432-848D-4EE7-B32C-6ACDE0C9DC12}" destId="{7B48A73A-004E-4309-B4E0-574728BB063C}" srcOrd="0" destOrd="0" presId="urn:microsoft.com/office/officeart/2005/8/layout/orgChart1"/>
    <dgm:cxn modelId="{2C7D0876-2DB7-416E-A5DC-2C3A63839463}" type="presOf" srcId="{13F6F54A-D075-4FEF-864E-DE36FD6C904F}" destId="{E1C006A8-37AC-4BB6-9F62-D53B2F9B42DB}" srcOrd="0" destOrd="0" presId="urn:microsoft.com/office/officeart/2005/8/layout/orgChart1"/>
    <dgm:cxn modelId="{B1B81EDB-2C0E-44A3-B3F0-D71A4798C509}" type="presOf" srcId="{A3ABBF2B-8EA7-47D4-B333-09D73DB98166}" destId="{23F208A8-2C29-463D-B2A2-EB7C189ED91C}" srcOrd="0" destOrd="0" presId="urn:microsoft.com/office/officeart/2005/8/layout/orgChart1"/>
    <dgm:cxn modelId="{8E6FEC82-C9D1-43F3-A612-6881634D9B47}" type="presOf" srcId="{E39D55D4-BB1E-4689-B767-B882372E99F5}" destId="{0D322685-7CD5-4266-A5FD-A162EFDFA110}" srcOrd="0" destOrd="0" presId="urn:microsoft.com/office/officeart/2005/8/layout/orgChart1"/>
    <dgm:cxn modelId="{33569433-89FC-4F73-80AF-D31FD7D583E2}" type="presOf" srcId="{A5FE28F5-2757-4C59-BE29-E8C523204469}" destId="{D50FDDF1-42B2-4DF5-8440-9649B0F4832F}" srcOrd="1" destOrd="0" presId="urn:microsoft.com/office/officeart/2005/8/layout/orgChart1"/>
    <dgm:cxn modelId="{E257F186-13FA-4838-80E2-D6E03C261DE9}" type="presOf" srcId="{C3719A61-C8EB-426F-8CAC-00DDB91EB25A}" destId="{053C3FA8-080C-40CA-87FB-BEEB710C3A35}" srcOrd="0" destOrd="0" presId="urn:microsoft.com/office/officeart/2005/8/layout/orgChart1"/>
    <dgm:cxn modelId="{3E2407FA-03A3-4FA0-B8A7-F3531D71BF39}" type="presOf" srcId="{7C4B32B1-DDF6-49B0-8CAB-B45584A26C08}" destId="{D1F0FFF6-DB58-4067-AFCF-426877A7428A}" srcOrd="0" destOrd="0" presId="urn:microsoft.com/office/officeart/2005/8/layout/orgChart1"/>
    <dgm:cxn modelId="{0E392FC5-FC8C-4A5B-8F14-F64B940016F4}" srcId="{737E4EBB-118F-44E0-B96D-FCC9E647CE3F}" destId="{A088161E-0471-4C76-B4F4-1AFFEA923BD0}" srcOrd="0" destOrd="0" parTransId="{856F0293-6B5A-4575-B40D-2CAA5D8C822C}" sibTransId="{39322084-304A-4156-A6B7-EEE0C4F16BFE}"/>
    <dgm:cxn modelId="{7EF338DC-FAC8-40D8-8449-E53FDC2FFBA5}" type="presOf" srcId="{56AD8C12-135D-4150-AB6A-F2BB01282CDF}" destId="{F1378590-A87B-49BE-8F4D-0302834106F9}" srcOrd="1" destOrd="0" presId="urn:microsoft.com/office/officeart/2005/8/layout/orgChart1"/>
    <dgm:cxn modelId="{9F1B50DE-5433-4C09-A321-05D66404651D}" srcId="{50482C15-7901-4C3D-94A5-52D7CEAACC71}" destId="{FC174039-3414-4D99-94A5-686A061DF91C}" srcOrd="5" destOrd="0" parTransId="{580E7DD5-F194-4205-A399-24DAEEABC0DF}" sibTransId="{B7A753C4-7131-4AF2-8AB3-F1068024A93E}"/>
    <dgm:cxn modelId="{0F04AD1C-D874-4478-8B2C-C896B45CB3D7}" type="presOf" srcId="{CCD08465-FF67-4F26-8195-A2FF40C173E6}" destId="{B06AB6FB-9C34-4B6B-88E1-CABDA5253A00}" srcOrd="0" destOrd="0" presId="urn:microsoft.com/office/officeart/2005/8/layout/orgChart1"/>
    <dgm:cxn modelId="{4773D4A6-10BD-4FDE-B233-91FEB18A624F}" srcId="{737E4EBB-118F-44E0-B96D-FCC9E647CE3F}" destId="{60D62E13-092E-47DE-9E14-FDED89B0B13C}" srcOrd="3" destOrd="0" parTransId="{A3ABBF2B-8EA7-47D4-B333-09D73DB98166}" sibTransId="{06294627-1451-453C-AC20-14CDDBEAFCE1}"/>
    <dgm:cxn modelId="{2173D87D-0576-4917-BF70-B9F33DC79D2A}" srcId="{50482C15-7901-4C3D-94A5-52D7CEAACC71}" destId="{36A2B5BB-4554-44B0-8951-040C6CC3A7C9}" srcOrd="4" destOrd="0" parTransId="{EB509422-5945-43EC-A699-52B71D4B6DD8}" sibTransId="{44B0EC49-57B4-4EE1-A50A-ACD84BE5D3B6}"/>
    <dgm:cxn modelId="{5A3E72DB-C1BD-48C2-890D-A78779C3B8A1}" type="presOf" srcId="{BDAE19DC-89DC-48C4-A267-0FC472E6239A}" destId="{B552F6AB-708A-462F-9322-66462BD665E5}" srcOrd="0" destOrd="0" presId="urn:microsoft.com/office/officeart/2005/8/layout/orgChart1"/>
    <dgm:cxn modelId="{0F59C7D5-6A7D-4FBF-AA33-86AC35A8191D}" type="presOf" srcId="{BBE6A267-A37A-4AA8-BDB8-0C567ABCF8CD}" destId="{93AF9067-6E5D-4F91-8F84-DAB94D1AA13D}" srcOrd="0" destOrd="0" presId="urn:microsoft.com/office/officeart/2005/8/layout/orgChart1"/>
    <dgm:cxn modelId="{0BD7437B-BE32-4E70-8537-593E9511150B}" type="presOf" srcId="{C3719A61-C8EB-426F-8CAC-00DDB91EB25A}" destId="{7DA38C3E-BDAB-45D1-BDCD-2CC10955658E}" srcOrd="1" destOrd="0" presId="urn:microsoft.com/office/officeart/2005/8/layout/orgChart1"/>
    <dgm:cxn modelId="{485A870A-6A2C-4FBB-B701-5555DC2B4638}" type="presOf" srcId="{9DA053BB-89C9-4F96-B741-04549E244E47}" destId="{C454F07E-1405-4AA0-8416-A68A571333B7}" srcOrd="0" destOrd="0" presId="urn:microsoft.com/office/officeart/2005/8/layout/orgChart1"/>
    <dgm:cxn modelId="{FBD834C1-CB7A-4B78-ACC7-BCB005E512D8}" type="presOf" srcId="{FC174039-3414-4D99-94A5-686A061DF91C}" destId="{CC75D54C-F01D-464C-B5F0-2FD2F8DB0587}" srcOrd="1" destOrd="0" presId="urn:microsoft.com/office/officeart/2005/8/layout/orgChart1"/>
    <dgm:cxn modelId="{998CA2A8-108A-49EB-959D-C2ADD740CFD0}" type="presOf" srcId="{76E5CD03-73B8-4343-80E1-88A65FCDEF24}" destId="{0940A273-2406-4721-91C0-4D4C2E5924E0}" srcOrd="1" destOrd="0" presId="urn:microsoft.com/office/officeart/2005/8/layout/orgChart1"/>
    <dgm:cxn modelId="{82481BBE-B724-4FB3-8AD1-29F378B210C9}" srcId="{737E4EBB-118F-44E0-B96D-FCC9E647CE3F}" destId="{56AD8C12-135D-4150-AB6A-F2BB01282CDF}" srcOrd="2" destOrd="0" parTransId="{7C4B32B1-DDF6-49B0-8CAB-B45584A26C08}" sibTransId="{2743EF01-DE1B-44D8-8105-171B9E2858B7}"/>
    <dgm:cxn modelId="{A0738F07-D36C-40B7-8183-102235ADC77C}" type="presOf" srcId="{E39D55D4-BB1E-4689-B767-B882372E99F5}" destId="{38EBCC30-9969-42C1-BD00-4F3722029C3C}" srcOrd="1" destOrd="0" presId="urn:microsoft.com/office/officeart/2005/8/layout/orgChart1"/>
    <dgm:cxn modelId="{AF6BEF98-8545-4BED-86CE-EDDC69EE57B4}" type="presOf" srcId="{856F0293-6B5A-4575-B40D-2CAA5D8C822C}" destId="{4C6B74AD-17D6-446D-9EA1-513E0F46C89E}" srcOrd="0" destOrd="0" presId="urn:microsoft.com/office/officeart/2005/8/layout/orgChart1"/>
    <dgm:cxn modelId="{8B53F8EC-68B0-4B7C-8099-52FD874533DE}" type="presOf" srcId="{CF3487B3-254F-4CA5-81FA-0C62F77C0D6B}" destId="{3D3F61BE-78C3-4E76-A2BF-F1BFCE7D458E}" srcOrd="0" destOrd="0" presId="urn:microsoft.com/office/officeart/2005/8/layout/orgChart1"/>
    <dgm:cxn modelId="{5FFABFA7-ABC4-40AD-847D-F182ABE9250B}" type="presOf" srcId="{76E5CD03-73B8-4343-80E1-88A65FCDEF24}" destId="{5AB9ABF6-BD76-4F8E-83FE-8257C2000A1A}" srcOrd="0" destOrd="0" presId="urn:microsoft.com/office/officeart/2005/8/layout/orgChart1"/>
    <dgm:cxn modelId="{A122E658-6B55-4131-BD5E-DBC0812E75D2}" type="presParOf" srcId="{3D3F61BE-78C3-4E76-A2BF-F1BFCE7D458E}" destId="{CF3C6DCB-98E4-4152-991B-5BF694326D5C}" srcOrd="0" destOrd="0" presId="urn:microsoft.com/office/officeart/2005/8/layout/orgChart1"/>
    <dgm:cxn modelId="{472AD527-1E4B-460D-B0D5-CACE47E9E75D}" type="presParOf" srcId="{CF3C6DCB-98E4-4152-991B-5BF694326D5C}" destId="{32D0D1BE-041F-4373-88BB-BE5F5DF4C464}" srcOrd="0" destOrd="0" presId="urn:microsoft.com/office/officeart/2005/8/layout/orgChart1"/>
    <dgm:cxn modelId="{904BFE39-CFCD-4EE1-8B4F-922712F3ABF7}" type="presParOf" srcId="{32D0D1BE-041F-4373-88BB-BE5F5DF4C464}" destId="{7A270669-53AA-4FE3-9922-F887FAB4A2DC}" srcOrd="0" destOrd="0" presId="urn:microsoft.com/office/officeart/2005/8/layout/orgChart1"/>
    <dgm:cxn modelId="{7A6CD4C9-5EBF-4646-88D7-A98F5CB94639}" type="presParOf" srcId="{32D0D1BE-041F-4373-88BB-BE5F5DF4C464}" destId="{4BCB51CD-EB66-40E3-81F2-F243B699690B}" srcOrd="1" destOrd="0" presId="urn:microsoft.com/office/officeart/2005/8/layout/orgChart1"/>
    <dgm:cxn modelId="{324AD43C-7694-4DDE-B1AE-0F20C8996CE1}" type="presParOf" srcId="{CF3C6DCB-98E4-4152-991B-5BF694326D5C}" destId="{989988E6-A1FF-49A9-83EE-AA18F987F913}" srcOrd="1" destOrd="0" presId="urn:microsoft.com/office/officeart/2005/8/layout/orgChart1"/>
    <dgm:cxn modelId="{88F51FC9-35D6-4519-B9A7-7519F768D812}" type="presParOf" srcId="{989988E6-A1FF-49A9-83EE-AA18F987F913}" destId="{DACA9161-E7B9-4513-8800-D2365569F344}" srcOrd="0" destOrd="0" presId="urn:microsoft.com/office/officeart/2005/8/layout/orgChart1"/>
    <dgm:cxn modelId="{6DBE9CFF-611F-4CD1-97DF-1AB7FAE53F36}" type="presParOf" srcId="{989988E6-A1FF-49A9-83EE-AA18F987F913}" destId="{0155C902-B6BE-4EAA-94F0-43BBEF07A176}" srcOrd="1" destOrd="0" presId="urn:microsoft.com/office/officeart/2005/8/layout/orgChart1"/>
    <dgm:cxn modelId="{27F73C47-3ADE-4B4C-9D9D-38135CECA056}" type="presParOf" srcId="{0155C902-B6BE-4EAA-94F0-43BBEF07A176}" destId="{5ADDED09-1C90-43B5-9C7A-68353CB815C4}" srcOrd="0" destOrd="0" presId="urn:microsoft.com/office/officeart/2005/8/layout/orgChart1"/>
    <dgm:cxn modelId="{4B04A7D2-E3B1-426C-B3B9-ACABEE506DBD}" type="presParOf" srcId="{5ADDED09-1C90-43B5-9C7A-68353CB815C4}" destId="{FF7A87A4-DC8A-47C1-BD13-23263C28AFDE}" srcOrd="0" destOrd="0" presId="urn:microsoft.com/office/officeart/2005/8/layout/orgChart1"/>
    <dgm:cxn modelId="{806EA268-50CA-45F0-BAB2-22A55D8A8FD7}" type="presParOf" srcId="{5ADDED09-1C90-43B5-9C7A-68353CB815C4}" destId="{72995919-80A0-43EA-9F9F-D34071283481}" srcOrd="1" destOrd="0" presId="urn:microsoft.com/office/officeart/2005/8/layout/orgChart1"/>
    <dgm:cxn modelId="{53E8A036-0D70-438D-BAD6-0A54C8288048}" type="presParOf" srcId="{0155C902-B6BE-4EAA-94F0-43BBEF07A176}" destId="{1070C300-475E-474A-8BC8-BB902899C701}" srcOrd="1" destOrd="0" presId="urn:microsoft.com/office/officeart/2005/8/layout/orgChart1"/>
    <dgm:cxn modelId="{205612D7-D7E3-4179-9D3A-7BB8E43D916B}" type="presParOf" srcId="{0155C902-B6BE-4EAA-94F0-43BBEF07A176}" destId="{6E8629CA-EEA2-4ADC-9F7F-AB22E45F8294}" srcOrd="2" destOrd="0" presId="urn:microsoft.com/office/officeart/2005/8/layout/orgChart1"/>
    <dgm:cxn modelId="{2C9829C6-009C-4761-A412-989B0C0619D0}" type="presParOf" srcId="{989988E6-A1FF-49A9-83EE-AA18F987F913}" destId="{08A87459-2979-46EE-A529-C8308E6DB1F0}" srcOrd="2" destOrd="0" presId="urn:microsoft.com/office/officeart/2005/8/layout/orgChart1"/>
    <dgm:cxn modelId="{83633C17-B20C-4978-A2D2-DE47E96738A1}" type="presParOf" srcId="{989988E6-A1FF-49A9-83EE-AA18F987F913}" destId="{92FC25EE-4503-4FFC-B596-D69473D5EFCC}" srcOrd="3" destOrd="0" presId="urn:microsoft.com/office/officeart/2005/8/layout/orgChart1"/>
    <dgm:cxn modelId="{9E230CC2-0E34-492D-B37C-AB0221699198}" type="presParOf" srcId="{92FC25EE-4503-4FFC-B596-D69473D5EFCC}" destId="{81097DF4-5E4C-4B6B-AC69-6802EDFAECD1}" srcOrd="0" destOrd="0" presId="urn:microsoft.com/office/officeart/2005/8/layout/orgChart1"/>
    <dgm:cxn modelId="{91C70FE9-8629-4D16-8BF5-46D868008D0B}" type="presParOf" srcId="{81097DF4-5E4C-4B6B-AC69-6802EDFAECD1}" destId="{7CA8E7B9-BD01-443D-8A26-C454A0331521}" srcOrd="0" destOrd="0" presId="urn:microsoft.com/office/officeart/2005/8/layout/orgChart1"/>
    <dgm:cxn modelId="{85A88B5C-9406-418C-917A-5E7CA4091C8C}" type="presParOf" srcId="{81097DF4-5E4C-4B6B-AC69-6802EDFAECD1}" destId="{D6D7FD84-67F9-409D-B804-EA43EC52757F}" srcOrd="1" destOrd="0" presId="urn:microsoft.com/office/officeart/2005/8/layout/orgChart1"/>
    <dgm:cxn modelId="{D3FF33C0-1C8A-435B-AFED-78D3E730F0C7}" type="presParOf" srcId="{92FC25EE-4503-4FFC-B596-D69473D5EFCC}" destId="{FF017F93-7A18-4AB2-9603-2D2008CCC032}" srcOrd="1" destOrd="0" presId="urn:microsoft.com/office/officeart/2005/8/layout/orgChart1"/>
    <dgm:cxn modelId="{DF914161-D02D-4EDE-9B51-D1B9C49D27DC}" type="presParOf" srcId="{FF017F93-7A18-4AB2-9603-2D2008CCC032}" destId="{95B7684B-BC15-4D48-B00E-38A371582606}" srcOrd="0" destOrd="0" presId="urn:microsoft.com/office/officeart/2005/8/layout/orgChart1"/>
    <dgm:cxn modelId="{EB6EE067-1228-4B11-B838-451E112BAE4B}" type="presParOf" srcId="{FF017F93-7A18-4AB2-9603-2D2008CCC032}" destId="{696137AA-873C-4FCE-8629-97806EE33DC1}" srcOrd="1" destOrd="0" presId="urn:microsoft.com/office/officeart/2005/8/layout/orgChart1"/>
    <dgm:cxn modelId="{2A4E6929-6C77-47E3-8132-705C912C4012}" type="presParOf" srcId="{696137AA-873C-4FCE-8629-97806EE33DC1}" destId="{FEC7E4AC-7001-4CD9-A1F0-C38132AC6772}" srcOrd="0" destOrd="0" presId="urn:microsoft.com/office/officeart/2005/8/layout/orgChart1"/>
    <dgm:cxn modelId="{23A495D3-524B-4638-8172-8940C9BE2DEB}" type="presParOf" srcId="{FEC7E4AC-7001-4CD9-A1F0-C38132AC6772}" destId="{C236B8D5-0ACB-4583-BD75-C0C4B0E4A6A0}" srcOrd="0" destOrd="0" presId="urn:microsoft.com/office/officeart/2005/8/layout/orgChart1"/>
    <dgm:cxn modelId="{6AFE4692-7FD8-4AD2-BF70-B2E780A87668}" type="presParOf" srcId="{FEC7E4AC-7001-4CD9-A1F0-C38132AC6772}" destId="{6825A71B-2366-469B-9650-2F604F5A145A}" srcOrd="1" destOrd="0" presId="urn:microsoft.com/office/officeart/2005/8/layout/orgChart1"/>
    <dgm:cxn modelId="{4308348E-0B01-4F25-B5E1-8D746DAD4A5A}" type="presParOf" srcId="{696137AA-873C-4FCE-8629-97806EE33DC1}" destId="{4C57AD59-5ACB-478B-A5F4-99EBAB2BD629}" srcOrd="1" destOrd="0" presId="urn:microsoft.com/office/officeart/2005/8/layout/orgChart1"/>
    <dgm:cxn modelId="{921B89CB-F823-4A0A-8764-FEA46CF16A07}" type="presParOf" srcId="{696137AA-873C-4FCE-8629-97806EE33DC1}" destId="{9B8A1287-2C55-4D4C-9DB1-1881EE96A661}" srcOrd="2" destOrd="0" presId="urn:microsoft.com/office/officeart/2005/8/layout/orgChart1"/>
    <dgm:cxn modelId="{7295A73B-E0EE-489A-9499-A3101F3FAE2A}" type="presParOf" srcId="{92FC25EE-4503-4FFC-B596-D69473D5EFCC}" destId="{A427FC5A-DA34-4C01-A4B1-6F4E6120A638}" srcOrd="2" destOrd="0" presId="urn:microsoft.com/office/officeart/2005/8/layout/orgChart1"/>
    <dgm:cxn modelId="{77920130-EE3C-4A64-A9AD-03E68EE959B4}" type="presParOf" srcId="{989988E6-A1FF-49A9-83EE-AA18F987F913}" destId="{767DF440-AF3D-4AE9-8BE4-99914ADE6A28}" srcOrd="4" destOrd="0" presId="urn:microsoft.com/office/officeart/2005/8/layout/orgChart1"/>
    <dgm:cxn modelId="{9DAC7C8B-5FB5-44AB-8E98-68FD57CCDA9B}" type="presParOf" srcId="{989988E6-A1FF-49A9-83EE-AA18F987F913}" destId="{87FDA5C1-A3D6-41D5-ADC6-62ADA45C1F07}" srcOrd="5" destOrd="0" presId="urn:microsoft.com/office/officeart/2005/8/layout/orgChart1"/>
    <dgm:cxn modelId="{6B16501E-11ED-4CAE-9B01-F3297A83749E}" type="presParOf" srcId="{87FDA5C1-A3D6-41D5-ADC6-62ADA45C1F07}" destId="{B58D6D44-17FF-4473-A640-25DC402A980D}" srcOrd="0" destOrd="0" presId="urn:microsoft.com/office/officeart/2005/8/layout/orgChart1"/>
    <dgm:cxn modelId="{8FAA449D-2A25-46E5-8F13-E5B119C79297}" type="presParOf" srcId="{B58D6D44-17FF-4473-A640-25DC402A980D}" destId="{C0B5174E-8620-4436-8558-6828CDEA52A1}" srcOrd="0" destOrd="0" presId="urn:microsoft.com/office/officeart/2005/8/layout/orgChart1"/>
    <dgm:cxn modelId="{E7998424-DA33-4F8A-A574-C1FE2BC8F7FE}" type="presParOf" srcId="{B58D6D44-17FF-4473-A640-25DC402A980D}" destId="{A0CFFC22-1A97-4CDC-8CBE-14BD17D784F3}" srcOrd="1" destOrd="0" presId="urn:microsoft.com/office/officeart/2005/8/layout/orgChart1"/>
    <dgm:cxn modelId="{46BC2B84-6EBE-497E-AC9A-537D612DB6AE}" type="presParOf" srcId="{87FDA5C1-A3D6-41D5-ADC6-62ADA45C1F07}" destId="{1531A4BF-98B8-4330-B4E9-3C4425DBAD76}" srcOrd="1" destOrd="0" presId="urn:microsoft.com/office/officeart/2005/8/layout/orgChart1"/>
    <dgm:cxn modelId="{592D3FB0-C2EE-4195-A942-DE6A1F82F76C}" type="presParOf" srcId="{1531A4BF-98B8-4330-B4E9-3C4425DBAD76}" destId="{4C6B74AD-17D6-446D-9EA1-513E0F46C89E}" srcOrd="0" destOrd="0" presId="urn:microsoft.com/office/officeart/2005/8/layout/orgChart1"/>
    <dgm:cxn modelId="{B1C06529-E6E9-49C8-8F14-69D181947742}" type="presParOf" srcId="{1531A4BF-98B8-4330-B4E9-3C4425DBAD76}" destId="{90DE9379-BC40-4B24-AA58-1A27A7B9DAB2}" srcOrd="1" destOrd="0" presId="urn:microsoft.com/office/officeart/2005/8/layout/orgChart1"/>
    <dgm:cxn modelId="{B05AABFF-AF80-44AD-B979-19A6ABC8BB5C}" type="presParOf" srcId="{90DE9379-BC40-4B24-AA58-1A27A7B9DAB2}" destId="{A0EFD2E9-0C5A-4A4E-A827-CF23A0DE63D1}" srcOrd="0" destOrd="0" presId="urn:microsoft.com/office/officeart/2005/8/layout/orgChart1"/>
    <dgm:cxn modelId="{904E2DC8-4FB4-49EA-8A8A-186D6F5C8178}" type="presParOf" srcId="{A0EFD2E9-0C5A-4A4E-A827-CF23A0DE63D1}" destId="{B9375F90-D287-46D1-B84D-D5955538C666}" srcOrd="0" destOrd="0" presId="urn:microsoft.com/office/officeart/2005/8/layout/orgChart1"/>
    <dgm:cxn modelId="{5BE2E57D-80AF-4A7D-A676-018FF1CB4FDD}" type="presParOf" srcId="{A0EFD2E9-0C5A-4A4E-A827-CF23A0DE63D1}" destId="{D5CDFD58-7066-4501-B4A2-91ABB25D5AE7}" srcOrd="1" destOrd="0" presId="urn:microsoft.com/office/officeart/2005/8/layout/orgChart1"/>
    <dgm:cxn modelId="{C93F1812-DE90-4DEC-AA70-9CD9C254C32C}" type="presParOf" srcId="{90DE9379-BC40-4B24-AA58-1A27A7B9DAB2}" destId="{AAF11543-E107-4164-A572-04005B86F8F5}" srcOrd="1" destOrd="0" presId="urn:microsoft.com/office/officeart/2005/8/layout/orgChart1"/>
    <dgm:cxn modelId="{56211CCB-D474-4827-B0C1-516C1EEEBEA2}" type="presParOf" srcId="{90DE9379-BC40-4B24-AA58-1A27A7B9DAB2}" destId="{96553EBB-2AF8-4092-8557-DBD35381373D}" srcOrd="2" destOrd="0" presId="urn:microsoft.com/office/officeart/2005/8/layout/orgChart1"/>
    <dgm:cxn modelId="{390C2397-46FD-41FC-914A-947C110F06C7}" type="presParOf" srcId="{1531A4BF-98B8-4330-B4E9-3C4425DBAD76}" destId="{E1C006A8-37AC-4BB6-9F62-D53B2F9B42DB}" srcOrd="2" destOrd="0" presId="urn:microsoft.com/office/officeart/2005/8/layout/orgChart1"/>
    <dgm:cxn modelId="{066611F6-C5C2-495F-AD46-FD9EA2411E01}" type="presParOf" srcId="{1531A4BF-98B8-4330-B4E9-3C4425DBAD76}" destId="{3593C959-37ED-4FA3-B84B-3A112E44C33D}" srcOrd="3" destOrd="0" presId="urn:microsoft.com/office/officeart/2005/8/layout/orgChart1"/>
    <dgm:cxn modelId="{0BF4FBF1-9C12-44DA-B718-C9EB8C1C91C7}" type="presParOf" srcId="{3593C959-37ED-4FA3-B84B-3A112E44C33D}" destId="{023C0E8B-EDD5-467D-9CF7-E2D3A2AAA7CE}" srcOrd="0" destOrd="0" presId="urn:microsoft.com/office/officeart/2005/8/layout/orgChart1"/>
    <dgm:cxn modelId="{1204D168-76C4-47E8-B626-792FF9C795B5}" type="presParOf" srcId="{023C0E8B-EDD5-467D-9CF7-E2D3A2AAA7CE}" destId="{5AB9ABF6-BD76-4F8E-83FE-8257C2000A1A}" srcOrd="0" destOrd="0" presId="urn:microsoft.com/office/officeart/2005/8/layout/orgChart1"/>
    <dgm:cxn modelId="{3E38A603-CA15-4403-A0F6-A9242A1D2C84}" type="presParOf" srcId="{023C0E8B-EDD5-467D-9CF7-E2D3A2AAA7CE}" destId="{0940A273-2406-4721-91C0-4D4C2E5924E0}" srcOrd="1" destOrd="0" presId="urn:microsoft.com/office/officeart/2005/8/layout/orgChart1"/>
    <dgm:cxn modelId="{29067552-4F23-41E1-AF36-B7AF44F4B8B2}" type="presParOf" srcId="{3593C959-37ED-4FA3-B84B-3A112E44C33D}" destId="{D7896783-7E5F-4EC5-8DB6-1E76E0408508}" srcOrd="1" destOrd="0" presId="urn:microsoft.com/office/officeart/2005/8/layout/orgChart1"/>
    <dgm:cxn modelId="{E3CF9002-B3C9-44D9-85B4-1226ACED2E2D}" type="presParOf" srcId="{3593C959-37ED-4FA3-B84B-3A112E44C33D}" destId="{C354A604-944F-41F3-BC64-4EEA15E0C09A}" srcOrd="2" destOrd="0" presId="urn:microsoft.com/office/officeart/2005/8/layout/orgChart1"/>
    <dgm:cxn modelId="{966AD8A5-8D60-4D82-87A2-BE2796CCD01A}" type="presParOf" srcId="{1531A4BF-98B8-4330-B4E9-3C4425DBAD76}" destId="{D1F0FFF6-DB58-4067-AFCF-426877A7428A}" srcOrd="4" destOrd="0" presId="urn:microsoft.com/office/officeart/2005/8/layout/orgChart1"/>
    <dgm:cxn modelId="{F755332F-E620-4AC9-B2E3-70A3D47ECB99}" type="presParOf" srcId="{1531A4BF-98B8-4330-B4E9-3C4425DBAD76}" destId="{E133F54C-3B87-4704-A100-12AD0C9210A9}" srcOrd="5" destOrd="0" presId="urn:microsoft.com/office/officeart/2005/8/layout/orgChart1"/>
    <dgm:cxn modelId="{24EC048E-4B79-46AB-9CCD-65505A713CFD}" type="presParOf" srcId="{E133F54C-3B87-4704-A100-12AD0C9210A9}" destId="{CDFEA8C1-5974-4E13-AA10-B801B64CB107}" srcOrd="0" destOrd="0" presId="urn:microsoft.com/office/officeart/2005/8/layout/orgChart1"/>
    <dgm:cxn modelId="{03EDA7ED-1429-46C7-BC69-26A3E6C8AAC4}" type="presParOf" srcId="{CDFEA8C1-5974-4E13-AA10-B801B64CB107}" destId="{8C8BCA53-54B8-4024-B658-E5ACC702E92F}" srcOrd="0" destOrd="0" presId="urn:microsoft.com/office/officeart/2005/8/layout/orgChart1"/>
    <dgm:cxn modelId="{58BF5AB4-07D3-408B-8D8F-150910B5C84F}" type="presParOf" srcId="{CDFEA8C1-5974-4E13-AA10-B801B64CB107}" destId="{F1378590-A87B-49BE-8F4D-0302834106F9}" srcOrd="1" destOrd="0" presId="urn:microsoft.com/office/officeart/2005/8/layout/orgChart1"/>
    <dgm:cxn modelId="{700BE403-41FB-4F96-8DFA-E003A2066380}" type="presParOf" srcId="{E133F54C-3B87-4704-A100-12AD0C9210A9}" destId="{FFA2DDA0-E057-485E-B2AF-BD6FD29078AA}" srcOrd="1" destOrd="0" presId="urn:microsoft.com/office/officeart/2005/8/layout/orgChart1"/>
    <dgm:cxn modelId="{D9F590AA-5CF9-4782-843B-3F5ED50EC3FD}" type="presParOf" srcId="{E133F54C-3B87-4704-A100-12AD0C9210A9}" destId="{BF00EF85-FC6A-4DAA-BB79-6A23E0F8241B}" srcOrd="2" destOrd="0" presId="urn:microsoft.com/office/officeart/2005/8/layout/orgChart1"/>
    <dgm:cxn modelId="{D2B32592-A522-4139-A2A0-62B7A9C217AC}" type="presParOf" srcId="{1531A4BF-98B8-4330-B4E9-3C4425DBAD76}" destId="{23F208A8-2C29-463D-B2A2-EB7C189ED91C}" srcOrd="6" destOrd="0" presId="urn:microsoft.com/office/officeart/2005/8/layout/orgChart1"/>
    <dgm:cxn modelId="{D83C14FB-58E3-4C7E-80A7-6D69F168DEA5}" type="presParOf" srcId="{1531A4BF-98B8-4330-B4E9-3C4425DBAD76}" destId="{6231C96B-5E6A-4C57-BA7A-B35504434387}" srcOrd="7" destOrd="0" presId="urn:microsoft.com/office/officeart/2005/8/layout/orgChart1"/>
    <dgm:cxn modelId="{17226126-46DA-45C5-9C49-283B15F0C4EC}" type="presParOf" srcId="{6231C96B-5E6A-4C57-BA7A-B35504434387}" destId="{697E5163-2FEF-4A2C-9C3D-7FDE2FD7DC28}" srcOrd="0" destOrd="0" presId="urn:microsoft.com/office/officeart/2005/8/layout/orgChart1"/>
    <dgm:cxn modelId="{F3844E28-163A-4442-8484-5F4C86419DD1}" type="presParOf" srcId="{697E5163-2FEF-4A2C-9C3D-7FDE2FD7DC28}" destId="{3160C49A-1F21-47CC-9045-86D63780661C}" srcOrd="0" destOrd="0" presId="urn:microsoft.com/office/officeart/2005/8/layout/orgChart1"/>
    <dgm:cxn modelId="{BBAFF0F5-1753-46D7-BD24-189EED29686C}" type="presParOf" srcId="{697E5163-2FEF-4A2C-9C3D-7FDE2FD7DC28}" destId="{3AC8B1CC-DD1A-494B-A913-3E6124CE10D9}" srcOrd="1" destOrd="0" presId="urn:microsoft.com/office/officeart/2005/8/layout/orgChart1"/>
    <dgm:cxn modelId="{AF2667FC-944E-4D0A-9C5F-D94522CC88B0}" type="presParOf" srcId="{6231C96B-5E6A-4C57-BA7A-B35504434387}" destId="{67756D01-4396-45F7-ABF2-891C318DF9EC}" srcOrd="1" destOrd="0" presId="urn:microsoft.com/office/officeart/2005/8/layout/orgChart1"/>
    <dgm:cxn modelId="{21CA0FED-E411-4619-BC22-5EB214E5111A}" type="presParOf" srcId="{6231C96B-5E6A-4C57-BA7A-B35504434387}" destId="{C3182D99-19F8-4466-82A3-5AFF7A4D0902}" srcOrd="2" destOrd="0" presId="urn:microsoft.com/office/officeart/2005/8/layout/orgChart1"/>
    <dgm:cxn modelId="{6D89A29B-7BD1-4B14-A7A5-4F2DD2E2859C}" type="presParOf" srcId="{1531A4BF-98B8-4330-B4E9-3C4425DBAD76}" destId="{C5EBC71A-47D5-4415-A3BE-C0F105C50DE4}" srcOrd="8" destOrd="0" presId="urn:microsoft.com/office/officeart/2005/8/layout/orgChart1"/>
    <dgm:cxn modelId="{0B4F2589-740B-4998-873D-EB066F678318}" type="presParOf" srcId="{1531A4BF-98B8-4330-B4E9-3C4425DBAD76}" destId="{74C3AFEF-8E6D-448D-ADFC-F94B9119D1D1}" srcOrd="9" destOrd="0" presId="urn:microsoft.com/office/officeart/2005/8/layout/orgChart1"/>
    <dgm:cxn modelId="{E8B77472-FE37-49EB-804D-758A401CCDFE}" type="presParOf" srcId="{74C3AFEF-8E6D-448D-ADFC-F94B9119D1D1}" destId="{8806F8BA-0A9A-4B09-87AB-14F1C9E304F4}" srcOrd="0" destOrd="0" presId="urn:microsoft.com/office/officeart/2005/8/layout/orgChart1"/>
    <dgm:cxn modelId="{D3B0D2C4-2484-4900-85D6-D3399641AB94}" type="presParOf" srcId="{8806F8BA-0A9A-4B09-87AB-14F1C9E304F4}" destId="{0D322685-7CD5-4266-A5FD-A162EFDFA110}" srcOrd="0" destOrd="0" presId="urn:microsoft.com/office/officeart/2005/8/layout/orgChart1"/>
    <dgm:cxn modelId="{7365B83B-7DEE-4F91-85CF-58CC55549FEB}" type="presParOf" srcId="{8806F8BA-0A9A-4B09-87AB-14F1C9E304F4}" destId="{38EBCC30-9969-42C1-BD00-4F3722029C3C}" srcOrd="1" destOrd="0" presId="urn:microsoft.com/office/officeart/2005/8/layout/orgChart1"/>
    <dgm:cxn modelId="{A3AE4F45-286D-4A69-B2B3-12E40094CD6D}" type="presParOf" srcId="{74C3AFEF-8E6D-448D-ADFC-F94B9119D1D1}" destId="{D91664A2-556C-4D4C-8A72-F14380D21E9E}" srcOrd="1" destOrd="0" presId="urn:microsoft.com/office/officeart/2005/8/layout/orgChart1"/>
    <dgm:cxn modelId="{52CD43C2-0624-4F46-B02F-B74FA348E557}" type="presParOf" srcId="{74C3AFEF-8E6D-448D-ADFC-F94B9119D1D1}" destId="{E71351B1-C98A-4192-AFC2-004479A26094}" srcOrd="2" destOrd="0" presId="urn:microsoft.com/office/officeart/2005/8/layout/orgChart1"/>
    <dgm:cxn modelId="{BAB32134-8BF4-4D47-8E29-BFD36B491D65}" type="presParOf" srcId="{1531A4BF-98B8-4330-B4E9-3C4425DBAD76}" destId="{859EB88F-3342-4299-B30D-A9D5F78D9596}" srcOrd="10" destOrd="0" presId="urn:microsoft.com/office/officeart/2005/8/layout/orgChart1"/>
    <dgm:cxn modelId="{C1E3A16C-1AE4-483A-B19E-A55361988546}" type="presParOf" srcId="{1531A4BF-98B8-4330-B4E9-3C4425DBAD76}" destId="{BB9EFF2D-51F0-46C2-B3A6-CA30372D4B24}" srcOrd="11" destOrd="0" presId="urn:microsoft.com/office/officeart/2005/8/layout/orgChart1"/>
    <dgm:cxn modelId="{73AFAA92-4FE8-4FF9-BB22-9FA769C19973}" type="presParOf" srcId="{BB9EFF2D-51F0-46C2-B3A6-CA30372D4B24}" destId="{E1F09A77-9699-4E7D-81DF-3C43369FADCE}" srcOrd="0" destOrd="0" presId="urn:microsoft.com/office/officeart/2005/8/layout/orgChart1"/>
    <dgm:cxn modelId="{39FC7154-0BBF-43B8-919E-C868F36DC2C8}" type="presParOf" srcId="{E1F09A77-9699-4E7D-81DF-3C43369FADCE}" destId="{93AF9067-6E5D-4F91-8F84-DAB94D1AA13D}" srcOrd="0" destOrd="0" presId="urn:microsoft.com/office/officeart/2005/8/layout/orgChart1"/>
    <dgm:cxn modelId="{ABAA3137-089E-44E9-AF3E-91E63BE5982F}" type="presParOf" srcId="{E1F09A77-9699-4E7D-81DF-3C43369FADCE}" destId="{EFC66A9F-FD89-45F4-8770-0878E8315EAE}" srcOrd="1" destOrd="0" presId="urn:microsoft.com/office/officeart/2005/8/layout/orgChart1"/>
    <dgm:cxn modelId="{133F7B76-F464-41AE-80D1-411AAE60CBAC}" type="presParOf" srcId="{BB9EFF2D-51F0-46C2-B3A6-CA30372D4B24}" destId="{30389805-B738-4E80-9AAC-DB6A1E75DD73}" srcOrd="1" destOrd="0" presId="urn:microsoft.com/office/officeart/2005/8/layout/orgChart1"/>
    <dgm:cxn modelId="{4A468310-0300-4DDE-B36E-13E35A362C9A}" type="presParOf" srcId="{BB9EFF2D-51F0-46C2-B3A6-CA30372D4B24}" destId="{E0EACA1C-B746-4634-8D8A-75B14B8253BC}" srcOrd="2" destOrd="0" presId="urn:microsoft.com/office/officeart/2005/8/layout/orgChart1"/>
    <dgm:cxn modelId="{1DA66929-E94F-432C-A596-D88DC22704BC}" type="presParOf" srcId="{1531A4BF-98B8-4330-B4E9-3C4425DBAD76}" destId="{B10E7BCC-B49C-4A95-8B0A-10997B652A4E}" srcOrd="12" destOrd="0" presId="urn:microsoft.com/office/officeart/2005/8/layout/orgChart1"/>
    <dgm:cxn modelId="{698EEC35-89C9-4B90-A0FC-7AA810955BE6}" type="presParOf" srcId="{1531A4BF-98B8-4330-B4E9-3C4425DBAD76}" destId="{6D4CAEB7-1F9D-4744-A5CE-48B397C15EB4}" srcOrd="13" destOrd="0" presId="urn:microsoft.com/office/officeart/2005/8/layout/orgChart1"/>
    <dgm:cxn modelId="{3200755E-5F4C-4EC9-A1E5-DD36C25DF6AC}" type="presParOf" srcId="{6D4CAEB7-1F9D-4744-A5CE-48B397C15EB4}" destId="{843522D9-79B3-440A-B4E0-09986FFC2767}" srcOrd="0" destOrd="0" presId="urn:microsoft.com/office/officeart/2005/8/layout/orgChart1"/>
    <dgm:cxn modelId="{42BC25EC-B355-4E09-970B-98BFC3E5759E}" type="presParOf" srcId="{843522D9-79B3-440A-B4E0-09986FFC2767}" destId="{D2453B18-CDB9-4266-879B-7964EB875444}" srcOrd="0" destOrd="0" presId="urn:microsoft.com/office/officeart/2005/8/layout/orgChart1"/>
    <dgm:cxn modelId="{CC87E88B-B3A5-4B2C-A14C-82709BFD42AC}" type="presParOf" srcId="{843522D9-79B3-440A-B4E0-09986FFC2767}" destId="{C9EA6A88-3917-46FD-9175-1177F75CA7BE}" srcOrd="1" destOrd="0" presId="urn:microsoft.com/office/officeart/2005/8/layout/orgChart1"/>
    <dgm:cxn modelId="{7AB130F2-B522-4EF8-B585-20A1836C2BD4}" type="presParOf" srcId="{6D4CAEB7-1F9D-4744-A5CE-48B397C15EB4}" destId="{69FE2081-42DC-4A76-B35F-89CD7FF6AA41}" srcOrd="1" destOrd="0" presId="urn:microsoft.com/office/officeart/2005/8/layout/orgChart1"/>
    <dgm:cxn modelId="{8D19A21A-AE95-469E-99A8-5537EFBA5268}" type="presParOf" srcId="{6D4CAEB7-1F9D-4744-A5CE-48B397C15EB4}" destId="{A1F42905-EC02-4984-95DF-90AFBF3B4698}" srcOrd="2" destOrd="0" presId="urn:microsoft.com/office/officeart/2005/8/layout/orgChart1"/>
    <dgm:cxn modelId="{69AEF50C-4877-456A-9016-9D4B4E3F8A2A}" type="presParOf" srcId="{1531A4BF-98B8-4330-B4E9-3C4425DBAD76}" destId="{ED765B5E-68AB-4B75-B139-5251AE7D9142}" srcOrd="14" destOrd="0" presId="urn:microsoft.com/office/officeart/2005/8/layout/orgChart1"/>
    <dgm:cxn modelId="{0B34BA36-24AD-4284-9A3B-76BF00155354}" type="presParOf" srcId="{1531A4BF-98B8-4330-B4E9-3C4425DBAD76}" destId="{1A8F0E86-E944-4384-8381-CC22B01924B3}" srcOrd="15" destOrd="0" presId="urn:microsoft.com/office/officeart/2005/8/layout/orgChart1"/>
    <dgm:cxn modelId="{79D3E1CC-472C-4903-9987-4B55400FEB5E}" type="presParOf" srcId="{1A8F0E86-E944-4384-8381-CC22B01924B3}" destId="{80042D54-A302-475F-A764-A3A3D3B10E5A}" srcOrd="0" destOrd="0" presId="urn:microsoft.com/office/officeart/2005/8/layout/orgChart1"/>
    <dgm:cxn modelId="{AD9D61CB-E0BD-4B7A-ABE1-62BFB5609F47}" type="presParOf" srcId="{80042D54-A302-475F-A764-A3A3D3B10E5A}" destId="{6D784CA3-4B6E-4CB7-A987-0965AF13C86B}" srcOrd="0" destOrd="0" presId="urn:microsoft.com/office/officeart/2005/8/layout/orgChart1"/>
    <dgm:cxn modelId="{81D013EF-A349-4E55-8C31-4D4D6DD6FF56}" type="presParOf" srcId="{80042D54-A302-475F-A764-A3A3D3B10E5A}" destId="{ECEED5AC-24D6-48CD-8AEC-035D1FDB32B4}" srcOrd="1" destOrd="0" presId="urn:microsoft.com/office/officeart/2005/8/layout/orgChart1"/>
    <dgm:cxn modelId="{A13B8309-F95B-41BC-88ED-1DD938E96109}" type="presParOf" srcId="{1A8F0E86-E944-4384-8381-CC22B01924B3}" destId="{69F2A4F6-F766-4D3B-8477-91080F05CE6D}" srcOrd="1" destOrd="0" presId="urn:microsoft.com/office/officeart/2005/8/layout/orgChart1"/>
    <dgm:cxn modelId="{29A0FD69-DE19-45D0-8879-F5426D81A32D}" type="presParOf" srcId="{1A8F0E86-E944-4384-8381-CC22B01924B3}" destId="{7B664A53-CA38-434A-9BBF-AE3C74D53359}" srcOrd="2" destOrd="0" presId="urn:microsoft.com/office/officeart/2005/8/layout/orgChart1"/>
    <dgm:cxn modelId="{C7AD941D-D758-4B7C-BC25-CD21F5BA3B2F}" type="presParOf" srcId="{1531A4BF-98B8-4330-B4E9-3C4425DBAD76}" destId="{5C6AD8E0-1777-4836-A580-B4A8E9DB5C61}" srcOrd="16" destOrd="0" presId="urn:microsoft.com/office/officeart/2005/8/layout/orgChart1"/>
    <dgm:cxn modelId="{32AA3EED-ACFF-4A8F-A889-19975D2008CA}" type="presParOf" srcId="{1531A4BF-98B8-4330-B4E9-3C4425DBAD76}" destId="{21B0D8F5-C5C9-4251-941D-D0B2DA019826}" srcOrd="17" destOrd="0" presId="urn:microsoft.com/office/officeart/2005/8/layout/orgChart1"/>
    <dgm:cxn modelId="{DCF1EA64-0341-4550-9EA1-DD4979F365F4}" type="presParOf" srcId="{21B0D8F5-C5C9-4251-941D-D0B2DA019826}" destId="{990DE47B-E4CD-4DEF-9EBF-511166CADFC7}" srcOrd="0" destOrd="0" presId="urn:microsoft.com/office/officeart/2005/8/layout/orgChart1"/>
    <dgm:cxn modelId="{DFE8DF81-EB3E-494B-A2DB-4FDE717348A1}" type="presParOf" srcId="{990DE47B-E4CD-4DEF-9EBF-511166CADFC7}" destId="{C454F07E-1405-4AA0-8416-A68A571333B7}" srcOrd="0" destOrd="0" presId="urn:microsoft.com/office/officeart/2005/8/layout/orgChart1"/>
    <dgm:cxn modelId="{C8320D08-015F-4D13-B2F3-15EE124E932A}" type="presParOf" srcId="{990DE47B-E4CD-4DEF-9EBF-511166CADFC7}" destId="{EB1E85A5-E784-44CE-8C05-8D31900EB800}" srcOrd="1" destOrd="0" presId="urn:microsoft.com/office/officeart/2005/8/layout/orgChart1"/>
    <dgm:cxn modelId="{D24656B2-6A66-44D0-9D1D-01A8B6650660}" type="presParOf" srcId="{21B0D8F5-C5C9-4251-941D-D0B2DA019826}" destId="{48E98B6E-3156-413A-9448-9A0A9B2A942A}" srcOrd="1" destOrd="0" presId="urn:microsoft.com/office/officeart/2005/8/layout/orgChart1"/>
    <dgm:cxn modelId="{070E3095-E210-4393-901E-728796046A78}" type="presParOf" srcId="{21B0D8F5-C5C9-4251-941D-D0B2DA019826}" destId="{E1330E55-EA4A-416F-8FCC-9CA438F3373C}" srcOrd="2" destOrd="0" presId="urn:microsoft.com/office/officeart/2005/8/layout/orgChart1"/>
    <dgm:cxn modelId="{B3FEFB0A-B97D-42D7-A8C9-F27762F50E08}" type="presParOf" srcId="{1531A4BF-98B8-4330-B4E9-3C4425DBAD76}" destId="{E6E98D47-7DCC-43D8-B15A-37ABA5110059}" srcOrd="18" destOrd="0" presId="urn:microsoft.com/office/officeart/2005/8/layout/orgChart1"/>
    <dgm:cxn modelId="{271C5FE3-BC75-412F-A3A6-D1B0D2AD7EF4}" type="presParOf" srcId="{1531A4BF-98B8-4330-B4E9-3C4425DBAD76}" destId="{7A346FE2-4019-4A98-A6CC-05870CF6BA7C}" srcOrd="19" destOrd="0" presId="urn:microsoft.com/office/officeart/2005/8/layout/orgChart1"/>
    <dgm:cxn modelId="{F41E8FF5-3CF6-451F-8020-FAB090E9BB72}" type="presParOf" srcId="{7A346FE2-4019-4A98-A6CC-05870CF6BA7C}" destId="{49EE0C51-ADB2-4D75-A3A5-E13FBD88B324}" srcOrd="0" destOrd="0" presId="urn:microsoft.com/office/officeart/2005/8/layout/orgChart1"/>
    <dgm:cxn modelId="{099B10A4-E1C6-44B1-B1E6-0EE0F87B5751}" type="presParOf" srcId="{49EE0C51-ADB2-4D75-A3A5-E13FBD88B324}" destId="{95BDB24A-DE3A-4229-BC4B-22AAEF3BA9DA}" srcOrd="0" destOrd="0" presId="urn:microsoft.com/office/officeart/2005/8/layout/orgChart1"/>
    <dgm:cxn modelId="{4897BE9B-73E4-4D71-9BED-790D8CA52E1B}" type="presParOf" srcId="{49EE0C51-ADB2-4D75-A3A5-E13FBD88B324}" destId="{D50FDDF1-42B2-4DF5-8440-9649B0F4832F}" srcOrd="1" destOrd="0" presId="urn:microsoft.com/office/officeart/2005/8/layout/orgChart1"/>
    <dgm:cxn modelId="{B1E04625-4E31-44B9-86A1-3215670F35EC}" type="presParOf" srcId="{7A346FE2-4019-4A98-A6CC-05870CF6BA7C}" destId="{2DD2D05B-88BD-43EF-AE76-F917A5880191}" srcOrd="1" destOrd="0" presId="urn:microsoft.com/office/officeart/2005/8/layout/orgChart1"/>
    <dgm:cxn modelId="{AC4D92E6-5310-427D-9FE5-96D5BC36F73C}" type="presParOf" srcId="{7A346FE2-4019-4A98-A6CC-05870CF6BA7C}" destId="{7E48D93E-1F40-40A1-8E91-310548964591}" srcOrd="2" destOrd="0" presId="urn:microsoft.com/office/officeart/2005/8/layout/orgChart1"/>
    <dgm:cxn modelId="{32FCF439-3E44-4758-9F7F-AD13276A2440}" type="presParOf" srcId="{87FDA5C1-A3D6-41D5-ADC6-62ADA45C1F07}" destId="{463ADA5F-718E-4962-AAD2-869660111605}" srcOrd="2" destOrd="0" presId="urn:microsoft.com/office/officeart/2005/8/layout/orgChart1"/>
    <dgm:cxn modelId="{59551F28-BC63-4790-9EF4-70D676E8AF5E}" type="presParOf" srcId="{989988E6-A1FF-49A9-83EE-AA18F987F913}" destId="{0A109ACB-47E8-4215-A70C-57E8BFB30C5E}" srcOrd="6" destOrd="0" presId="urn:microsoft.com/office/officeart/2005/8/layout/orgChart1"/>
    <dgm:cxn modelId="{1C3367F4-BE3F-4AE8-B14B-71E15ECA6186}" type="presParOf" srcId="{989988E6-A1FF-49A9-83EE-AA18F987F913}" destId="{3E4AB9F1-3E7F-40E4-BC65-B67A466859BA}" srcOrd="7" destOrd="0" presId="urn:microsoft.com/office/officeart/2005/8/layout/orgChart1"/>
    <dgm:cxn modelId="{DE9C1F6E-847B-4093-AC75-EDD446EE9120}" type="presParOf" srcId="{3E4AB9F1-3E7F-40E4-BC65-B67A466859BA}" destId="{1520280D-1169-4575-8101-34057495430C}" srcOrd="0" destOrd="0" presId="urn:microsoft.com/office/officeart/2005/8/layout/orgChart1"/>
    <dgm:cxn modelId="{A84C41A7-ED60-48E3-B8BD-7C4648FD764E}" type="presParOf" srcId="{1520280D-1169-4575-8101-34057495430C}" destId="{2AC63EAB-B1AB-47BB-83FC-95F303F13E43}" srcOrd="0" destOrd="0" presId="urn:microsoft.com/office/officeart/2005/8/layout/orgChart1"/>
    <dgm:cxn modelId="{29F78533-D01D-4984-A265-57CE3BB4E54B}" type="presParOf" srcId="{1520280D-1169-4575-8101-34057495430C}" destId="{40349E35-9B23-446D-8CD8-EF34C8C1EAFF}" srcOrd="1" destOrd="0" presId="urn:microsoft.com/office/officeart/2005/8/layout/orgChart1"/>
    <dgm:cxn modelId="{E88483CC-70DA-41CA-8945-463BB5B2F1C9}" type="presParOf" srcId="{3E4AB9F1-3E7F-40E4-BC65-B67A466859BA}" destId="{F0FCE9B9-27DF-4E26-AC65-6E881E9F6C26}" srcOrd="1" destOrd="0" presId="urn:microsoft.com/office/officeart/2005/8/layout/orgChart1"/>
    <dgm:cxn modelId="{7EF0D429-35BE-4FC4-8A40-FEDBBB253D56}" type="presParOf" srcId="{3E4AB9F1-3E7F-40E4-BC65-B67A466859BA}" destId="{33E18C89-6CFF-44FE-8C36-F1AB68AC258F}" srcOrd="2" destOrd="0" presId="urn:microsoft.com/office/officeart/2005/8/layout/orgChart1"/>
    <dgm:cxn modelId="{DD0E663F-7588-45DC-B123-5350909F4798}" type="presParOf" srcId="{989988E6-A1FF-49A9-83EE-AA18F987F913}" destId="{4D8BEBE8-02A3-4D66-AA44-2083E97E45B5}" srcOrd="8" destOrd="0" presId="urn:microsoft.com/office/officeart/2005/8/layout/orgChart1"/>
    <dgm:cxn modelId="{816B327F-47DC-4736-9D44-EB9A9AE1E32B}" type="presParOf" srcId="{989988E6-A1FF-49A9-83EE-AA18F987F913}" destId="{28AC81E5-5D4E-4595-811F-0F1803BD05BF}" srcOrd="9" destOrd="0" presId="urn:microsoft.com/office/officeart/2005/8/layout/orgChart1"/>
    <dgm:cxn modelId="{7A10FF39-BDF8-416F-BA73-5D27B40F21C3}" type="presParOf" srcId="{28AC81E5-5D4E-4595-811F-0F1803BD05BF}" destId="{B5CA9069-19B3-41ED-9EB5-0CB48DF2FE5E}" srcOrd="0" destOrd="0" presId="urn:microsoft.com/office/officeart/2005/8/layout/orgChart1"/>
    <dgm:cxn modelId="{05CFCF89-2772-41CD-9957-E335611CF82B}" type="presParOf" srcId="{B5CA9069-19B3-41ED-9EB5-0CB48DF2FE5E}" destId="{7B0AAB21-A549-4B31-B6BC-D5966DD26B93}" srcOrd="0" destOrd="0" presId="urn:microsoft.com/office/officeart/2005/8/layout/orgChart1"/>
    <dgm:cxn modelId="{17DDF432-3028-4E46-8FCC-EBACE0CDF926}" type="presParOf" srcId="{B5CA9069-19B3-41ED-9EB5-0CB48DF2FE5E}" destId="{CC75D54C-F01D-464C-B5F0-2FD2F8DB0587}" srcOrd="1" destOrd="0" presId="urn:microsoft.com/office/officeart/2005/8/layout/orgChart1"/>
    <dgm:cxn modelId="{271A7A66-9331-4ECB-9485-1F7E5FF6180E}" type="presParOf" srcId="{28AC81E5-5D4E-4595-811F-0F1803BD05BF}" destId="{D23167B1-B13C-42C9-9E88-3CB41094E9D0}" srcOrd="1" destOrd="0" presId="urn:microsoft.com/office/officeart/2005/8/layout/orgChart1"/>
    <dgm:cxn modelId="{16894A6D-FA84-4B62-A681-3CA20B676DAA}" type="presParOf" srcId="{D23167B1-B13C-42C9-9E88-3CB41094E9D0}" destId="{C03917FC-8779-4D0B-95E1-22AF9A2FF7EA}" srcOrd="0" destOrd="0" presId="urn:microsoft.com/office/officeart/2005/8/layout/orgChart1"/>
    <dgm:cxn modelId="{3A3F8F3D-158D-451F-9729-B766CC90B48B}" type="presParOf" srcId="{D23167B1-B13C-42C9-9E88-3CB41094E9D0}" destId="{D30E523F-BB9E-48CA-86C6-01A4C0BA9AFE}" srcOrd="1" destOrd="0" presId="urn:microsoft.com/office/officeart/2005/8/layout/orgChart1"/>
    <dgm:cxn modelId="{12F42E8C-49F8-4129-8C2A-92E7D1DD4B48}" type="presParOf" srcId="{D30E523F-BB9E-48CA-86C6-01A4C0BA9AFE}" destId="{63B7B791-B94B-4749-98BE-772B9B5A049A}" srcOrd="0" destOrd="0" presId="urn:microsoft.com/office/officeart/2005/8/layout/orgChart1"/>
    <dgm:cxn modelId="{240140C2-3FE1-4432-AF7F-7B754F1FC7E8}" type="presParOf" srcId="{63B7B791-B94B-4749-98BE-772B9B5A049A}" destId="{FDD60FC9-4C66-42D6-A2CE-CF3DD1A05C3D}" srcOrd="0" destOrd="0" presId="urn:microsoft.com/office/officeart/2005/8/layout/orgChart1"/>
    <dgm:cxn modelId="{8BFD2BC4-7863-45A1-A6E5-478DBE4E6844}" type="presParOf" srcId="{63B7B791-B94B-4749-98BE-772B9B5A049A}" destId="{E105192B-C0C7-4605-BEEA-67C77479EAC6}" srcOrd="1" destOrd="0" presId="urn:microsoft.com/office/officeart/2005/8/layout/orgChart1"/>
    <dgm:cxn modelId="{B2B00A66-95B5-4080-B729-8F905FB76931}" type="presParOf" srcId="{D30E523F-BB9E-48CA-86C6-01A4C0BA9AFE}" destId="{F8AD1BB1-B94F-4BC1-87A5-D24FC6261C1E}" srcOrd="1" destOrd="0" presId="urn:microsoft.com/office/officeart/2005/8/layout/orgChart1"/>
    <dgm:cxn modelId="{F7655FDE-5FCC-4B42-8933-488D0A675DD6}" type="presParOf" srcId="{D30E523F-BB9E-48CA-86C6-01A4C0BA9AFE}" destId="{032B4133-3E86-4EFF-A791-C314EA705F52}" srcOrd="2" destOrd="0" presId="urn:microsoft.com/office/officeart/2005/8/layout/orgChart1"/>
    <dgm:cxn modelId="{5A71D4F7-DD09-4712-921A-EEACB5043D56}" type="presParOf" srcId="{D23167B1-B13C-42C9-9E88-3CB41094E9D0}" destId="{1A7A4362-7920-491B-9AF1-EB54EC43181D}" srcOrd="2" destOrd="0" presId="urn:microsoft.com/office/officeart/2005/8/layout/orgChart1"/>
    <dgm:cxn modelId="{4C529207-6290-461D-9492-76CAFE3FD44B}" type="presParOf" srcId="{D23167B1-B13C-42C9-9E88-3CB41094E9D0}" destId="{E491039D-644C-43BA-8073-32D36CDD0D44}" srcOrd="3" destOrd="0" presId="urn:microsoft.com/office/officeart/2005/8/layout/orgChart1"/>
    <dgm:cxn modelId="{AFB209D7-A3B1-401D-8C36-88B49F5EAF39}" type="presParOf" srcId="{E491039D-644C-43BA-8073-32D36CDD0D44}" destId="{5CB7DD4C-3106-4A07-9961-E4175D5DEA65}" srcOrd="0" destOrd="0" presId="urn:microsoft.com/office/officeart/2005/8/layout/orgChart1"/>
    <dgm:cxn modelId="{0F2F8EE3-4C31-4FED-B294-37A1AAFAD24B}" type="presParOf" srcId="{5CB7DD4C-3106-4A07-9961-E4175D5DEA65}" destId="{7E2FCBC9-A952-4C8A-9B36-C2AE174BE17D}" srcOrd="0" destOrd="0" presId="urn:microsoft.com/office/officeart/2005/8/layout/orgChart1"/>
    <dgm:cxn modelId="{30CEAA78-7998-4449-BF85-5C8C7EB1DFFF}" type="presParOf" srcId="{5CB7DD4C-3106-4A07-9961-E4175D5DEA65}" destId="{EFDE8340-83D7-40C0-8030-68040E53463F}" srcOrd="1" destOrd="0" presId="urn:microsoft.com/office/officeart/2005/8/layout/orgChart1"/>
    <dgm:cxn modelId="{4817B4ED-7B5D-4186-AD91-7B62B90B5E4F}" type="presParOf" srcId="{E491039D-644C-43BA-8073-32D36CDD0D44}" destId="{6225A4A2-6F06-423C-A527-2FB8D333A0A9}" srcOrd="1" destOrd="0" presId="urn:microsoft.com/office/officeart/2005/8/layout/orgChart1"/>
    <dgm:cxn modelId="{DD3A83FF-F0CA-4D32-8D94-E2C1F89F5C98}" type="presParOf" srcId="{E491039D-644C-43BA-8073-32D36CDD0D44}" destId="{D6175E56-58F4-442D-878E-C12F570DBCFC}" srcOrd="2" destOrd="0" presId="urn:microsoft.com/office/officeart/2005/8/layout/orgChart1"/>
    <dgm:cxn modelId="{F269D34F-CDFD-45EE-A426-433A61CB61D6}" type="presParOf" srcId="{D23167B1-B13C-42C9-9E88-3CB41094E9D0}" destId="{17E75E43-56F3-43CC-BFE3-1D87A3F1948B}" srcOrd="4" destOrd="0" presId="urn:microsoft.com/office/officeart/2005/8/layout/orgChart1"/>
    <dgm:cxn modelId="{DB8492C1-5016-4927-90B1-9AD4358BC2CE}" type="presParOf" srcId="{D23167B1-B13C-42C9-9E88-3CB41094E9D0}" destId="{FA267136-1639-43B1-B0AE-E3B4E47E3A6C}" srcOrd="5" destOrd="0" presId="urn:microsoft.com/office/officeart/2005/8/layout/orgChart1"/>
    <dgm:cxn modelId="{162FF1E7-025C-4484-911E-6A9C0B5ACEBB}" type="presParOf" srcId="{FA267136-1639-43B1-B0AE-E3B4E47E3A6C}" destId="{3301124D-2A9E-4352-B23A-BBF666E0474A}" srcOrd="0" destOrd="0" presId="urn:microsoft.com/office/officeart/2005/8/layout/orgChart1"/>
    <dgm:cxn modelId="{62763EC7-50EE-4952-B298-1BE1DA5059CE}" type="presParOf" srcId="{3301124D-2A9E-4352-B23A-BBF666E0474A}" destId="{053C3FA8-080C-40CA-87FB-BEEB710C3A35}" srcOrd="0" destOrd="0" presId="urn:microsoft.com/office/officeart/2005/8/layout/orgChart1"/>
    <dgm:cxn modelId="{2CF915CE-AD18-461B-A722-A42285E5B1D5}" type="presParOf" srcId="{3301124D-2A9E-4352-B23A-BBF666E0474A}" destId="{7DA38C3E-BDAB-45D1-BDCD-2CC10955658E}" srcOrd="1" destOrd="0" presId="urn:microsoft.com/office/officeart/2005/8/layout/orgChart1"/>
    <dgm:cxn modelId="{6EFEE872-EE8C-4DCD-AF84-00A3F82DF778}" type="presParOf" srcId="{FA267136-1639-43B1-B0AE-E3B4E47E3A6C}" destId="{C9979A73-893F-419B-8BE9-0DDC1FE98AC2}" srcOrd="1" destOrd="0" presId="urn:microsoft.com/office/officeart/2005/8/layout/orgChart1"/>
    <dgm:cxn modelId="{2E06E8F0-FBC8-43F7-BBBE-E9B423C48142}" type="presParOf" srcId="{FA267136-1639-43B1-B0AE-E3B4E47E3A6C}" destId="{69A0A46A-308B-4D0D-B5AD-E4F677232564}" srcOrd="2" destOrd="0" presId="urn:microsoft.com/office/officeart/2005/8/layout/orgChart1"/>
    <dgm:cxn modelId="{A01FE532-3B1D-4026-B931-DA1049DCFBCE}" type="presParOf" srcId="{28AC81E5-5D4E-4595-811F-0F1803BD05BF}" destId="{B2FFE03B-7569-42DC-BCEF-77682B6B1ACA}" srcOrd="2" destOrd="0" presId="urn:microsoft.com/office/officeart/2005/8/layout/orgChart1"/>
    <dgm:cxn modelId="{82D832D9-74E1-42F6-90B2-7E29556C202C}" type="presParOf" srcId="{989988E6-A1FF-49A9-83EE-AA18F987F913}" destId="{B552F6AB-708A-462F-9322-66462BD665E5}" srcOrd="10" destOrd="0" presId="urn:microsoft.com/office/officeart/2005/8/layout/orgChart1"/>
    <dgm:cxn modelId="{39A94EC0-343A-48C2-92EA-56E69190FA66}" type="presParOf" srcId="{989988E6-A1FF-49A9-83EE-AA18F987F913}" destId="{F6B7D9E3-A020-48AD-BAC5-59E7BB4038F8}" srcOrd="11" destOrd="0" presId="urn:microsoft.com/office/officeart/2005/8/layout/orgChart1"/>
    <dgm:cxn modelId="{426825B1-F415-430C-A910-926162258E0B}" type="presParOf" srcId="{F6B7D9E3-A020-48AD-BAC5-59E7BB4038F8}" destId="{A369F321-C535-431E-81E6-F63D2A5FCDC2}" srcOrd="0" destOrd="0" presId="urn:microsoft.com/office/officeart/2005/8/layout/orgChart1"/>
    <dgm:cxn modelId="{EC2345F7-DD42-4173-AB9C-8551B49BEE27}" type="presParOf" srcId="{A369F321-C535-431E-81E6-F63D2A5FCDC2}" destId="{5A0460FF-6515-44FF-918A-B00F6B358302}" srcOrd="0" destOrd="0" presId="urn:microsoft.com/office/officeart/2005/8/layout/orgChart1"/>
    <dgm:cxn modelId="{5100AE80-E998-4F2D-836C-57DF2A42B1C7}" type="presParOf" srcId="{A369F321-C535-431E-81E6-F63D2A5FCDC2}" destId="{8F7BC06C-A055-419D-819E-A7650D54C37C}" srcOrd="1" destOrd="0" presId="urn:microsoft.com/office/officeart/2005/8/layout/orgChart1"/>
    <dgm:cxn modelId="{3D684150-398F-4372-AEE8-8129F50F391A}" type="presParOf" srcId="{F6B7D9E3-A020-48AD-BAC5-59E7BB4038F8}" destId="{D75A35E2-3E75-4B5C-BE1D-44B4FD2CA833}" srcOrd="1" destOrd="0" presId="urn:microsoft.com/office/officeart/2005/8/layout/orgChart1"/>
    <dgm:cxn modelId="{17917E27-43D9-4D84-B325-75F69C9CEDAF}" type="presParOf" srcId="{D75A35E2-3E75-4B5C-BE1D-44B4FD2CA833}" destId="{B06AB6FB-9C34-4B6B-88E1-CABDA5253A00}" srcOrd="0" destOrd="0" presId="urn:microsoft.com/office/officeart/2005/8/layout/orgChart1"/>
    <dgm:cxn modelId="{355F1C01-D503-430D-B9A0-4B60E89DD5F4}" type="presParOf" srcId="{D75A35E2-3E75-4B5C-BE1D-44B4FD2CA833}" destId="{0FB18220-47A2-4BDC-A629-B44DDDEB0853}" srcOrd="1" destOrd="0" presId="urn:microsoft.com/office/officeart/2005/8/layout/orgChart1"/>
    <dgm:cxn modelId="{DFF8A404-5B8A-4127-9E88-0FBD2A2938E3}" type="presParOf" srcId="{0FB18220-47A2-4BDC-A629-B44DDDEB0853}" destId="{AD0A33ED-772C-459D-8DDF-7DE4481F7897}" srcOrd="0" destOrd="0" presId="urn:microsoft.com/office/officeart/2005/8/layout/orgChart1"/>
    <dgm:cxn modelId="{BD2708FA-17B9-4DAF-BE16-2E1BACD7FBB0}" type="presParOf" srcId="{AD0A33ED-772C-459D-8DDF-7DE4481F7897}" destId="{639ACA19-99D8-4817-ACBA-D59FBFC0B76C}" srcOrd="0" destOrd="0" presId="urn:microsoft.com/office/officeart/2005/8/layout/orgChart1"/>
    <dgm:cxn modelId="{993C053A-2060-4459-A2B2-B3D3A5504670}" type="presParOf" srcId="{AD0A33ED-772C-459D-8DDF-7DE4481F7897}" destId="{16337471-BCEA-4CA8-999A-38A4E4212E21}" srcOrd="1" destOrd="0" presId="urn:microsoft.com/office/officeart/2005/8/layout/orgChart1"/>
    <dgm:cxn modelId="{0D62FF7D-DE8E-4945-A7FB-59628CCFDFBD}" type="presParOf" srcId="{0FB18220-47A2-4BDC-A629-B44DDDEB0853}" destId="{159A8A7B-058B-4CB6-BC8F-D4EAB1BFA827}" srcOrd="1" destOrd="0" presId="urn:microsoft.com/office/officeart/2005/8/layout/orgChart1"/>
    <dgm:cxn modelId="{451178FD-DA1F-411A-AB6F-3471E44C02B5}" type="presParOf" srcId="{0FB18220-47A2-4BDC-A629-B44DDDEB0853}" destId="{E6165890-5E9B-41DD-9821-8265CBD30766}" srcOrd="2" destOrd="0" presId="urn:microsoft.com/office/officeart/2005/8/layout/orgChart1"/>
    <dgm:cxn modelId="{7B2C5800-9181-470A-97C5-7357B8276D88}" type="presParOf" srcId="{F6B7D9E3-A020-48AD-BAC5-59E7BB4038F8}" destId="{D3ED5D8C-4095-40ED-9B77-375925AE6828}" srcOrd="2" destOrd="0" presId="urn:microsoft.com/office/officeart/2005/8/layout/orgChart1"/>
    <dgm:cxn modelId="{83E7A567-6877-4FAE-A66C-58B2D36D183F}" type="presParOf" srcId="{CF3C6DCB-98E4-4152-991B-5BF694326D5C}" destId="{75C5DE77-F5F1-41F9-BD0C-A1B5C419AD48}" srcOrd="2" destOrd="0" presId="urn:microsoft.com/office/officeart/2005/8/layout/orgChart1"/>
    <dgm:cxn modelId="{EDB3AC43-9579-4294-A19D-10BFC5C548B5}" type="presParOf" srcId="{75C5DE77-F5F1-41F9-BD0C-A1B5C419AD48}" destId="{9DEC1B9D-4E0B-42F2-9B2A-07F30D90EB3E}" srcOrd="0" destOrd="0" presId="urn:microsoft.com/office/officeart/2005/8/layout/orgChart1"/>
    <dgm:cxn modelId="{7A9A3A3E-C426-41C0-A6CE-062DD9B52279}" type="presParOf" srcId="{75C5DE77-F5F1-41F9-BD0C-A1B5C419AD48}" destId="{CD2F743C-7051-4A9A-9245-6D06F2ADFCA3}" srcOrd="1" destOrd="0" presId="urn:microsoft.com/office/officeart/2005/8/layout/orgChart1"/>
    <dgm:cxn modelId="{BCA764F8-9748-4FCE-AB91-49C6DF20A1E6}" type="presParOf" srcId="{CD2F743C-7051-4A9A-9245-6D06F2ADFCA3}" destId="{412417C8-5CDC-41A7-85D8-1FFF83921314}" srcOrd="0" destOrd="0" presId="urn:microsoft.com/office/officeart/2005/8/layout/orgChart1"/>
    <dgm:cxn modelId="{9C54A4CD-D5E6-4D8E-A7A5-E379AE704D29}" type="presParOf" srcId="{412417C8-5CDC-41A7-85D8-1FFF83921314}" destId="{7B48A73A-004E-4309-B4E0-574728BB063C}" srcOrd="0" destOrd="0" presId="urn:microsoft.com/office/officeart/2005/8/layout/orgChart1"/>
    <dgm:cxn modelId="{2D421E24-E057-451F-8A54-AFFCC71FCB0E}" type="presParOf" srcId="{412417C8-5CDC-41A7-85D8-1FFF83921314}" destId="{BB6D3C03-E327-42B8-B28E-F828FC788928}" srcOrd="1" destOrd="0" presId="urn:microsoft.com/office/officeart/2005/8/layout/orgChart1"/>
    <dgm:cxn modelId="{7D54E426-FA70-4DAA-A62C-A89C8A4DA68A}" type="presParOf" srcId="{CD2F743C-7051-4A9A-9245-6D06F2ADFCA3}" destId="{CA1410D4-7CE8-44CB-B63E-F2E525DDEFF3}" srcOrd="1" destOrd="0" presId="urn:microsoft.com/office/officeart/2005/8/layout/orgChart1"/>
    <dgm:cxn modelId="{BE4C2D25-C726-4C28-B97E-E796ED100290}" type="presParOf" srcId="{CD2F743C-7051-4A9A-9245-6D06F2ADFCA3}" destId="{BE620580-ED48-4582-B1E4-972688B4147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C3D5D96-6447-4A1F-8605-680227698317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57A5CEC-8ED5-4135-92A5-7FFCCC7AEAA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Lynn Hall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Director of Athletics</a:t>
          </a:r>
        </a:p>
      </dgm:t>
    </dgm:pt>
    <dgm:pt modelId="{964515DD-DB20-4D01-B476-E84C9EE89C30}" type="parTrans" cxnId="{C76B2A79-5ED1-4487-BC90-9E740761E665}">
      <dgm:prSet/>
      <dgm:spPr/>
      <dgm:t>
        <a:bodyPr/>
        <a:lstStyle/>
        <a:p>
          <a:endParaRPr lang="en-US"/>
        </a:p>
      </dgm:t>
    </dgm:pt>
    <dgm:pt modelId="{4354AC7F-833B-46DD-A6C1-6AF209B90EA2}" type="sibTrans" cxnId="{C76B2A79-5ED1-4487-BC90-9E740761E665}">
      <dgm:prSet/>
      <dgm:spPr/>
      <dgm:t>
        <a:bodyPr/>
        <a:lstStyle/>
        <a:p>
          <a:endParaRPr lang="en-US"/>
        </a:p>
      </dgm:t>
    </dgm:pt>
    <dgm:pt modelId="{C9103367-CD21-4A6D-AAC7-DD4CF2E9D124}">
      <dgm:prSet custT="1"/>
      <dgm:spPr/>
      <dgm:t>
        <a:bodyPr/>
        <a:lstStyle/>
        <a:p>
          <a:r>
            <a:rPr lang="en-US" sz="600" dirty="0" smtClean="0"/>
            <a:t>Peter Preocanin</a:t>
          </a:r>
        </a:p>
        <a:p>
          <a:r>
            <a:rPr lang="en-US" sz="600" dirty="0" smtClean="0"/>
            <a:t>Head Volleyball Coach/Physical Therapist</a:t>
          </a:r>
          <a:endParaRPr lang="en-US" sz="600" dirty="0"/>
        </a:p>
      </dgm:t>
    </dgm:pt>
    <dgm:pt modelId="{85E2BDF1-1D52-4E4B-AF4C-34BC06F0E71D}" type="parTrans" cxnId="{80DCDF52-B73C-42BC-9D66-5BAB6F5DCACC}">
      <dgm:prSet/>
      <dgm:spPr/>
      <dgm:t>
        <a:bodyPr/>
        <a:lstStyle/>
        <a:p>
          <a:endParaRPr lang="en-US"/>
        </a:p>
      </dgm:t>
    </dgm:pt>
    <dgm:pt modelId="{3C264C43-9B68-4A86-81B3-B07468BA3410}" type="sibTrans" cxnId="{80DCDF52-B73C-42BC-9D66-5BAB6F5DCACC}">
      <dgm:prSet/>
      <dgm:spPr/>
      <dgm:t>
        <a:bodyPr/>
        <a:lstStyle/>
        <a:p>
          <a:endParaRPr lang="en-US"/>
        </a:p>
      </dgm:t>
    </dgm:pt>
    <dgm:pt modelId="{81371844-A5D2-440C-91FA-1898D0349A56}">
      <dgm:prSet custT="1"/>
      <dgm:spPr/>
      <dgm:t>
        <a:bodyPr/>
        <a:lstStyle/>
        <a:p>
          <a:r>
            <a:rPr lang="en-US" sz="700" dirty="0" smtClean="0"/>
            <a:t>Jon Miller</a:t>
          </a:r>
        </a:p>
        <a:p>
          <a:r>
            <a:rPr lang="en-US" sz="700" dirty="0" smtClean="0"/>
            <a:t>Head Men’s Basketball Coach</a:t>
          </a:r>
          <a:endParaRPr lang="en-US" sz="700" dirty="0"/>
        </a:p>
      </dgm:t>
    </dgm:pt>
    <dgm:pt modelId="{20D62AF7-05B0-4801-BB86-8D8ED4A6B576}" type="parTrans" cxnId="{0E98D0FB-0144-412C-A2CE-8AD4DF132DED}">
      <dgm:prSet/>
      <dgm:spPr/>
      <dgm:t>
        <a:bodyPr/>
        <a:lstStyle/>
        <a:p>
          <a:endParaRPr lang="en-US"/>
        </a:p>
      </dgm:t>
    </dgm:pt>
    <dgm:pt modelId="{50EFD8CB-D169-4672-881A-E4EB9014AC80}" type="sibTrans" cxnId="{0E98D0FB-0144-412C-A2CE-8AD4DF132DED}">
      <dgm:prSet/>
      <dgm:spPr/>
      <dgm:t>
        <a:bodyPr/>
        <a:lstStyle/>
        <a:p>
          <a:endParaRPr lang="en-US"/>
        </a:p>
      </dgm:t>
    </dgm:pt>
    <dgm:pt modelId="{703ED177-6502-4472-AF40-A4A0DF6F0514}">
      <dgm:prSet custT="1"/>
      <dgm:spPr/>
      <dgm:t>
        <a:bodyPr/>
        <a:lstStyle/>
        <a:p>
          <a:r>
            <a:rPr lang="en-US" sz="700" dirty="0" smtClean="0"/>
            <a:t>Molly Jones</a:t>
          </a:r>
        </a:p>
        <a:p>
          <a:r>
            <a:rPr lang="en-US" sz="700" dirty="0" smtClean="0"/>
            <a:t>Head Women’s Basketball Coach</a:t>
          </a:r>
          <a:endParaRPr lang="en-US" sz="700" dirty="0"/>
        </a:p>
      </dgm:t>
    </dgm:pt>
    <dgm:pt modelId="{BD943666-77B0-4C80-81C2-358B87286740}" type="parTrans" cxnId="{D213904F-6446-4272-B95F-DBE8FB0CF71A}">
      <dgm:prSet/>
      <dgm:spPr/>
      <dgm:t>
        <a:bodyPr/>
        <a:lstStyle/>
        <a:p>
          <a:endParaRPr lang="en-US"/>
        </a:p>
      </dgm:t>
    </dgm:pt>
    <dgm:pt modelId="{7ADE3780-0CB1-4619-8C93-18A52269D770}" type="sibTrans" cxnId="{D213904F-6446-4272-B95F-DBE8FB0CF71A}">
      <dgm:prSet/>
      <dgm:spPr/>
      <dgm:t>
        <a:bodyPr/>
        <a:lstStyle/>
        <a:p>
          <a:endParaRPr lang="en-US"/>
        </a:p>
      </dgm:t>
    </dgm:pt>
    <dgm:pt modelId="{BA7A5F9E-47C3-4164-B6BD-9BA20BD04AE2}">
      <dgm:prSet custT="1"/>
      <dgm:spPr/>
      <dgm:t>
        <a:bodyPr/>
        <a:lstStyle/>
        <a:p>
          <a:r>
            <a:rPr lang="en-US" sz="800" dirty="0" smtClean="0"/>
            <a:t>Tony Carlton</a:t>
          </a:r>
        </a:p>
        <a:p>
          <a:r>
            <a:rPr lang="en-US" sz="800" dirty="0" smtClean="0"/>
            <a:t>Head Athletic Trainer</a:t>
          </a:r>
          <a:endParaRPr lang="en-US" sz="800" dirty="0"/>
        </a:p>
      </dgm:t>
    </dgm:pt>
    <dgm:pt modelId="{CA2B4047-B3B6-43AE-B6A9-CC2213850AFE}" type="parTrans" cxnId="{CAEC4567-545E-4E42-A64D-E8FFB7A425C9}">
      <dgm:prSet/>
      <dgm:spPr/>
      <dgm:t>
        <a:bodyPr/>
        <a:lstStyle/>
        <a:p>
          <a:endParaRPr lang="en-US"/>
        </a:p>
      </dgm:t>
    </dgm:pt>
    <dgm:pt modelId="{CFA1DCEA-F665-4A16-AC22-58C4090A7E79}" type="sibTrans" cxnId="{CAEC4567-545E-4E42-A64D-E8FFB7A425C9}">
      <dgm:prSet/>
      <dgm:spPr/>
      <dgm:t>
        <a:bodyPr/>
        <a:lstStyle/>
        <a:p>
          <a:endParaRPr lang="en-US"/>
        </a:p>
      </dgm:t>
    </dgm:pt>
    <dgm:pt modelId="{76179706-B408-4236-A70E-5C6F754FCF47}">
      <dgm:prSet custT="1"/>
      <dgm:spPr/>
      <dgm:t>
        <a:bodyPr/>
        <a:lstStyle/>
        <a:p>
          <a:r>
            <a:rPr lang="en-US" sz="800" dirty="0" smtClean="0"/>
            <a:t>Matt Wilkerson</a:t>
          </a:r>
        </a:p>
        <a:p>
          <a:r>
            <a:rPr lang="en-US" sz="800" dirty="0" smtClean="0"/>
            <a:t>Head Men’s Soccer Coach</a:t>
          </a:r>
          <a:endParaRPr lang="en-US" sz="800" dirty="0"/>
        </a:p>
      </dgm:t>
    </dgm:pt>
    <dgm:pt modelId="{24B83BC3-741A-4F75-9E38-A4A14884ACE7}" type="parTrans" cxnId="{088A3A3B-DB9F-4649-8BF7-4612A50FCB42}">
      <dgm:prSet/>
      <dgm:spPr/>
      <dgm:t>
        <a:bodyPr/>
        <a:lstStyle/>
        <a:p>
          <a:endParaRPr lang="en-US"/>
        </a:p>
      </dgm:t>
    </dgm:pt>
    <dgm:pt modelId="{3F5AB21C-71A7-4226-B822-A16710F1FA67}" type="sibTrans" cxnId="{088A3A3B-DB9F-4649-8BF7-4612A50FCB42}">
      <dgm:prSet/>
      <dgm:spPr/>
      <dgm:t>
        <a:bodyPr/>
        <a:lstStyle/>
        <a:p>
          <a:endParaRPr lang="en-US"/>
        </a:p>
      </dgm:t>
    </dgm:pt>
    <dgm:pt modelId="{B8A5162B-B644-4043-B4AC-690FBC58E817}">
      <dgm:prSet custT="1"/>
      <dgm:spPr/>
      <dgm:t>
        <a:bodyPr/>
        <a:lstStyle/>
        <a:p>
          <a:r>
            <a:rPr lang="en-US" sz="800" dirty="0" smtClean="0"/>
            <a:t>James Watts</a:t>
          </a:r>
        </a:p>
        <a:p>
          <a:r>
            <a:rPr lang="en-US" sz="800" dirty="0" smtClean="0"/>
            <a:t>Head Women’s Soccer Coach</a:t>
          </a:r>
          <a:endParaRPr lang="en-US" sz="800" dirty="0"/>
        </a:p>
      </dgm:t>
    </dgm:pt>
    <dgm:pt modelId="{11E68DB3-1807-41ED-B49F-F435272B12C8}" type="parTrans" cxnId="{32577448-C919-4A64-B4CB-71A883D8B999}">
      <dgm:prSet/>
      <dgm:spPr/>
      <dgm:t>
        <a:bodyPr/>
        <a:lstStyle/>
        <a:p>
          <a:endParaRPr lang="en-US"/>
        </a:p>
      </dgm:t>
    </dgm:pt>
    <dgm:pt modelId="{698B8499-2DC4-44BE-8E8D-0A2988F55387}" type="sibTrans" cxnId="{32577448-C919-4A64-B4CB-71A883D8B999}">
      <dgm:prSet/>
      <dgm:spPr/>
      <dgm:t>
        <a:bodyPr/>
        <a:lstStyle/>
        <a:p>
          <a:endParaRPr lang="en-US"/>
        </a:p>
      </dgm:t>
    </dgm:pt>
    <dgm:pt modelId="{3A220351-A04F-4E5E-BF3E-4C352314ACAB}">
      <dgm:prSet custT="1"/>
      <dgm:spPr/>
      <dgm:t>
        <a:bodyPr/>
        <a:lstStyle/>
        <a:p>
          <a:r>
            <a:rPr lang="en-US" sz="700" dirty="0" smtClean="0"/>
            <a:t>Megan Carlton</a:t>
          </a:r>
        </a:p>
        <a:p>
          <a:r>
            <a:rPr lang="en-US" sz="700" dirty="0" smtClean="0"/>
            <a:t>Head Softball/Asst. Volleyball Coach</a:t>
          </a:r>
          <a:endParaRPr lang="en-US" sz="700" dirty="0"/>
        </a:p>
      </dgm:t>
    </dgm:pt>
    <dgm:pt modelId="{DA822233-52E2-49D6-B40B-8F85E9E6A6B6}" type="parTrans" cxnId="{D778DDEC-30AD-4648-BBCA-F65871C83699}">
      <dgm:prSet/>
      <dgm:spPr/>
      <dgm:t>
        <a:bodyPr/>
        <a:lstStyle/>
        <a:p>
          <a:endParaRPr lang="en-US"/>
        </a:p>
      </dgm:t>
    </dgm:pt>
    <dgm:pt modelId="{20CC958B-7041-4B35-8EC9-CE410205C374}" type="sibTrans" cxnId="{D778DDEC-30AD-4648-BBCA-F65871C83699}">
      <dgm:prSet/>
      <dgm:spPr/>
      <dgm:t>
        <a:bodyPr/>
        <a:lstStyle/>
        <a:p>
          <a:endParaRPr lang="en-US"/>
        </a:p>
      </dgm:t>
    </dgm:pt>
    <dgm:pt modelId="{8EDC4AA9-EE65-47E8-89D8-BCCB7D3F98BC}">
      <dgm:prSet custT="1"/>
      <dgm:spPr/>
      <dgm:t>
        <a:bodyPr/>
        <a:lstStyle/>
        <a:p>
          <a:endParaRPr lang="en-US" sz="800" dirty="0" smtClean="0"/>
        </a:p>
        <a:p>
          <a:r>
            <a:rPr lang="en-US" sz="800" dirty="0" smtClean="0"/>
            <a:t>Ernest Lichtfuss</a:t>
          </a:r>
        </a:p>
        <a:p>
          <a:r>
            <a:rPr lang="en-US" sz="800" dirty="0" smtClean="0"/>
            <a:t>Head Men’s Lacrosse Coach</a:t>
          </a:r>
        </a:p>
        <a:p>
          <a:endParaRPr lang="en-US" sz="800" dirty="0"/>
        </a:p>
      </dgm:t>
    </dgm:pt>
    <dgm:pt modelId="{A46DC2F9-253F-4551-8CC2-2958BCD66EFD}" type="parTrans" cxnId="{0F809A37-185B-4E6B-9494-8C227B7D91BA}">
      <dgm:prSet/>
      <dgm:spPr/>
      <dgm:t>
        <a:bodyPr/>
        <a:lstStyle/>
        <a:p>
          <a:endParaRPr lang="en-US"/>
        </a:p>
      </dgm:t>
    </dgm:pt>
    <dgm:pt modelId="{5696F874-5312-43CB-BD2F-6A6A17203683}" type="sibTrans" cxnId="{0F809A37-185B-4E6B-9494-8C227B7D91BA}">
      <dgm:prSet/>
      <dgm:spPr/>
      <dgm:t>
        <a:bodyPr/>
        <a:lstStyle/>
        <a:p>
          <a:endParaRPr lang="en-US"/>
        </a:p>
      </dgm:t>
    </dgm:pt>
    <dgm:pt modelId="{FB4890B3-3C4E-4C48-94C9-2F763E7F9731}">
      <dgm:prSet custT="1"/>
      <dgm:spPr/>
      <dgm:t>
        <a:bodyPr/>
        <a:lstStyle/>
        <a:p>
          <a:r>
            <a:rPr lang="en-US" sz="800" dirty="0" smtClean="0"/>
            <a:t>Richard Lord</a:t>
          </a:r>
        </a:p>
        <a:p>
          <a:r>
            <a:rPr lang="en-US" sz="800" dirty="0" smtClean="0"/>
            <a:t>Men’s &amp; Women’s Tennis</a:t>
          </a:r>
          <a:endParaRPr lang="en-US" sz="800" dirty="0"/>
        </a:p>
      </dgm:t>
    </dgm:pt>
    <dgm:pt modelId="{38C429F8-4469-4312-B3BE-7176F26FA794}" type="parTrans" cxnId="{5BFD4BD5-F335-4D37-9D8A-E00F0204C900}">
      <dgm:prSet/>
      <dgm:spPr/>
      <dgm:t>
        <a:bodyPr/>
        <a:lstStyle/>
        <a:p>
          <a:endParaRPr lang="en-US"/>
        </a:p>
      </dgm:t>
    </dgm:pt>
    <dgm:pt modelId="{D8164444-0E51-463B-97B6-002BA669EC1E}" type="sibTrans" cxnId="{5BFD4BD5-F335-4D37-9D8A-E00F0204C900}">
      <dgm:prSet/>
      <dgm:spPr/>
      <dgm:t>
        <a:bodyPr/>
        <a:lstStyle/>
        <a:p>
          <a:endParaRPr lang="en-US"/>
        </a:p>
      </dgm:t>
    </dgm:pt>
    <dgm:pt modelId="{14D0ACA3-3CCC-499B-909E-28D6DB614FFC}">
      <dgm:prSet custT="1"/>
      <dgm:spPr/>
      <dgm:t>
        <a:bodyPr/>
        <a:lstStyle/>
        <a:p>
          <a:r>
            <a:rPr lang="en-US" sz="600" dirty="0" smtClean="0"/>
            <a:t>Scott Cutter</a:t>
          </a:r>
        </a:p>
        <a:p>
          <a:r>
            <a:rPr lang="en-US" sz="600" dirty="0" smtClean="0"/>
            <a:t>Asst. Men’s Basketball Coach/Intramural Director</a:t>
          </a:r>
        </a:p>
      </dgm:t>
    </dgm:pt>
    <dgm:pt modelId="{CB190E6F-B69E-4581-9943-B4E2AFCB61BD}" type="parTrans" cxnId="{0656F357-C2A0-46BC-BF25-59B0AE56FAA9}">
      <dgm:prSet/>
      <dgm:spPr/>
      <dgm:t>
        <a:bodyPr/>
        <a:lstStyle/>
        <a:p>
          <a:endParaRPr lang="en-US"/>
        </a:p>
      </dgm:t>
    </dgm:pt>
    <dgm:pt modelId="{0C635E63-5568-4C33-992D-C7872BC667B5}" type="sibTrans" cxnId="{0656F357-C2A0-46BC-BF25-59B0AE56FAA9}">
      <dgm:prSet/>
      <dgm:spPr/>
      <dgm:t>
        <a:bodyPr/>
        <a:lstStyle/>
        <a:p>
          <a:endParaRPr lang="en-US"/>
        </a:p>
      </dgm:t>
    </dgm:pt>
    <dgm:pt modelId="{FD301050-F8FA-408D-BA58-B8889AD48278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Jim Faehr</a:t>
          </a:r>
        </a:p>
        <a:p>
          <a:r>
            <a:rPr lang="en-US" sz="700" dirty="0" smtClean="0"/>
            <a:t>Asst. Men’s Basketball Coach</a:t>
          </a:r>
          <a:endParaRPr lang="en-US" sz="700" dirty="0"/>
        </a:p>
      </dgm:t>
    </dgm:pt>
    <dgm:pt modelId="{37D66A7B-54EE-4EC6-8F90-F955524DEA7C}" type="parTrans" cxnId="{4CDAEF59-B805-47D4-BAC5-BB5022C7F242}">
      <dgm:prSet/>
      <dgm:spPr/>
      <dgm:t>
        <a:bodyPr/>
        <a:lstStyle/>
        <a:p>
          <a:endParaRPr lang="en-US"/>
        </a:p>
      </dgm:t>
    </dgm:pt>
    <dgm:pt modelId="{9DBAF7A5-569A-4E40-B443-CD801BAA88B5}" type="sibTrans" cxnId="{4CDAEF59-B805-47D4-BAC5-BB5022C7F242}">
      <dgm:prSet/>
      <dgm:spPr/>
      <dgm:t>
        <a:bodyPr/>
        <a:lstStyle/>
        <a:p>
          <a:endParaRPr lang="en-US"/>
        </a:p>
      </dgm:t>
    </dgm:pt>
    <dgm:pt modelId="{10A50224-87AA-4E0E-8AD0-DF7E93CC3ACF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700" dirty="0" smtClean="0"/>
            <a:t>Eric Richardson</a:t>
          </a:r>
        </a:p>
        <a:p>
          <a:r>
            <a:rPr lang="en-US" sz="700" dirty="0" smtClean="0"/>
            <a:t>Asst. Men’s Basketball Coach</a:t>
          </a:r>
          <a:endParaRPr lang="en-US" sz="700" dirty="0"/>
        </a:p>
      </dgm:t>
    </dgm:pt>
    <dgm:pt modelId="{4EE02405-7D51-4555-AE83-DD3261B25DA1}" type="parTrans" cxnId="{2C68F25A-3B0E-4E42-8FB7-66F389902540}">
      <dgm:prSet/>
      <dgm:spPr/>
      <dgm:t>
        <a:bodyPr/>
        <a:lstStyle/>
        <a:p>
          <a:endParaRPr lang="en-US"/>
        </a:p>
      </dgm:t>
    </dgm:pt>
    <dgm:pt modelId="{598D601E-D011-411E-9E94-ED54BA8C0B5E}" type="sibTrans" cxnId="{2C68F25A-3B0E-4E42-8FB7-66F389902540}">
      <dgm:prSet/>
      <dgm:spPr/>
      <dgm:t>
        <a:bodyPr/>
        <a:lstStyle/>
        <a:p>
          <a:endParaRPr lang="en-US"/>
        </a:p>
      </dgm:t>
    </dgm:pt>
    <dgm:pt modelId="{EACDD449-A876-4F6A-B936-C98FE4787254}">
      <dgm:prSet custT="1"/>
      <dgm:spPr/>
      <dgm:t>
        <a:bodyPr/>
        <a:lstStyle/>
        <a:p>
          <a:r>
            <a:rPr lang="en-US" sz="700" dirty="0" smtClean="0"/>
            <a:t>Candace Clayton</a:t>
          </a:r>
        </a:p>
        <a:p>
          <a:r>
            <a:rPr lang="en-US" sz="700" dirty="0" smtClean="0"/>
            <a:t>Asst. Athletic Trainer</a:t>
          </a:r>
          <a:endParaRPr lang="en-US" sz="700" dirty="0"/>
        </a:p>
      </dgm:t>
    </dgm:pt>
    <dgm:pt modelId="{CFC2DF37-0ABC-4739-A22C-B73750D1CE9D}" type="parTrans" cxnId="{55F45481-7D6D-4816-ABCF-B80FAC1897CA}">
      <dgm:prSet/>
      <dgm:spPr/>
      <dgm:t>
        <a:bodyPr/>
        <a:lstStyle/>
        <a:p>
          <a:endParaRPr lang="en-US"/>
        </a:p>
      </dgm:t>
    </dgm:pt>
    <dgm:pt modelId="{F80052A4-08B5-40EA-B452-F0A8A991EC21}" type="sibTrans" cxnId="{55F45481-7D6D-4816-ABCF-B80FAC1897CA}">
      <dgm:prSet/>
      <dgm:spPr/>
      <dgm:t>
        <a:bodyPr/>
        <a:lstStyle/>
        <a:p>
          <a:endParaRPr lang="en-US"/>
        </a:p>
      </dgm:t>
    </dgm:pt>
    <dgm:pt modelId="{1AD0895B-B21B-4B1D-A66B-AABACEE15BAE}">
      <dgm:prSet custT="1"/>
      <dgm:spPr/>
      <dgm:t>
        <a:bodyPr/>
        <a:lstStyle/>
        <a:p>
          <a:r>
            <a:rPr lang="en-US" sz="800" dirty="0" smtClean="0"/>
            <a:t>Marc Eilers</a:t>
          </a:r>
        </a:p>
        <a:p>
          <a:r>
            <a:rPr lang="en-US" sz="800" dirty="0" smtClean="0"/>
            <a:t>Asst. Athletic Trainer</a:t>
          </a:r>
          <a:endParaRPr lang="en-US" sz="800" dirty="0"/>
        </a:p>
      </dgm:t>
    </dgm:pt>
    <dgm:pt modelId="{8CBDDC52-1594-4E00-8325-56A621BEA729}" type="parTrans" cxnId="{12B61D37-5BAF-4D05-B0F5-75BBE4C074C9}">
      <dgm:prSet/>
      <dgm:spPr/>
      <dgm:t>
        <a:bodyPr/>
        <a:lstStyle/>
        <a:p>
          <a:endParaRPr lang="en-US"/>
        </a:p>
      </dgm:t>
    </dgm:pt>
    <dgm:pt modelId="{569BA7A1-52C2-48A2-977E-F199A226ABA0}" type="sibTrans" cxnId="{12B61D37-5BAF-4D05-B0F5-75BBE4C074C9}">
      <dgm:prSet/>
      <dgm:spPr/>
      <dgm:t>
        <a:bodyPr/>
        <a:lstStyle/>
        <a:p>
          <a:endParaRPr lang="en-US"/>
        </a:p>
      </dgm:t>
    </dgm:pt>
    <dgm:pt modelId="{0129E183-AD04-4125-AF5C-DD679F3E9231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800" dirty="0" smtClean="0"/>
            <a:t>Adam Murphy</a:t>
          </a:r>
        </a:p>
        <a:p>
          <a:r>
            <a:rPr lang="en-US" sz="800" dirty="0" smtClean="0"/>
            <a:t>Asst. Men’s Soccer Coach</a:t>
          </a:r>
          <a:endParaRPr lang="en-US" sz="800" dirty="0"/>
        </a:p>
      </dgm:t>
    </dgm:pt>
    <dgm:pt modelId="{673212E9-C476-4C0E-90AC-29A6DE7BD1A6}" type="parTrans" cxnId="{FD7ECBB3-9D45-439A-B218-B0EED61E0270}">
      <dgm:prSet/>
      <dgm:spPr/>
      <dgm:t>
        <a:bodyPr/>
        <a:lstStyle/>
        <a:p>
          <a:endParaRPr lang="en-US"/>
        </a:p>
      </dgm:t>
    </dgm:pt>
    <dgm:pt modelId="{ADDCDA47-B7F0-4A58-BF8B-9FC324F81BFD}" type="sibTrans" cxnId="{FD7ECBB3-9D45-439A-B218-B0EED61E0270}">
      <dgm:prSet/>
      <dgm:spPr/>
      <dgm:t>
        <a:bodyPr/>
        <a:lstStyle/>
        <a:p>
          <a:endParaRPr lang="en-US"/>
        </a:p>
      </dgm:t>
    </dgm:pt>
    <dgm:pt modelId="{ECA83F6D-2960-4D7A-B516-65E2684B3660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David Green</a:t>
          </a:r>
        </a:p>
        <a:p>
          <a:r>
            <a:rPr lang="en-US" sz="800" dirty="0" smtClean="0"/>
            <a:t>Asst. Women’s Soccer Coach</a:t>
          </a:r>
          <a:endParaRPr lang="en-US" sz="800" dirty="0"/>
        </a:p>
      </dgm:t>
    </dgm:pt>
    <dgm:pt modelId="{E1800DB6-CFE7-4B34-8F81-D22C7BD6C426}" type="parTrans" cxnId="{5E05561F-EE85-4287-AE45-D0865A345E6B}">
      <dgm:prSet/>
      <dgm:spPr/>
      <dgm:t>
        <a:bodyPr/>
        <a:lstStyle/>
        <a:p>
          <a:endParaRPr lang="en-US"/>
        </a:p>
      </dgm:t>
    </dgm:pt>
    <dgm:pt modelId="{A8384A48-40CD-4130-9BE1-012A5458F5C6}" type="sibTrans" cxnId="{5E05561F-EE85-4287-AE45-D0865A345E6B}">
      <dgm:prSet/>
      <dgm:spPr/>
      <dgm:t>
        <a:bodyPr/>
        <a:lstStyle/>
        <a:p>
          <a:endParaRPr lang="en-US"/>
        </a:p>
      </dgm:t>
    </dgm:pt>
    <dgm:pt modelId="{1BC1A10C-E90D-4605-B9EB-4A692D1763B7}">
      <dgm:prSet custT="1"/>
      <dgm:spPr>
        <a:solidFill>
          <a:srgbClr val="92D050"/>
        </a:solidFill>
      </dgm:spPr>
      <dgm:t>
        <a:bodyPr/>
        <a:lstStyle/>
        <a:p>
          <a:r>
            <a:rPr lang="en-US" sz="800" dirty="0" smtClean="0"/>
            <a:t>Kevin Brierly</a:t>
          </a:r>
        </a:p>
        <a:p>
          <a:r>
            <a:rPr lang="en-US" sz="800" dirty="0" smtClean="0"/>
            <a:t>Asst. Softball Coach</a:t>
          </a:r>
          <a:endParaRPr lang="en-US" sz="800" dirty="0"/>
        </a:p>
      </dgm:t>
    </dgm:pt>
    <dgm:pt modelId="{DA5219FA-1997-430F-8299-6006AF501966}" type="parTrans" cxnId="{AC9E0228-D897-4ED8-AA56-E99F4193983E}">
      <dgm:prSet/>
      <dgm:spPr/>
      <dgm:t>
        <a:bodyPr/>
        <a:lstStyle/>
        <a:p>
          <a:endParaRPr lang="en-US"/>
        </a:p>
      </dgm:t>
    </dgm:pt>
    <dgm:pt modelId="{F07ED699-A9A0-43EA-B2AD-AB26162E45DC}" type="sibTrans" cxnId="{AC9E0228-D897-4ED8-AA56-E99F4193983E}">
      <dgm:prSet/>
      <dgm:spPr/>
      <dgm:t>
        <a:bodyPr/>
        <a:lstStyle/>
        <a:p>
          <a:endParaRPr lang="en-US"/>
        </a:p>
      </dgm:t>
    </dgm:pt>
    <dgm:pt modelId="{8A10EF04-B778-4FF3-B2DC-70EEBC0AA164}">
      <dgm:prSet custT="1"/>
      <dgm:spPr/>
      <dgm:t>
        <a:bodyPr/>
        <a:lstStyle/>
        <a:p>
          <a:r>
            <a:rPr lang="en-US" sz="800" dirty="0" smtClean="0"/>
            <a:t>Jason Grace</a:t>
          </a:r>
        </a:p>
        <a:p>
          <a:r>
            <a:rPr lang="en-US" sz="800" dirty="0" smtClean="0"/>
            <a:t>Asst. Lacrosse Coach</a:t>
          </a:r>
          <a:endParaRPr lang="en-US" sz="800" dirty="0"/>
        </a:p>
      </dgm:t>
    </dgm:pt>
    <dgm:pt modelId="{8B86283B-2A53-4859-9138-AC2FF0635B41}" type="parTrans" cxnId="{0CEF39F9-13F2-4EB7-8005-5697EB24CF41}">
      <dgm:prSet/>
      <dgm:spPr/>
      <dgm:t>
        <a:bodyPr/>
        <a:lstStyle/>
        <a:p>
          <a:endParaRPr lang="en-US"/>
        </a:p>
      </dgm:t>
    </dgm:pt>
    <dgm:pt modelId="{92E0D7AE-4487-44F2-8CB1-325BDBCC1BB6}" type="sibTrans" cxnId="{0CEF39F9-13F2-4EB7-8005-5697EB24CF41}">
      <dgm:prSet/>
      <dgm:spPr/>
      <dgm:t>
        <a:bodyPr/>
        <a:lstStyle/>
        <a:p>
          <a:endParaRPr lang="en-US"/>
        </a:p>
      </dgm:t>
    </dgm:pt>
    <dgm:pt modelId="{84A4DE6A-1FB9-4D50-A185-96B7077C9822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Micah Whitted</a:t>
          </a:r>
        </a:p>
        <a:p>
          <a:r>
            <a:rPr lang="en-US" sz="700" dirty="0" smtClean="0"/>
            <a:t>Asst. Women’s Basketball Coach</a:t>
          </a:r>
          <a:endParaRPr lang="en-US" sz="700" dirty="0"/>
        </a:p>
      </dgm:t>
    </dgm:pt>
    <dgm:pt modelId="{B68CED7C-1755-4242-A35B-F8D65DA55479}" type="parTrans" cxnId="{675600BC-ED6B-4271-A04E-3EFDCFF1C344}">
      <dgm:prSet/>
      <dgm:spPr/>
      <dgm:t>
        <a:bodyPr/>
        <a:lstStyle/>
        <a:p>
          <a:endParaRPr lang="en-US"/>
        </a:p>
      </dgm:t>
    </dgm:pt>
    <dgm:pt modelId="{A8CD6141-19AB-42C8-B50C-2A1BE16CDE28}" type="sibTrans" cxnId="{675600BC-ED6B-4271-A04E-3EFDCFF1C344}">
      <dgm:prSet/>
      <dgm:spPr/>
      <dgm:t>
        <a:bodyPr/>
        <a:lstStyle/>
        <a:p>
          <a:endParaRPr lang="en-US"/>
        </a:p>
      </dgm:t>
    </dgm:pt>
    <dgm:pt modelId="{85375615-243D-4505-9783-414D537BA454}" type="pres">
      <dgm:prSet presAssocID="{7C3D5D96-6447-4A1F-8605-6802276983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DD777B-37B6-4A6C-B553-220E4759C99B}" type="pres">
      <dgm:prSet presAssocID="{557A5CEC-8ED5-4135-92A5-7FFCCC7AEAA0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772751F-EEF6-461E-A764-527A42338CF6}" type="pres">
      <dgm:prSet presAssocID="{557A5CEC-8ED5-4135-92A5-7FFCCC7AEAA0}" presName="rootComposite1" presStyleCnt="0"/>
      <dgm:spPr/>
      <dgm:t>
        <a:bodyPr/>
        <a:lstStyle/>
        <a:p>
          <a:endParaRPr lang="en-US"/>
        </a:p>
      </dgm:t>
    </dgm:pt>
    <dgm:pt modelId="{833E5D52-247F-4029-97ED-BF9A78698AAD}" type="pres">
      <dgm:prSet presAssocID="{557A5CEC-8ED5-4135-92A5-7FFCCC7AEAA0}" presName="rootText1" presStyleLbl="node0" presStyleIdx="0" presStyleCnt="1" custScaleX="142797" custScaleY="11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D0AE18-5338-408A-B0B3-235B8BA9E948}" type="pres">
      <dgm:prSet presAssocID="{557A5CEC-8ED5-4135-92A5-7FFCCC7AEA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B450C60-DC01-498C-A1F3-0C9A3CAE763C}" type="pres">
      <dgm:prSet presAssocID="{557A5CEC-8ED5-4135-92A5-7FFCCC7AEAA0}" presName="hierChild2" presStyleCnt="0"/>
      <dgm:spPr/>
      <dgm:t>
        <a:bodyPr/>
        <a:lstStyle/>
        <a:p>
          <a:endParaRPr lang="en-US"/>
        </a:p>
      </dgm:t>
    </dgm:pt>
    <dgm:pt modelId="{7B362398-1EE7-45A9-B0AA-63CCE7586E94}" type="pres">
      <dgm:prSet presAssocID="{85E2BDF1-1D52-4E4B-AF4C-34BC06F0E71D}" presName="Name35" presStyleLbl="parChTrans1D2" presStyleIdx="0" presStyleCnt="9"/>
      <dgm:spPr/>
      <dgm:t>
        <a:bodyPr/>
        <a:lstStyle/>
        <a:p>
          <a:endParaRPr lang="en-US"/>
        </a:p>
      </dgm:t>
    </dgm:pt>
    <dgm:pt modelId="{E311C22D-F941-44ED-9131-E2819D63CC7F}" type="pres">
      <dgm:prSet presAssocID="{C9103367-CD21-4A6D-AAC7-DD4CF2E9D1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C2A9E5-3581-4063-99D7-3E3FC81F4B32}" type="pres">
      <dgm:prSet presAssocID="{C9103367-CD21-4A6D-AAC7-DD4CF2E9D124}" presName="rootComposite" presStyleCnt="0"/>
      <dgm:spPr/>
      <dgm:t>
        <a:bodyPr/>
        <a:lstStyle/>
        <a:p>
          <a:endParaRPr lang="en-US"/>
        </a:p>
      </dgm:t>
    </dgm:pt>
    <dgm:pt modelId="{49468E9C-AD1C-4451-8BEE-132A79BCA181}" type="pres">
      <dgm:prSet presAssocID="{C9103367-CD21-4A6D-AAC7-DD4CF2E9D124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E7E05-FA73-4D77-829B-FE4323D7E080}" type="pres">
      <dgm:prSet presAssocID="{C9103367-CD21-4A6D-AAC7-DD4CF2E9D124}" presName="rootConnector" presStyleLbl="node2" presStyleIdx="0" presStyleCnt="9"/>
      <dgm:spPr/>
      <dgm:t>
        <a:bodyPr/>
        <a:lstStyle/>
        <a:p>
          <a:endParaRPr lang="en-US"/>
        </a:p>
      </dgm:t>
    </dgm:pt>
    <dgm:pt modelId="{8F3FF1F1-94C6-4A2D-B89E-5527085BC13B}" type="pres">
      <dgm:prSet presAssocID="{C9103367-CD21-4A6D-AAC7-DD4CF2E9D124}" presName="hierChild4" presStyleCnt="0"/>
      <dgm:spPr/>
      <dgm:t>
        <a:bodyPr/>
        <a:lstStyle/>
        <a:p>
          <a:endParaRPr lang="en-US"/>
        </a:p>
      </dgm:t>
    </dgm:pt>
    <dgm:pt modelId="{B345548B-159D-4201-A523-BC945EFBDC4D}" type="pres">
      <dgm:prSet presAssocID="{C9103367-CD21-4A6D-AAC7-DD4CF2E9D124}" presName="hierChild5" presStyleCnt="0"/>
      <dgm:spPr/>
      <dgm:t>
        <a:bodyPr/>
        <a:lstStyle/>
        <a:p>
          <a:endParaRPr lang="en-US"/>
        </a:p>
      </dgm:t>
    </dgm:pt>
    <dgm:pt modelId="{B0610D28-0A05-4D07-9F71-FBCC598BA5A1}" type="pres">
      <dgm:prSet presAssocID="{20D62AF7-05B0-4801-BB86-8D8ED4A6B576}" presName="Name35" presStyleLbl="parChTrans1D2" presStyleIdx="1" presStyleCnt="9"/>
      <dgm:spPr/>
      <dgm:t>
        <a:bodyPr/>
        <a:lstStyle/>
        <a:p>
          <a:endParaRPr lang="en-US"/>
        </a:p>
      </dgm:t>
    </dgm:pt>
    <dgm:pt modelId="{C82CCAA4-EE16-411F-9C02-7C6443A2766E}" type="pres">
      <dgm:prSet presAssocID="{81371844-A5D2-440C-91FA-1898D0349A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0C43C78-F287-482F-801A-19FF5D49EABA}" type="pres">
      <dgm:prSet presAssocID="{81371844-A5D2-440C-91FA-1898D0349A56}" presName="rootComposite" presStyleCnt="0"/>
      <dgm:spPr/>
      <dgm:t>
        <a:bodyPr/>
        <a:lstStyle/>
        <a:p>
          <a:endParaRPr lang="en-US"/>
        </a:p>
      </dgm:t>
    </dgm:pt>
    <dgm:pt modelId="{21F79C49-8589-4A52-9628-18CFA229AA12}" type="pres">
      <dgm:prSet presAssocID="{81371844-A5D2-440C-91FA-1898D0349A56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A006E-09FA-40B6-AFCA-9C0AFB46DBAA}" type="pres">
      <dgm:prSet presAssocID="{81371844-A5D2-440C-91FA-1898D0349A56}" presName="rootConnector" presStyleLbl="node2" presStyleIdx="1" presStyleCnt="9"/>
      <dgm:spPr/>
      <dgm:t>
        <a:bodyPr/>
        <a:lstStyle/>
        <a:p>
          <a:endParaRPr lang="en-US"/>
        </a:p>
      </dgm:t>
    </dgm:pt>
    <dgm:pt modelId="{DCDC0E31-2F93-409C-A2CF-2FDB42CAFDA3}" type="pres">
      <dgm:prSet presAssocID="{81371844-A5D2-440C-91FA-1898D0349A56}" presName="hierChild4" presStyleCnt="0"/>
      <dgm:spPr/>
      <dgm:t>
        <a:bodyPr/>
        <a:lstStyle/>
        <a:p>
          <a:endParaRPr lang="en-US"/>
        </a:p>
      </dgm:t>
    </dgm:pt>
    <dgm:pt modelId="{F7C00A00-BE39-4CC6-8F8D-A884AC4FC1DB}" type="pres">
      <dgm:prSet presAssocID="{CB190E6F-B69E-4581-9943-B4E2AFCB61BD}" presName="Name37" presStyleLbl="parChTrans1D3" presStyleIdx="0" presStyleCnt="10"/>
      <dgm:spPr/>
      <dgm:t>
        <a:bodyPr/>
        <a:lstStyle/>
        <a:p>
          <a:endParaRPr lang="en-US"/>
        </a:p>
      </dgm:t>
    </dgm:pt>
    <dgm:pt modelId="{ECC29607-F770-4712-93C8-D790F2FC0271}" type="pres">
      <dgm:prSet presAssocID="{14D0ACA3-3CCC-499B-909E-28D6DB614F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A70329-15DF-4AC6-91DE-C438B1325300}" type="pres">
      <dgm:prSet presAssocID="{14D0ACA3-3CCC-499B-909E-28D6DB614FFC}" presName="rootComposite" presStyleCnt="0"/>
      <dgm:spPr/>
      <dgm:t>
        <a:bodyPr/>
        <a:lstStyle/>
        <a:p>
          <a:endParaRPr lang="en-US"/>
        </a:p>
      </dgm:t>
    </dgm:pt>
    <dgm:pt modelId="{213BA739-80BC-4A91-A763-7046BEE2E0A9}" type="pres">
      <dgm:prSet presAssocID="{14D0ACA3-3CCC-499B-909E-28D6DB614FFC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3E0F6-5524-4BD3-859E-EDA631192C46}" type="pres">
      <dgm:prSet presAssocID="{14D0ACA3-3CCC-499B-909E-28D6DB614FFC}" presName="rootConnector" presStyleLbl="node3" presStyleIdx="0" presStyleCnt="10"/>
      <dgm:spPr/>
      <dgm:t>
        <a:bodyPr/>
        <a:lstStyle/>
        <a:p>
          <a:endParaRPr lang="en-US"/>
        </a:p>
      </dgm:t>
    </dgm:pt>
    <dgm:pt modelId="{DDCADB44-F949-4357-9F97-22AC2242FB15}" type="pres">
      <dgm:prSet presAssocID="{14D0ACA3-3CCC-499B-909E-28D6DB614FFC}" presName="hierChild4" presStyleCnt="0"/>
      <dgm:spPr/>
      <dgm:t>
        <a:bodyPr/>
        <a:lstStyle/>
        <a:p>
          <a:endParaRPr lang="en-US"/>
        </a:p>
      </dgm:t>
    </dgm:pt>
    <dgm:pt modelId="{FE05CE57-0E71-4628-A02C-25631C7AF714}" type="pres">
      <dgm:prSet presAssocID="{14D0ACA3-3CCC-499B-909E-28D6DB614FFC}" presName="hierChild5" presStyleCnt="0"/>
      <dgm:spPr/>
      <dgm:t>
        <a:bodyPr/>
        <a:lstStyle/>
        <a:p>
          <a:endParaRPr lang="en-US"/>
        </a:p>
      </dgm:t>
    </dgm:pt>
    <dgm:pt modelId="{152EBCB4-FF69-4B96-A56A-AFD73DCA5B82}" type="pres">
      <dgm:prSet presAssocID="{37D66A7B-54EE-4EC6-8F90-F955524DEA7C}" presName="Name37" presStyleLbl="parChTrans1D3" presStyleIdx="1" presStyleCnt="10"/>
      <dgm:spPr/>
      <dgm:t>
        <a:bodyPr/>
        <a:lstStyle/>
        <a:p>
          <a:endParaRPr lang="en-US"/>
        </a:p>
      </dgm:t>
    </dgm:pt>
    <dgm:pt modelId="{66F3E094-20CB-436B-A223-43774CEF3675}" type="pres">
      <dgm:prSet presAssocID="{FD301050-F8FA-408D-BA58-B8889AD482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07C35FA-5E75-4C15-91BC-BAA6BF12E6B2}" type="pres">
      <dgm:prSet presAssocID="{FD301050-F8FA-408D-BA58-B8889AD48278}" presName="rootComposite" presStyleCnt="0"/>
      <dgm:spPr/>
      <dgm:t>
        <a:bodyPr/>
        <a:lstStyle/>
        <a:p>
          <a:endParaRPr lang="en-US"/>
        </a:p>
      </dgm:t>
    </dgm:pt>
    <dgm:pt modelId="{5FB1FD60-7862-4E53-BA8F-83010E67EEB2}" type="pres">
      <dgm:prSet presAssocID="{FD301050-F8FA-408D-BA58-B8889AD48278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576DA8-D4CB-4E8B-AB43-0B38B0254E06}" type="pres">
      <dgm:prSet presAssocID="{FD301050-F8FA-408D-BA58-B8889AD48278}" presName="rootConnector" presStyleLbl="node3" presStyleIdx="1" presStyleCnt="10"/>
      <dgm:spPr/>
      <dgm:t>
        <a:bodyPr/>
        <a:lstStyle/>
        <a:p>
          <a:endParaRPr lang="en-US"/>
        </a:p>
      </dgm:t>
    </dgm:pt>
    <dgm:pt modelId="{4789D579-4046-45FD-A893-F4FDAF6C080A}" type="pres">
      <dgm:prSet presAssocID="{FD301050-F8FA-408D-BA58-B8889AD48278}" presName="hierChild4" presStyleCnt="0"/>
      <dgm:spPr/>
      <dgm:t>
        <a:bodyPr/>
        <a:lstStyle/>
        <a:p>
          <a:endParaRPr lang="en-US"/>
        </a:p>
      </dgm:t>
    </dgm:pt>
    <dgm:pt modelId="{A25A3182-1678-4929-89A0-35228A678C0A}" type="pres">
      <dgm:prSet presAssocID="{FD301050-F8FA-408D-BA58-B8889AD48278}" presName="hierChild5" presStyleCnt="0"/>
      <dgm:spPr/>
      <dgm:t>
        <a:bodyPr/>
        <a:lstStyle/>
        <a:p>
          <a:endParaRPr lang="en-US"/>
        </a:p>
      </dgm:t>
    </dgm:pt>
    <dgm:pt modelId="{2BC9C98F-E411-4EDA-B4E2-5FF19CC46E19}" type="pres">
      <dgm:prSet presAssocID="{4EE02405-7D51-4555-AE83-DD3261B25DA1}" presName="Name37" presStyleLbl="parChTrans1D3" presStyleIdx="2" presStyleCnt="10"/>
      <dgm:spPr/>
      <dgm:t>
        <a:bodyPr/>
        <a:lstStyle/>
        <a:p>
          <a:endParaRPr lang="en-US"/>
        </a:p>
      </dgm:t>
    </dgm:pt>
    <dgm:pt modelId="{C508C1C1-D7FF-48AB-89FC-F34EDB30A1EB}" type="pres">
      <dgm:prSet presAssocID="{10A50224-87AA-4E0E-8AD0-DF7E93CC3A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C47696-7858-417B-8536-32B696F4D23E}" type="pres">
      <dgm:prSet presAssocID="{10A50224-87AA-4E0E-8AD0-DF7E93CC3ACF}" presName="rootComposite" presStyleCnt="0"/>
      <dgm:spPr/>
      <dgm:t>
        <a:bodyPr/>
        <a:lstStyle/>
        <a:p>
          <a:endParaRPr lang="en-US"/>
        </a:p>
      </dgm:t>
    </dgm:pt>
    <dgm:pt modelId="{093F79A5-C95A-4160-A39B-F07BCBDF4E2B}" type="pres">
      <dgm:prSet presAssocID="{10A50224-87AA-4E0E-8AD0-DF7E93CC3ACF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A48494-925A-4B6F-A6E1-273222E23FE4}" type="pres">
      <dgm:prSet presAssocID="{10A50224-87AA-4E0E-8AD0-DF7E93CC3ACF}" presName="rootConnector" presStyleLbl="node3" presStyleIdx="2" presStyleCnt="10"/>
      <dgm:spPr/>
      <dgm:t>
        <a:bodyPr/>
        <a:lstStyle/>
        <a:p>
          <a:endParaRPr lang="en-US"/>
        </a:p>
      </dgm:t>
    </dgm:pt>
    <dgm:pt modelId="{FD6E3BFA-E700-46BD-B642-C8A2B0C09FC3}" type="pres">
      <dgm:prSet presAssocID="{10A50224-87AA-4E0E-8AD0-DF7E93CC3ACF}" presName="hierChild4" presStyleCnt="0"/>
      <dgm:spPr/>
      <dgm:t>
        <a:bodyPr/>
        <a:lstStyle/>
        <a:p>
          <a:endParaRPr lang="en-US"/>
        </a:p>
      </dgm:t>
    </dgm:pt>
    <dgm:pt modelId="{A48D4C0D-A598-4A16-B92F-5A296EA6D866}" type="pres">
      <dgm:prSet presAssocID="{10A50224-87AA-4E0E-8AD0-DF7E93CC3ACF}" presName="hierChild5" presStyleCnt="0"/>
      <dgm:spPr/>
      <dgm:t>
        <a:bodyPr/>
        <a:lstStyle/>
        <a:p>
          <a:endParaRPr lang="en-US"/>
        </a:p>
      </dgm:t>
    </dgm:pt>
    <dgm:pt modelId="{6E605E0E-CC19-40DE-B6C2-FF3AE464A9EE}" type="pres">
      <dgm:prSet presAssocID="{81371844-A5D2-440C-91FA-1898D0349A56}" presName="hierChild5" presStyleCnt="0"/>
      <dgm:spPr/>
      <dgm:t>
        <a:bodyPr/>
        <a:lstStyle/>
        <a:p>
          <a:endParaRPr lang="en-US"/>
        </a:p>
      </dgm:t>
    </dgm:pt>
    <dgm:pt modelId="{20FD5DE2-E407-4CC3-AA4A-51281B37D125}" type="pres">
      <dgm:prSet presAssocID="{BD943666-77B0-4C80-81C2-358B87286740}" presName="Name35" presStyleLbl="parChTrans1D2" presStyleIdx="2" presStyleCnt="9"/>
      <dgm:spPr/>
      <dgm:t>
        <a:bodyPr/>
        <a:lstStyle/>
        <a:p>
          <a:endParaRPr lang="en-US"/>
        </a:p>
      </dgm:t>
    </dgm:pt>
    <dgm:pt modelId="{5BBE271E-45B5-42E4-A747-1A70E95A5E51}" type="pres">
      <dgm:prSet presAssocID="{703ED177-6502-4472-AF40-A4A0DF6F05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736973C-3327-4BBA-8A7D-7A89B6EF39F7}" type="pres">
      <dgm:prSet presAssocID="{703ED177-6502-4472-AF40-A4A0DF6F0514}" presName="rootComposite" presStyleCnt="0"/>
      <dgm:spPr/>
      <dgm:t>
        <a:bodyPr/>
        <a:lstStyle/>
        <a:p>
          <a:endParaRPr lang="en-US"/>
        </a:p>
      </dgm:t>
    </dgm:pt>
    <dgm:pt modelId="{0078488E-C83F-4EFB-80D3-33611C449D4A}" type="pres">
      <dgm:prSet presAssocID="{703ED177-6502-4472-AF40-A4A0DF6F0514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A64C6-2781-4715-8DC2-C0CE4FEDCFB9}" type="pres">
      <dgm:prSet presAssocID="{703ED177-6502-4472-AF40-A4A0DF6F0514}" presName="rootConnector" presStyleLbl="node2" presStyleIdx="2" presStyleCnt="9"/>
      <dgm:spPr/>
      <dgm:t>
        <a:bodyPr/>
        <a:lstStyle/>
        <a:p>
          <a:endParaRPr lang="en-US"/>
        </a:p>
      </dgm:t>
    </dgm:pt>
    <dgm:pt modelId="{1E29B20C-AF29-4941-B3BF-91432F257138}" type="pres">
      <dgm:prSet presAssocID="{703ED177-6502-4472-AF40-A4A0DF6F0514}" presName="hierChild4" presStyleCnt="0"/>
      <dgm:spPr/>
      <dgm:t>
        <a:bodyPr/>
        <a:lstStyle/>
        <a:p>
          <a:endParaRPr lang="en-US"/>
        </a:p>
      </dgm:t>
    </dgm:pt>
    <dgm:pt modelId="{64D7FB67-1ED7-45F4-BB3E-C90811E65F7C}" type="pres">
      <dgm:prSet presAssocID="{B68CED7C-1755-4242-A35B-F8D65DA55479}" presName="Name37" presStyleLbl="parChTrans1D3" presStyleIdx="3" presStyleCnt="10"/>
      <dgm:spPr/>
      <dgm:t>
        <a:bodyPr/>
        <a:lstStyle/>
        <a:p>
          <a:endParaRPr lang="en-US"/>
        </a:p>
      </dgm:t>
    </dgm:pt>
    <dgm:pt modelId="{449363EC-7F0B-4D90-8896-B55C29C6898B}" type="pres">
      <dgm:prSet presAssocID="{84A4DE6A-1FB9-4D50-A185-96B7077C9822}" presName="hierRoot2" presStyleCnt="0">
        <dgm:presLayoutVars>
          <dgm:hierBranch val="init"/>
        </dgm:presLayoutVars>
      </dgm:prSet>
      <dgm:spPr/>
    </dgm:pt>
    <dgm:pt modelId="{5DD76699-0001-4B1C-BFB2-99E06DDB5E7A}" type="pres">
      <dgm:prSet presAssocID="{84A4DE6A-1FB9-4D50-A185-96B7077C9822}" presName="rootComposite" presStyleCnt="0"/>
      <dgm:spPr/>
    </dgm:pt>
    <dgm:pt modelId="{F409182A-DBA2-4B96-B91F-72918F3E4F51}" type="pres">
      <dgm:prSet presAssocID="{84A4DE6A-1FB9-4D50-A185-96B7077C9822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10BE6-6E61-4549-A280-3ED0E1F7D085}" type="pres">
      <dgm:prSet presAssocID="{84A4DE6A-1FB9-4D50-A185-96B7077C9822}" presName="rootConnector" presStyleLbl="node3" presStyleIdx="3" presStyleCnt="10"/>
      <dgm:spPr/>
      <dgm:t>
        <a:bodyPr/>
        <a:lstStyle/>
        <a:p>
          <a:endParaRPr lang="en-US"/>
        </a:p>
      </dgm:t>
    </dgm:pt>
    <dgm:pt modelId="{B57AB3C2-722D-43AB-84B7-873C8DAE264C}" type="pres">
      <dgm:prSet presAssocID="{84A4DE6A-1FB9-4D50-A185-96B7077C9822}" presName="hierChild4" presStyleCnt="0"/>
      <dgm:spPr/>
    </dgm:pt>
    <dgm:pt modelId="{E35AD279-5486-4718-A20F-24CDF5B2FD62}" type="pres">
      <dgm:prSet presAssocID="{84A4DE6A-1FB9-4D50-A185-96B7077C9822}" presName="hierChild5" presStyleCnt="0"/>
      <dgm:spPr/>
    </dgm:pt>
    <dgm:pt modelId="{DEF6403F-EBED-4CF8-A961-CFD93677CAA3}" type="pres">
      <dgm:prSet presAssocID="{703ED177-6502-4472-AF40-A4A0DF6F0514}" presName="hierChild5" presStyleCnt="0"/>
      <dgm:spPr/>
      <dgm:t>
        <a:bodyPr/>
        <a:lstStyle/>
        <a:p>
          <a:endParaRPr lang="en-US"/>
        </a:p>
      </dgm:t>
    </dgm:pt>
    <dgm:pt modelId="{B3E6C2A6-297A-483B-8966-CD620A63F77F}" type="pres">
      <dgm:prSet presAssocID="{CA2B4047-B3B6-43AE-B6A9-CC2213850AFE}" presName="Name35" presStyleLbl="parChTrans1D2" presStyleIdx="3" presStyleCnt="9"/>
      <dgm:spPr/>
      <dgm:t>
        <a:bodyPr/>
        <a:lstStyle/>
        <a:p>
          <a:endParaRPr lang="en-US"/>
        </a:p>
      </dgm:t>
    </dgm:pt>
    <dgm:pt modelId="{AB14DC56-D84C-4122-AE9D-CD2016A78C82}" type="pres">
      <dgm:prSet presAssocID="{BA7A5F9E-47C3-4164-B6BD-9BA20BD04A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66F2E5-AE56-4CB6-B024-7399417EA591}" type="pres">
      <dgm:prSet presAssocID="{BA7A5F9E-47C3-4164-B6BD-9BA20BD04AE2}" presName="rootComposite" presStyleCnt="0"/>
      <dgm:spPr/>
      <dgm:t>
        <a:bodyPr/>
        <a:lstStyle/>
        <a:p>
          <a:endParaRPr lang="en-US"/>
        </a:p>
      </dgm:t>
    </dgm:pt>
    <dgm:pt modelId="{58E9D8A7-073E-4783-8B24-3CA88FEE04CD}" type="pres">
      <dgm:prSet presAssocID="{BA7A5F9E-47C3-4164-B6BD-9BA20BD04AE2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DA366-57D1-46EC-8154-AE88B7476E7D}" type="pres">
      <dgm:prSet presAssocID="{BA7A5F9E-47C3-4164-B6BD-9BA20BD04AE2}" presName="rootConnector" presStyleLbl="node2" presStyleIdx="3" presStyleCnt="9"/>
      <dgm:spPr/>
      <dgm:t>
        <a:bodyPr/>
        <a:lstStyle/>
        <a:p>
          <a:endParaRPr lang="en-US"/>
        </a:p>
      </dgm:t>
    </dgm:pt>
    <dgm:pt modelId="{3EEB51B7-C452-4C57-B742-711CFCD6EDDF}" type="pres">
      <dgm:prSet presAssocID="{BA7A5F9E-47C3-4164-B6BD-9BA20BD04AE2}" presName="hierChild4" presStyleCnt="0"/>
      <dgm:spPr/>
      <dgm:t>
        <a:bodyPr/>
        <a:lstStyle/>
        <a:p>
          <a:endParaRPr lang="en-US"/>
        </a:p>
      </dgm:t>
    </dgm:pt>
    <dgm:pt modelId="{036DD2B6-E038-411B-B968-18E7EA88A2B0}" type="pres">
      <dgm:prSet presAssocID="{CFC2DF37-0ABC-4739-A22C-B73750D1CE9D}" presName="Name37" presStyleLbl="parChTrans1D3" presStyleIdx="4" presStyleCnt="10"/>
      <dgm:spPr/>
      <dgm:t>
        <a:bodyPr/>
        <a:lstStyle/>
        <a:p>
          <a:endParaRPr lang="en-US"/>
        </a:p>
      </dgm:t>
    </dgm:pt>
    <dgm:pt modelId="{E2D1FF71-BAA2-4708-A6AB-9D49C8AA1C84}" type="pres">
      <dgm:prSet presAssocID="{EACDD449-A876-4F6A-B936-C98FE478725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C19600-C63E-4EB8-8FB9-D295D8470287}" type="pres">
      <dgm:prSet presAssocID="{EACDD449-A876-4F6A-B936-C98FE4787254}" presName="rootComposite" presStyleCnt="0"/>
      <dgm:spPr/>
      <dgm:t>
        <a:bodyPr/>
        <a:lstStyle/>
        <a:p>
          <a:endParaRPr lang="en-US"/>
        </a:p>
      </dgm:t>
    </dgm:pt>
    <dgm:pt modelId="{9E2628A3-C0DA-46EF-AF8F-FF888030895C}" type="pres">
      <dgm:prSet presAssocID="{EACDD449-A876-4F6A-B936-C98FE4787254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BF4996-E87C-4B6C-8811-D6C50F8107C2}" type="pres">
      <dgm:prSet presAssocID="{EACDD449-A876-4F6A-B936-C98FE4787254}" presName="rootConnector" presStyleLbl="node3" presStyleIdx="4" presStyleCnt="10"/>
      <dgm:spPr/>
      <dgm:t>
        <a:bodyPr/>
        <a:lstStyle/>
        <a:p>
          <a:endParaRPr lang="en-US"/>
        </a:p>
      </dgm:t>
    </dgm:pt>
    <dgm:pt modelId="{67E4D76A-8996-404E-9BCC-6BA5A21EA642}" type="pres">
      <dgm:prSet presAssocID="{EACDD449-A876-4F6A-B936-C98FE4787254}" presName="hierChild4" presStyleCnt="0"/>
      <dgm:spPr/>
      <dgm:t>
        <a:bodyPr/>
        <a:lstStyle/>
        <a:p>
          <a:endParaRPr lang="en-US"/>
        </a:p>
      </dgm:t>
    </dgm:pt>
    <dgm:pt modelId="{CF62B769-0997-4A6F-BB4F-DBA4D87646F8}" type="pres">
      <dgm:prSet presAssocID="{EACDD449-A876-4F6A-B936-C98FE4787254}" presName="hierChild5" presStyleCnt="0"/>
      <dgm:spPr/>
      <dgm:t>
        <a:bodyPr/>
        <a:lstStyle/>
        <a:p>
          <a:endParaRPr lang="en-US"/>
        </a:p>
      </dgm:t>
    </dgm:pt>
    <dgm:pt modelId="{6A00C7E6-A26D-4DA6-848A-C3D322B02677}" type="pres">
      <dgm:prSet presAssocID="{8CBDDC52-1594-4E00-8325-56A621BEA729}" presName="Name37" presStyleLbl="parChTrans1D3" presStyleIdx="5" presStyleCnt="10"/>
      <dgm:spPr/>
      <dgm:t>
        <a:bodyPr/>
        <a:lstStyle/>
        <a:p>
          <a:endParaRPr lang="en-US"/>
        </a:p>
      </dgm:t>
    </dgm:pt>
    <dgm:pt modelId="{1B316F93-3A0D-4480-8A3D-CF52A1DD899A}" type="pres">
      <dgm:prSet presAssocID="{1AD0895B-B21B-4B1D-A66B-AABACEE15BA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21B2ED0-EE41-4911-8AFA-19DC7EFAE40C}" type="pres">
      <dgm:prSet presAssocID="{1AD0895B-B21B-4B1D-A66B-AABACEE15BAE}" presName="rootComposite" presStyleCnt="0"/>
      <dgm:spPr/>
      <dgm:t>
        <a:bodyPr/>
        <a:lstStyle/>
        <a:p>
          <a:endParaRPr lang="en-US"/>
        </a:p>
      </dgm:t>
    </dgm:pt>
    <dgm:pt modelId="{1B61F304-E9A5-4844-908C-1CDB9FEB33AE}" type="pres">
      <dgm:prSet presAssocID="{1AD0895B-B21B-4B1D-A66B-AABACEE15BAE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E50751-686B-4073-920D-3FC897B7D749}" type="pres">
      <dgm:prSet presAssocID="{1AD0895B-B21B-4B1D-A66B-AABACEE15BAE}" presName="rootConnector" presStyleLbl="node3" presStyleIdx="5" presStyleCnt="10"/>
      <dgm:spPr/>
      <dgm:t>
        <a:bodyPr/>
        <a:lstStyle/>
        <a:p>
          <a:endParaRPr lang="en-US"/>
        </a:p>
      </dgm:t>
    </dgm:pt>
    <dgm:pt modelId="{B2E5D68A-67F4-4E2D-B755-B5CDC918046B}" type="pres">
      <dgm:prSet presAssocID="{1AD0895B-B21B-4B1D-A66B-AABACEE15BAE}" presName="hierChild4" presStyleCnt="0"/>
      <dgm:spPr/>
      <dgm:t>
        <a:bodyPr/>
        <a:lstStyle/>
        <a:p>
          <a:endParaRPr lang="en-US"/>
        </a:p>
      </dgm:t>
    </dgm:pt>
    <dgm:pt modelId="{14F782CE-6BCB-4DA5-9D9D-0FEFA53BC6B8}" type="pres">
      <dgm:prSet presAssocID="{1AD0895B-B21B-4B1D-A66B-AABACEE15BAE}" presName="hierChild5" presStyleCnt="0"/>
      <dgm:spPr/>
      <dgm:t>
        <a:bodyPr/>
        <a:lstStyle/>
        <a:p>
          <a:endParaRPr lang="en-US"/>
        </a:p>
      </dgm:t>
    </dgm:pt>
    <dgm:pt modelId="{151C7C68-E9D2-4A26-800A-99CF7432C212}" type="pres">
      <dgm:prSet presAssocID="{BA7A5F9E-47C3-4164-B6BD-9BA20BD04AE2}" presName="hierChild5" presStyleCnt="0"/>
      <dgm:spPr/>
      <dgm:t>
        <a:bodyPr/>
        <a:lstStyle/>
        <a:p>
          <a:endParaRPr lang="en-US"/>
        </a:p>
      </dgm:t>
    </dgm:pt>
    <dgm:pt modelId="{7C30F617-4CAC-4D53-8B8C-AD0ED1D04D1C}" type="pres">
      <dgm:prSet presAssocID="{24B83BC3-741A-4F75-9E38-A4A14884ACE7}" presName="Name35" presStyleLbl="parChTrans1D2" presStyleIdx="4" presStyleCnt="9"/>
      <dgm:spPr/>
      <dgm:t>
        <a:bodyPr/>
        <a:lstStyle/>
        <a:p>
          <a:endParaRPr lang="en-US"/>
        </a:p>
      </dgm:t>
    </dgm:pt>
    <dgm:pt modelId="{6ADD26C9-4F99-4ED0-B5CE-5B49BD3540AD}" type="pres">
      <dgm:prSet presAssocID="{76179706-B408-4236-A70E-5C6F754FCF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2FD311A-2C37-4E86-89C0-9C9EA68C8C6A}" type="pres">
      <dgm:prSet presAssocID="{76179706-B408-4236-A70E-5C6F754FCF47}" presName="rootComposite" presStyleCnt="0"/>
      <dgm:spPr/>
      <dgm:t>
        <a:bodyPr/>
        <a:lstStyle/>
        <a:p>
          <a:endParaRPr lang="en-US"/>
        </a:p>
      </dgm:t>
    </dgm:pt>
    <dgm:pt modelId="{4CEEFACC-4782-4F37-B18C-B240ACD3EB7C}" type="pres">
      <dgm:prSet presAssocID="{76179706-B408-4236-A70E-5C6F754FCF47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236B85-5747-4F5A-A0D3-FDD02242E5B7}" type="pres">
      <dgm:prSet presAssocID="{76179706-B408-4236-A70E-5C6F754FCF47}" presName="rootConnector" presStyleLbl="node2" presStyleIdx="4" presStyleCnt="9"/>
      <dgm:spPr/>
      <dgm:t>
        <a:bodyPr/>
        <a:lstStyle/>
        <a:p>
          <a:endParaRPr lang="en-US"/>
        </a:p>
      </dgm:t>
    </dgm:pt>
    <dgm:pt modelId="{78EB8568-56C6-46E8-BBB3-78847E9171E0}" type="pres">
      <dgm:prSet presAssocID="{76179706-B408-4236-A70E-5C6F754FCF47}" presName="hierChild4" presStyleCnt="0"/>
      <dgm:spPr/>
      <dgm:t>
        <a:bodyPr/>
        <a:lstStyle/>
        <a:p>
          <a:endParaRPr lang="en-US"/>
        </a:p>
      </dgm:t>
    </dgm:pt>
    <dgm:pt modelId="{7E5EBE00-3DA4-4295-AEAB-B88200F6F769}" type="pres">
      <dgm:prSet presAssocID="{673212E9-C476-4C0E-90AC-29A6DE7BD1A6}" presName="Name37" presStyleLbl="parChTrans1D3" presStyleIdx="6" presStyleCnt="10"/>
      <dgm:spPr/>
      <dgm:t>
        <a:bodyPr/>
        <a:lstStyle/>
        <a:p>
          <a:endParaRPr lang="en-US"/>
        </a:p>
      </dgm:t>
    </dgm:pt>
    <dgm:pt modelId="{0262BD22-6700-4974-9B8B-BBF1C9093001}" type="pres">
      <dgm:prSet presAssocID="{0129E183-AD04-4125-AF5C-DD679F3E923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F17518-7755-40BB-B3CD-0E4E90A2A164}" type="pres">
      <dgm:prSet presAssocID="{0129E183-AD04-4125-AF5C-DD679F3E9231}" presName="rootComposite" presStyleCnt="0"/>
      <dgm:spPr/>
      <dgm:t>
        <a:bodyPr/>
        <a:lstStyle/>
        <a:p>
          <a:endParaRPr lang="en-US"/>
        </a:p>
      </dgm:t>
    </dgm:pt>
    <dgm:pt modelId="{E1C3EFD7-11FA-4EA3-99A9-E5FD7B292BC5}" type="pres">
      <dgm:prSet presAssocID="{0129E183-AD04-4125-AF5C-DD679F3E9231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E16FD-5659-4DF7-A835-DCC814EA6E09}" type="pres">
      <dgm:prSet presAssocID="{0129E183-AD04-4125-AF5C-DD679F3E9231}" presName="rootConnector" presStyleLbl="node3" presStyleIdx="6" presStyleCnt="10"/>
      <dgm:spPr/>
      <dgm:t>
        <a:bodyPr/>
        <a:lstStyle/>
        <a:p>
          <a:endParaRPr lang="en-US"/>
        </a:p>
      </dgm:t>
    </dgm:pt>
    <dgm:pt modelId="{F6A07103-D3F8-4F14-BEAF-093E7BF61045}" type="pres">
      <dgm:prSet presAssocID="{0129E183-AD04-4125-AF5C-DD679F3E9231}" presName="hierChild4" presStyleCnt="0"/>
      <dgm:spPr/>
      <dgm:t>
        <a:bodyPr/>
        <a:lstStyle/>
        <a:p>
          <a:endParaRPr lang="en-US"/>
        </a:p>
      </dgm:t>
    </dgm:pt>
    <dgm:pt modelId="{F004F94D-3EA0-4CD0-B9B7-F078B104BAC4}" type="pres">
      <dgm:prSet presAssocID="{0129E183-AD04-4125-AF5C-DD679F3E9231}" presName="hierChild5" presStyleCnt="0"/>
      <dgm:spPr/>
      <dgm:t>
        <a:bodyPr/>
        <a:lstStyle/>
        <a:p>
          <a:endParaRPr lang="en-US"/>
        </a:p>
      </dgm:t>
    </dgm:pt>
    <dgm:pt modelId="{C2FC8F54-E8E4-4C55-BC76-41947B8E4D78}" type="pres">
      <dgm:prSet presAssocID="{76179706-B408-4236-A70E-5C6F754FCF47}" presName="hierChild5" presStyleCnt="0"/>
      <dgm:spPr/>
      <dgm:t>
        <a:bodyPr/>
        <a:lstStyle/>
        <a:p>
          <a:endParaRPr lang="en-US"/>
        </a:p>
      </dgm:t>
    </dgm:pt>
    <dgm:pt modelId="{A6277AE8-172D-40A5-8D5B-0A55DDC4375D}" type="pres">
      <dgm:prSet presAssocID="{11E68DB3-1807-41ED-B49F-F435272B12C8}" presName="Name35" presStyleLbl="parChTrans1D2" presStyleIdx="5" presStyleCnt="9"/>
      <dgm:spPr/>
      <dgm:t>
        <a:bodyPr/>
        <a:lstStyle/>
        <a:p>
          <a:endParaRPr lang="en-US"/>
        </a:p>
      </dgm:t>
    </dgm:pt>
    <dgm:pt modelId="{144E2367-FFA2-4E68-8565-5BBC5C0E1E9B}" type="pres">
      <dgm:prSet presAssocID="{B8A5162B-B644-4043-B4AC-690FBC58E8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8A8DEC-8F3F-4D08-A532-ACCA97133D50}" type="pres">
      <dgm:prSet presAssocID="{B8A5162B-B644-4043-B4AC-690FBC58E817}" presName="rootComposite" presStyleCnt="0"/>
      <dgm:spPr/>
      <dgm:t>
        <a:bodyPr/>
        <a:lstStyle/>
        <a:p>
          <a:endParaRPr lang="en-US"/>
        </a:p>
      </dgm:t>
    </dgm:pt>
    <dgm:pt modelId="{4DA98B1A-030E-4020-84BB-646A0C8E1E83}" type="pres">
      <dgm:prSet presAssocID="{B8A5162B-B644-4043-B4AC-690FBC58E817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1A8148-3009-4170-B139-18559A5605CE}" type="pres">
      <dgm:prSet presAssocID="{B8A5162B-B644-4043-B4AC-690FBC58E817}" presName="rootConnector" presStyleLbl="node2" presStyleIdx="5" presStyleCnt="9"/>
      <dgm:spPr/>
      <dgm:t>
        <a:bodyPr/>
        <a:lstStyle/>
        <a:p>
          <a:endParaRPr lang="en-US"/>
        </a:p>
      </dgm:t>
    </dgm:pt>
    <dgm:pt modelId="{B764AFC7-A14F-4130-8BCE-897C3BE298FB}" type="pres">
      <dgm:prSet presAssocID="{B8A5162B-B644-4043-B4AC-690FBC58E817}" presName="hierChild4" presStyleCnt="0"/>
      <dgm:spPr/>
      <dgm:t>
        <a:bodyPr/>
        <a:lstStyle/>
        <a:p>
          <a:endParaRPr lang="en-US"/>
        </a:p>
      </dgm:t>
    </dgm:pt>
    <dgm:pt modelId="{5464ED44-EC18-4F3B-9683-A66D2E58556F}" type="pres">
      <dgm:prSet presAssocID="{E1800DB6-CFE7-4B34-8F81-D22C7BD6C426}" presName="Name37" presStyleLbl="parChTrans1D3" presStyleIdx="7" presStyleCnt="10"/>
      <dgm:spPr/>
      <dgm:t>
        <a:bodyPr/>
        <a:lstStyle/>
        <a:p>
          <a:endParaRPr lang="en-US"/>
        </a:p>
      </dgm:t>
    </dgm:pt>
    <dgm:pt modelId="{D51647FF-2B80-42FD-ABE9-651623215F53}" type="pres">
      <dgm:prSet presAssocID="{ECA83F6D-2960-4D7A-B516-65E2684B36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6C1385-F14B-4C3A-8F92-EB2768F74611}" type="pres">
      <dgm:prSet presAssocID="{ECA83F6D-2960-4D7A-B516-65E2684B3660}" presName="rootComposite" presStyleCnt="0"/>
      <dgm:spPr/>
      <dgm:t>
        <a:bodyPr/>
        <a:lstStyle/>
        <a:p>
          <a:endParaRPr lang="en-US"/>
        </a:p>
      </dgm:t>
    </dgm:pt>
    <dgm:pt modelId="{12D73F45-152E-4F69-805F-E7E4886DC31D}" type="pres">
      <dgm:prSet presAssocID="{ECA83F6D-2960-4D7A-B516-65E2684B3660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BC4821-A378-4076-872B-EF452946B081}" type="pres">
      <dgm:prSet presAssocID="{ECA83F6D-2960-4D7A-B516-65E2684B3660}" presName="rootConnector" presStyleLbl="node3" presStyleIdx="7" presStyleCnt="10"/>
      <dgm:spPr/>
      <dgm:t>
        <a:bodyPr/>
        <a:lstStyle/>
        <a:p>
          <a:endParaRPr lang="en-US"/>
        </a:p>
      </dgm:t>
    </dgm:pt>
    <dgm:pt modelId="{846CFE3D-8776-4F01-B49D-B69F4676FE06}" type="pres">
      <dgm:prSet presAssocID="{ECA83F6D-2960-4D7A-B516-65E2684B3660}" presName="hierChild4" presStyleCnt="0"/>
      <dgm:spPr/>
      <dgm:t>
        <a:bodyPr/>
        <a:lstStyle/>
        <a:p>
          <a:endParaRPr lang="en-US"/>
        </a:p>
      </dgm:t>
    </dgm:pt>
    <dgm:pt modelId="{F0B3BAC1-1054-4E54-BB8D-F3841516998D}" type="pres">
      <dgm:prSet presAssocID="{ECA83F6D-2960-4D7A-B516-65E2684B3660}" presName="hierChild5" presStyleCnt="0"/>
      <dgm:spPr/>
      <dgm:t>
        <a:bodyPr/>
        <a:lstStyle/>
        <a:p>
          <a:endParaRPr lang="en-US"/>
        </a:p>
      </dgm:t>
    </dgm:pt>
    <dgm:pt modelId="{311D59FF-7CA8-4A82-AB1A-A7C13E56E7BC}" type="pres">
      <dgm:prSet presAssocID="{B8A5162B-B644-4043-B4AC-690FBC58E817}" presName="hierChild5" presStyleCnt="0"/>
      <dgm:spPr/>
      <dgm:t>
        <a:bodyPr/>
        <a:lstStyle/>
        <a:p>
          <a:endParaRPr lang="en-US"/>
        </a:p>
      </dgm:t>
    </dgm:pt>
    <dgm:pt modelId="{837E9441-06C5-4D94-8446-584D66846249}" type="pres">
      <dgm:prSet presAssocID="{DA822233-52E2-49D6-B40B-8F85E9E6A6B6}" presName="Name35" presStyleLbl="parChTrans1D2" presStyleIdx="6" presStyleCnt="9"/>
      <dgm:spPr/>
      <dgm:t>
        <a:bodyPr/>
        <a:lstStyle/>
        <a:p>
          <a:endParaRPr lang="en-US"/>
        </a:p>
      </dgm:t>
    </dgm:pt>
    <dgm:pt modelId="{9A905D9C-017F-4CC1-AF4A-E67F88C51BFE}" type="pres">
      <dgm:prSet presAssocID="{3A220351-A04F-4E5E-BF3E-4C352314AC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995F00F-0B52-4E7C-A551-F97EE0C55F03}" type="pres">
      <dgm:prSet presAssocID="{3A220351-A04F-4E5E-BF3E-4C352314ACAB}" presName="rootComposite" presStyleCnt="0"/>
      <dgm:spPr/>
      <dgm:t>
        <a:bodyPr/>
        <a:lstStyle/>
        <a:p>
          <a:endParaRPr lang="en-US"/>
        </a:p>
      </dgm:t>
    </dgm:pt>
    <dgm:pt modelId="{48B92C2F-62D8-470C-8F5F-AD14D97659B0}" type="pres">
      <dgm:prSet presAssocID="{3A220351-A04F-4E5E-BF3E-4C352314ACAB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66F24-F4BC-40E7-A144-0422835D49C4}" type="pres">
      <dgm:prSet presAssocID="{3A220351-A04F-4E5E-BF3E-4C352314ACAB}" presName="rootConnector" presStyleLbl="node2" presStyleIdx="6" presStyleCnt="9"/>
      <dgm:spPr/>
      <dgm:t>
        <a:bodyPr/>
        <a:lstStyle/>
        <a:p>
          <a:endParaRPr lang="en-US"/>
        </a:p>
      </dgm:t>
    </dgm:pt>
    <dgm:pt modelId="{F7A077B5-1DA0-47C8-90CA-DF4D917703E8}" type="pres">
      <dgm:prSet presAssocID="{3A220351-A04F-4E5E-BF3E-4C352314ACAB}" presName="hierChild4" presStyleCnt="0"/>
      <dgm:spPr/>
      <dgm:t>
        <a:bodyPr/>
        <a:lstStyle/>
        <a:p>
          <a:endParaRPr lang="en-US"/>
        </a:p>
      </dgm:t>
    </dgm:pt>
    <dgm:pt modelId="{D65AAC87-4A57-4F2E-8F0D-046268B9010E}" type="pres">
      <dgm:prSet presAssocID="{DA5219FA-1997-430F-8299-6006AF501966}" presName="Name37" presStyleLbl="parChTrans1D3" presStyleIdx="8" presStyleCnt="10"/>
      <dgm:spPr/>
      <dgm:t>
        <a:bodyPr/>
        <a:lstStyle/>
        <a:p>
          <a:endParaRPr lang="en-US"/>
        </a:p>
      </dgm:t>
    </dgm:pt>
    <dgm:pt modelId="{5F862BDC-880F-4F31-924F-FEC77A634ADB}" type="pres">
      <dgm:prSet presAssocID="{1BC1A10C-E90D-4605-B9EB-4A692D1763B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EADD80-63E2-4C69-AEAB-881B7B3BEB3E}" type="pres">
      <dgm:prSet presAssocID="{1BC1A10C-E90D-4605-B9EB-4A692D1763B7}" presName="rootComposite" presStyleCnt="0"/>
      <dgm:spPr/>
      <dgm:t>
        <a:bodyPr/>
        <a:lstStyle/>
        <a:p>
          <a:endParaRPr lang="en-US"/>
        </a:p>
      </dgm:t>
    </dgm:pt>
    <dgm:pt modelId="{E5230257-DB75-4DB9-B7C9-01248C243B05}" type="pres">
      <dgm:prSet presAssocID="{1BC1A10C-E90D-4605-B9EB-4A692D1763B7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92BD2-8D48-4043-B69B-6470BF6F2FB7}" type="pres">
      <dgm:prSet presAssocID="{1BC1A10C-E90D-4605-B9EB-4A692D1763B7}" presName="rootConnector" presStyleLbl="node3" presStyleIdx="8" presStyleCnt="10"/>
      <dgm:spPr/>
      <dgm:t>
        <a:bodyPr/>
        <a:lstStyle/>
        <a:p>
          <a:endParaRPr lang="en-US"/>
        </a:p>
      </dgm:t>
    </dgm:pt>
    <dgm:pt modelId="{ACF2B3FE-585D-475F-A7B5-DCE6742CBC4D}" type="pres">
      <dgm:prSet presAssocID="{1BC1A10C-E90D-4605-B9EB-4A692D1763B7}" presName="hierChild4" presStyleCnt="0"/>
      <dgm:spPr/>
      <dgm:t>
        <a:bodyPr/>
        <a:lstStyle/>
        <a:p>
          <a:endParaRPr lang="en-US"/>
        </a:p>
      </dgm:t>
    </dgm:pt>
    <dgm:pt modelId="{C069DFD9-31BD-4F41-9ACB-12DB9F3149FD}" type="pres">
      <dgm:prSet presAssocID="{1BC1A10C-E90D-4605-B9EB-4A692D1763B7}" presName="hierChild5" presStyleCnt="0"/>
      <dgm:spPr/>
      <dgm:t>
        <a:bodyPr/>
        <a:lstStyle/>
        <a:p>
          <a:endParaRPr lang="en-US"/>
        </a:p>
      </dgm:t>
    </dgm:pt>
    <dgm:pt modelId="{7E245C38-E7DE-4046-B143-F3A3C529D975}" type="pres">
      <dgm:prSet presAssocID="{3A220351-A04F-4E5E-BF3E-4C352314ACAB}" presName="hierChild5" presStyleCnt="0"/>
      <dgm:spPr/>
      <dgm:t>
        <a:bodyPr/>
        <a:lstStyle/>
        <a:p>
          <a:endParaRPr lang="en-US"/>
        </a:p>
      </dgm:t>
    </dgm:pt>
    <dgm:pt modelId="{A199FFE2-D47B-43A2-B0D0-4DF117328EC6}" type="pres">
      <dgm:prSet presAssocID="{A46DC2F9-253F-4551-8CC2-2958BCD66EFD}" presName="Name35" presStyleLbl="parChTrans1D2" presStyleIdx="7" presStyleCnt="9"/>
      <dgm:spPr/>
      <dgm:t>
        <a:bodyPr/>
        <a:lstStyle/>
        <a:p>
          <a:endParaRPr lang="en-US"/>
        </a:p>
      </dgm:t>
    </dgm:pt>
    <dgm:pt modelId="{BA86DE48-D547-4061-A943-470F420BA3CC}" type="pres">
      <dgm:prSet presAssocID="{8EDC4AA9-EE65-47E8-89D8-BCCB7D3F98B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203AF7F-2ADE-4550-9FF3-FCAD693AC978}" type="pres">
      <dgm:prSet presAssocID="{8EDC4AA9-EE65-47E8-89D8-BCCB7D3F98BC}" presName="rootComposite" presStyleCnt="0"/>
      <dgm:spPr/>
      <dgm:t>
        <a:bodyPr/>
        <a:lstStyle/>
        <a:p>
          <a:endParaRPr lang="en-US"/>
        </a:p>
      </dgm:t>
    </dgm:pt>
    <dgm:pt modelId="{6EB1B826-C2B6-42F0-8C58-F5AD54994C97}" type="pres">
      <dgm:prSet presAssocID="{8EDC4AA9-EE65-47E8-89D8-BCCB7D3F98BC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C80E82-58EE-4810-94ED-EB9BFF62C22A}" type="pres">
      <dgm:prSet presAssocID="{8EDC4AA9-EE65-47E8-89D8-BCCB7D3F98BC}" presName="rootConnector" presStyleLbl="node2" presStyleIdx="7" presStyleCnt="9"/>
      <dgm:spPr/>
      <dgm:t>
        <a:bodyPr/>
        <a:lstStyle/>
        <a:p>
          <a:endParaRPr lang="en-US"/>
        </a:p>
      </dgm:t>
    </dgm:pt>
    <dgm:pt modelId="{8BD7EC2F-CF99-4D18-98EF-6E19F24C730D}" type="pres">
      <dgm:prSet presAssocID="{8EDC4AA9-EE65-47E8-89D8-BCCB7D3F98BC}" presName="hierChild4" presStyleCnt="0"/>
      <dgm:spPr/>
      <dgm:t>
        <a:bodyPr/>
        <a:lstStyle/>
        <a:p>
          <a:endParaRPr lang="en-US"/>
        </a:p>
      </dgm:t>
    </dgm:pt>
    <dgm:pt modelId="{57DAAD5D-A381-4606-AFB8-73D8CCAD494B}" type="pres">
      <dgm:prSet presAssocID="{8B86283B-2A53-4859-9138-AC2FF0635B41}" presName="Name37" presStyleLbl="parChTrans1D3" presStyleIdx="9" presStyleCnt="10"/>
      <dgm:spPr/>
      <dgm:t>
        <a:bodyPr/>
        <a:lstStyle/>
        <a:p>
          <a:endParaRPr lang="en-US"/>
        </a:p>
      </dgm:t>
    </dgm:pt>
    <dgm:pt modelId="{185CD084-0B96-4B82-AF43-85CC09F303C7}" type="pres">
      <dgm:prSet presAssocID="{8A10EF04-B778-4FF3-B2DC-70EEBC0AA1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E64312E-18C1-42C5-9430-7C4A8AA13F70}" type="pres">
      <dgm:prSet presAssocID="{8A10EF04-B778-4FF3-B2DC-70EEBC0AA164}" presName="rootComposite" presStyleCnt="0"/>
      <dgm:spPr/>
      <dgm:t>
        <a:bodyPr/>
        <a:lstStyle/>
        <a:p>
          <a:endParaRPr lang="en-US"/>
        </a:p>
      </dgm:t>
    </dgm:pt>
    <dgm:pt modelId="{72B7948A-436A-4466-8B26-272E162B25E6}" type="pres">
      <dgm:prSet presAssocID="{8A10EF04-B778-4FF3-B2DC-70EEBC0AA164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4B029C-CD1C-42DC-B00B-056AF016BAAA}" type="pres">
      <dgm:prSet presAssocID="{8A10EF04-B778-4FF3-B2DC-70EEBC0AA164}" presName="rootConnector" presStyleLbl="node3" presStyleIdx="9" presStyleCnt="10"/>
      <dgm:spPr/>
      <dgm:t>
        <a:bodyPr/>
        <a:lstStyle/>
        <a:p>
          <a:endParaRPr lang="en-US"/>
        </a:p>
      </dgm:t>
    </dgm:pt>
    <dgm:pt modelId="{3755E70B-C429-4691-A465-39007A1E39FF}" type="pres">
      <dgm:prSet presAssocID="{8A10EF04-B778-4FF3-B2DC-70EEBC0AA164}" presName="hierChild4" presStyleCnt="0"/>
      <dgm:spPr/>
      <dgm:t>
        <a:bodyPr/>
        <a:lstStyle/>
        <a:p>
          <a:endParaRPr lang="en-US"/>
        </a:p>
      </dgm:t>
    </dgm:pt>
    <dgm:pt modelId="{56B69121-C950-46FE-AF71-66B33CAC0A7C}" type="pres">
      <dgm:prSet presAssocID="{8A10EF04-B778-4FF3-B2DC-70EEBC0AA164}" presName="hierChild5" presStyleCnt="0"/>
      <dgm:spPr/>
      <dgm:t>
        <a:bodyPr/>
        <a:lstStyle/>
        <a:p>
          <a:endParaRPr lang="en-US"/>
        </a:p>
      </dgm:t>
    </dgm:pt>
    <dgm:pt modelId="{F6B81B57-FDA6-4B3B-840E-EE94FDDD0BA3}" type="pres">
      <dgm:prSet presAssocID="{8EDC4AA9-EE65-47E8-89D8-BCCB7D3F98BC}" presName="hierChild5" presStyleCnt="0"/>
      <dgm:spPr/>
      <dgm:t>
        <a:bodyPr/>
        <a:lstStyle/>
        <a:p>
          <a:endParaRPr lang="en-US"/>
        </a:p>
      </dgm:t>
    </dgm:pt>
    <dgm:pt modelId="{B1B905D8-84EA-479E-BED9-0446C90C94C6}" type="pres">
      <dgm:prSet presAssocID="{38C429F8-4469-4312-B3BE-7176F26FA794}" presName="Name35" presStyleLbl="parChTrans1D2" presStyleIdx="8" presStyleCnt="9"/>
      <dgm:spPr/>
      <dgm:t>
        <a:bodyPr/>
        <a:lstStyle/>
        <a:p>
          <a:endParaRPr lang="en-US"/>
        </a:p>
      </dgm:t>
    </dgm:pt>
    <dgm:pt modelId="{2C9D4891-96CD-45C5-939F-4C09FA5B90E3}" type="pres">
      <dgm:prSet presAssocID="{FB4890B3-3C4E-4C48-94C9-2F763E7F973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ABCA64-7AD0-49F5-B983-C280F3787C33}" type="pres">
      <dgm:prSet presAssocID="{FB4890B3-3C4E-4C48-94C9-2F763E7F9731}" presName="rootComposite" presStyleCnt="0"/>
      <dgm:spPr/>
      <dgm:t>
        <a:bodyPr/>
        <a:lstStyle/>
        <a:p>
          <a:endParaRPr lang="en-US"/>
        </a:p>
      </dgm:t>
    </dgm:pt>
    <dgm:pt modelId="{0D5F879C-76C7-4BEC-8757-388AD9B893F4}" type="pres">
      <dgm:prSet presAssocID="{FB4890B3-3C4E-4C48-94C9-2F763E7F9731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C341E-2334-496C-8243-78F5E0107C66}" type="pres">
      <dgm:prSet presAssocID="{FB4890B3-3C4E-4C48-94C9-2F763E7F9731}" presName="rootConnector" presStyleLbl="node2" presStyleIdx="8" presStyleCnt="9"/>
      <dgm:spPr/>
      <dgm:t>
        <a:bodyPr/>
        <a:lstStyle/>
        <a:p>
          <a:endParaRPr lang="en-US"/>
        </a:p>
      </dgm:t>
    </dgm:pt>
    <dgm:pt modelId="{B71BE5F0-C14C-4B6A-A91A-7CB484C548A7}" type="pres">
      <dgm:prSet presAssocID="{FB4890B3-3C4E-4C48-94C9-2F763E7F9731}" presName="hierChild4" presStyleCnt="0"/>
      <dgm:spPr/>
      <dgm:t>
        <a:bodyPr/>
        <a:lstStyle/>
        <a:p>
          <a:endParaRPr lang="en-US"/>
        </a:p>
      </dgm:t>
    </dgm:pt>
    <dgm:pt modelId="{20CD692E-ECA1-4DEB-AA4C-9B044F59641A}" type="pres">
      <dgm:prSet presAssocID="{FB4890B3-3C4E-4C48-94C9-2F763E7F9731}" presName="hierChild5" presStyleCnt="0"/>
      <dgm:spPr/>
      <dgm:t>
        <a:bodyPr/>
        <a:lstStyle/>
        <a:p>
          <a:endParaRPr lang="en-US"/>
        </a:p>
      </dgm:t>
    </dgm:pt>
    <dgm:pt modelId="{9EBEF153-548B-4FE9-89F8-599847D688E5}" type="pres">
      <dgm:prSet presAssocID="{557A5CEC-8ED5-4135-92A5-7FFCCC7AEAA0}" presName="hierChild3" presStyleCnt="0"/>
      <dgm:spPr/>
      <dgm:t>
        <a:bodyPr/>
        <a:lstStyle/>
        <a:p>
          <a:endParaRPr lang="en-US"/>
        </a:p>
      </dgm:t>
    </dgm:pt>
  </dgm:ptLst>
  <dgm:cxnLst>
    <dgm:cxn modelId="{088A3A3B-DB9F-4649-8BF7-4612A50FCB42}" srcId="{557A5CEC-8ED5-4135-92A5-7FFCCC7AEAA0}" destId="{76179706-B408-4236-A70E-5C6F754FCF47}" srcOrd="4" destOrd="0" parTransId="{24B83BC3-741A-4F75-9E38-A4A14884ACE7}" sibTransId="{3F5AB21C-71A7-4226-B822-A16710F1FA67}"/>
    <dgm:cxn modelId="{791E529B-56D6-4B00-8242-41B35BC6A774}" type="presOf" srcId="{FB4890B3-3C4E-4C48-94C9-2F763E7F9731}" destId="{0D5F879C-76C7-4BEC-8757-388AD9B893F4}" srcOrd="0" destOrd="0" presId="urn:microsoft.com/office/officeart/2005/8/layout/orgChart1"/>
    <dgm:cxn modelId="{0CEF39F9-13F2-4EB7-8005-5697EB24CF41}" srcId="{8EDC4AA9-EE65-47E8-89D8-BCCB7D3F98BC}" destId="{8A10EF04-B778-4FF3-B2DC-70EEBC0AA164}" srcOrd="0" destOrd="0" parTransId="{8B86283B-2A53-4859-9138-AC2FF0635B41}" sibTransId="{92E0D7AE-4487-44F2-8CB1-325BDBCC1BB6}"/>
    <dgm:cxn modelId="{76107D0F-AB4A-4B2F-9650-69F95E6E4474}" type="presOf" srcId="{76179706-B408-4236-A70E-5C6F754FCF47}" destId="{1B236B85-5747-4F5A-A0D3-FDD02242E5B7}" srcOrd="1" destOrd="0" presId="urn:microsoft.com/office/officeart/2005/8/layout/orgChart1"/>
    <dgm:cxn modelId="{66180D08-EE86-4BF3-A1D7-2DD8918B66F4}" type="presOf" srcId="{85E2BDF1-1D52-4E4B-AF4C-34BC06F0E71D}" destId="{7B362398-1EE7-45A9-B0AA-63CCE7586E94}" srcOrd="0" destOrd="0" presId="urn:microsoft.com/office/officeart/2005/8/layout/orgChart1"/>
    <dgm:cxn modelId="{C1BE1426-F590-4B89-AA83-A293BE1A4E90}" type="presOf" srcId="{0129E183-AD04-4125-AF5C-DD679F3E9231}" destId="{FD0E16FD-5659-4DF7-A835-DCC814EA6E09}" srcOrd="1" destOrd="0" presId="urn:microsoft.com/office/officeart/2005/8/layout/orgChart1"/>
    <dgm:cxn modelId="{B10289F9-600F-4BE8-A333-96819A2647EE}" type="presOf" srcId="{84A4DE6A-1FB9-4D50-A185-96B7077C9822}" destId="{F409182A-DBA2-4B96-B91F-72918F3E4F51}" srcOrd="0" destOrd="0" presId="urn:microsoft.com/office/officeart/2005/8/layout/orgChart1"/>
    <dgm:cxn modelId="{7E315440-A191-4E31-889C-27F979276E5F}" type="presOf" srcId="{703ED177-6502-4472-AF40-A4A0DF6F0514}" destId="{C18A64C6-2781-4715-8DC2-C0CE4FEDCFB9}" srcOrd="1" destOrd="0" presId="urn:microsoft.com/office/officeart/2005/8/layout/orgChart1"/>
    <dgm:cxn modelId="{2F8F746E-5530-4D46-AFFE-823779D2E87F}" type="presOf" srcId="{CFC2DF37-0ABC-4739-A22C-B73750D1CE9D}" destId="{036DD2B6-E038-411B-B968-18E7EA88A2B0}" srcOrd="0" destOrd="0" presId="urn:microsoft.com/office/officeart/2005/8/layout/orgChart1"/>
    <dgm:cxn modelId="{8BDE25A6-D39F-461D-96D8-43E7ED73D9EB}" type="presOf" srcId="{ECA83F6D-2960-4D7A-B516-65E2684B3660}" destId="{C3BC4821-A378-4076-872B-EF452946B081}" srcOrd="1" destOrd="0" presId="urn:microsoft.com/office/officeart/2005/8/layout/orgChart1"/>
    <dgm:cxn modelId="{06EF831F-B39A-44D7-8236-0F2147BBCF4F}" type="presOf" srcId="{14D0ACA3-3CCC-499B-909E-28D6DB614FFC}" destId="{3043E0F6-5524-4BD3-859E-EDA631192C46}" srcOrd="1" destOrd="0" presId="urn:microsoft.com/office/officeart/2005/8/layout/orgChart1"/>
    <dgm:cxn modelId="{AC9E0228-D897-4ED8-AA56-E99F4193983E}" srcId="{3A220351-A04F-4E5E-BF3E-4C352314ACAB}" destId="{1BC1A10C-E90D-4605-B9EB-4A692D1763B7}" srcOrd="0" destOrd="0" parTransId="{DA5219FA-1997-430F-8299-6006AF501966}" sibTransId="{F07ED699-A9A0-43EA-B2AD-AB26162E45DC}"/>
    <dgm:cxn modelId="{55F45481-7D6D-4816-ABCF-B80FAC1897CA}" srcId="{BA7A5F9E-47C3-4164-B6BD-9BA20BD04AE2}" destId="{EACDD449-A876-4F6A-B936-C98FE4787254}" srcOrd="0" destOrd="0" parTransId="{CFC2DF37-0ABC-4739-A22C-B73750D1CE9D}" sibTransId="{F80052A4-08B5-40EA-B452-F0A8A991EC21}"/>
    <dgm:cxn modelId="{0F809A37-185B-4E6B-9494-8C227B7D91BA}" srcId="{557A5CEC-8ED5-4135-92A5-7FFCCC7AEAA0}" destId="{8EDC4AA9-EE65-47E8-89D8-BCCB7D3F98BC}" srcOrd="7" destOrd="0" parTransId="{A46DC2F9-253F-4551-8CC2-2958BCD66EFD}" sibTransId="{5696F874-5312-43CB-BD2F-6A6A17203683}"/>
    <dgm:cxn modelId="{8ADE5094-8316-4A64-A918-83B45727B6F0}" type="presOf" srcId="{8B86283B-2A53-4859-9138-AC2FF0635B41}" destId="{57DAAD5D-A381-4606-AFB8-73D8CCAD494B}" srcOrd="0" destOrd="0" presId="urn:microsoft.com/office/officeart/2005/8/layout/orgChart1"/>
    <dgm:cxn modelId="{CAEC4567-545E-4E42-A64D-E8FFB7A425C9}" srcId="{557A5CEC-8ED5-4135-92A5-7FFCCC7AEAA0}" destId="{BA7A5F9E-47C3-4164-B6BD-9BA20BD04AE2}" srcOrd="3" destOrd="0" parTransId="{CA2B4047-B3B6-43AE-B6A9-CC2213850AFE}" sibTransId="{CFA1DCEA-F665-4A16-AC22-58C4090A7E79}"/>
    <dgm:cxn modelId="{12B61D37-5BAF-4D05-B0F5-75BBE4C074C9}" srcId="{BA7A5F9E-47C3-4164-B6BD-9BA20BD04AE2}" destId="{1AD0895B-B21B-4B1D-A66B-AABACEE15BAE}" srcOrd="1" destOrd="0" parTransId="{8CBDDC52-1594-4E00-8325-56A621BEA729}" sibTransId="{569BA7A1-52C2-48A2-977E-F199A226ABA0}"/>
    <dgm:cxn modelId="{B14EC7D4-B132-4241-B1D5-F3460E7F0768}" type="presOf" srcId="{EACDD449-A876-4F6A-B936-C98FE4787254}" destId="{0CBF4996-E87C-4B6C-8811-D6C50F8107C2}" srcOrd="1" destOrd="0" presId="urn:microsoft.com/office/officeart/2005/8/layout/orgChart1"/>
    <dgm:cxn modelId="{DB503A2F-5C8F-4223-AC3B-6F6C97929E0E}" type="presOf" srcId="{BD943666-77B0-4C80-81C2-358B87286740}" destId="{20FD5DE2-E407-4CC3-AA4A-51281B37D125}" srcOrd="0" destOrd="0" presId="urn:microsoft.com/office/officeart/2005/8/layout/orgChart1"/>
    <dgm:cxn modelId="{6A4E1BBD-6454-421B-B7C4-6125744193D0}" type="presOf" srcId="{10A50224-87AA-4E0E-8AD0-DF7E93CC3ACF}" destId="{093F79A5-C95A-4160-A39B-F07BCBDF4E2B}" srcOrd="0" destOrd="0" presId="urn:microsoft.com/office/officeart/2005/8/layout/orgChart1"/>
    <dgm:cxn modelId="{24068FE5-970D-421D-B74F-8AE09431EAE0}" type="presOf" srcId="{DA822233-52E2-49D6-B40B-8F85E9E6A6B6}" destId="{837E9441-06C5-4D94-8446-584D66846249}" srcOrd="0" destOrd="0" presId="urn:microsoft.com/office/officeart/2005/8/layout/orgChart1"/>
    <dgm:cxn modelId="{7D31451C-215B-4CC4-A54F-E521311ACEFA}" type="presOf" srcId="{1BC1A10C-E90D-4605-B9EB-4A692D1763B7}" destId="{E5230257-DB75-4DB9-B7C9-01248C243B05}" srcOrd="0" destOrd="0" presId="urn:microsoft.com/office/officeart/2005/8/layout/orgChart1"/>
    <dgm:cxn modelId="{EC91A3AF-79B0-4A88-893C-7F637629ADBE}" type="presOf" srcId="{557A5CEC-8ED5-4135-92A5-7FFCCC7AEAA0}" destId="{833E5D52-247F-4029-97ED-BF9A78698AAD}" srcOrd="0" destOrd="0" presId="urn:microsoft.com/office/officeart/2005/8/layout/orgChart1"/>
    <dgm:cxn modelId="{C3CF5599-C8C6-49F7-8387-08A3B1C44BBB}" type="presOf" srcId="{24B83BC3-741A-4F75-9E38-A4A14884ACE7}" destId="{7C30F617-4CAC-4D53-8B8C-AD0ED1D04D1C}" srcOrd="0" destOrd="0" presId="urn:microsoft.com/office/officeart/2005/8/layout/orgChart1"/>
    <dgm:cxn modelId="{182BEF60-1E86-4517-89BD-B89389C9E76F}" type="presOf" srcId="{8CBDDC52-1594-4E00-8325-56A621BEA729}" destId="{6A00C7E6-A26D-4DA6-848A-C3D322B02677}" srcOrd="0" destOrd="0" presId="urn:microsoft.com/office/officeart/2005/8/layout/orgChart1"/>
    <dgm:cxn modelId="{45301804-EB49-4539-B506-529F531576AC}" type="presOf" srcId="{FB4890B3-3C4E-4C48-94C9-2F763E7F9731}" destId="{83FC341E-2334-496C-8243-78F5E0107C66}" srcOrd="1" destOrd="0" presId="urn:microsoft.com/office/officeart/2005/8/layout/orgChart1"/>
    <dgm:cxn modelId="{DC656902-475E-4ACD-A17E-F3C34DFC732D}" type="presOf" srcId="{84A4DE6A-1FB9-4D50-A185-96B7077C9822}" destId="{D4410BE6-6E61-4549-A280-3ED0E1F7D085}" srcOrd="1" destOrd="0" presId="urn:microsoft.com/office/officeart/2005/8/layout/orgChart1"/>
    <dgm:cxn modelId="{309449CE-F049-4A88-8279-FCF7BF5E055C}" type="presOf" srcId="{ECA83F6D-2960-4D7A-B516-65E2684B3660}" destId="{12D73F45-152E-4F69-805F-E7E4886DC31D}" srcOrd="0" destOrd="0" presId="urn:microsoft.com/office/officeart/2005/8/layout/orgChart1"/>
    <dgm:cxn modelId="{1530D9E5-7597-45AC-B6EF-BF10D4FCD471}" type="presOf" srcId="{B8A5162B-B644-4043-B4AC-690FBC58E817}" destId="{4DA98B1A-030E-4020-84BB-646A0C8E1E83}" srcOrd="0" destOrd="0" presId="urn:microsoft.com/office/officeart/2005/8/layout/orgChart1"/>
    <dgm:cxn modelId="{FC732B50-AB29-47D6-B142-B4968CDAE12A}" type="presOf" srcId="{C9103367-CD21-4A6D-AAC7-DD4CF2E9D124}" destId="{49468E9C-AD1C-4451-8BEE-132A79BCA181}" srcOrd="0" destOrd="0" presId="urn:microsoft.com/office/officeart/2005/8/layout/orgChart1"/>
    <dgm:cxn modelId="{D068AEC5-275C-47CE-B20F-E457E2F73BAC}" type="presOf" srcId="{37D66A7B-54EE-4EC6-8F90-F955524DEA7C}" destId="{152EBCB4-FF69-4B96-A56A-AFD73DCA5B82}" srcOrd="0" destOrd="0" presId="urn:microsoft.com/office/officeart/2005/8/layout/orgChart1"/>
    <dgm:cxn modelId="{02B8789C-A2D8-4E77-955F-E0D26E322ADE}" type="presOf" srcId="{81371844-A5D2-440C-91FA-1898D0349A56}" destId="{4C3A006E-09FA-40B6-AFCA-9C0AFB46DBAA}" srcOrd="1" destOrd="0" presId="urn:microsoft.com/office/officeart/2005/8/layout/orgChart1"/>
    <dgm:cxn modelId="{F43B16BA-17D0-4A72-836E-AC898A5C9CD8}" type="presOf" srcId="{76179706-B408-4236-A70E-5C6F754FCF47}" destId="{4CEEFACC-4782-4F37-B18C-B240ACD3EB7C}" srcOrd="0" destOrd="0" presId="urn:microsoft.com/office/officeart/2005/8/layout/orgChart1"/>
    <dgm:cxn modelId="{0656F357-C2A0-46BC-BF25-59B0AE56FAA9}" srcId="{81371844-A5D2-440C-91FA-1898D0349A56}" destId="{14D0ACA3-3CCC-499B-909E-28D6DB614FFC}" srcOrd="0" destOrd="0" parTransId="{CB190E6F-B69E-4581-9943-B4E2AFCB61BD}" sibTransId="{0C635E63-5568-4C33-992D-C7872BC667B5}"/>
    <dgm:cxn modelId="{61B1723F-E5D4-4460-B4F6-0C110C0B20D0}" type="presOf" srcId="{FD301050-F8FA-408D-BA58-B8889AD48278}" destId="{5FB1FD60-7862-4E53-BA8F-83010E67EEB2}" srcOrd="0" destOrd="0" presId="urn:microsoft.com/office/officeart/2005/8/layout/orgChart1"/>
    <dgm:cxn modelId="{0E33789E-2D8E-4B76-9F45-250E74C74456}" type="presOf" srcId="{1BC1A10C-E90D-4605-B9EB-4A692D1763B7}" destId="{5A392BD2-8D48-4043-B69B-6470BF6F2FB7}" srcOrd="1" destOrd="0" presId="urn:microsoft.com/office/officeart/2005/8/layout/orgChart1"/>
    <dgm:cxn modelId="{25DDF5C9-3958-49DF-9BC6-1CD447638054}" type="presOf" srcId="{B8A5162B-B644-4043-B4AC-690FBC58E817}" destId="{C61A8148-3009-4170-B139-18559A5605CE}" srcOrd="1" destOrd="0" presId="urn:microsoft.com/office/officeart/2005/8/layout/orgChart1"/>
    <dgm:cxn modelId="{32577448-C919-4A64-B4CB-71A883D8B999}" srcId="{557A5CEC-8ED5-4135-92A5-7FFCCC7AEAA0}" destId="{B8A5162B-B644-4043-B4AC-690FBC58E817}" srcOrd="5" destOrd="0" parTransId="{11E68DB3-1807-41ED-B49F-F435272B12C8}" sibTransId="{698B8499-2DC4-44BE-8E8D-0A2988F55387}"/>
    <dgm:cxn modelId="{C76B2A79-5ED1-4487-BC90-9E740761E665}" srcId="{7C3D5D96-6447-4A1F-8605-680227698317}" destId="{557A5CEC-8ED5-4135-92A5-7FFCCC7AEAA0}" srcOrd="0" destOrd="0" parTransId="{964515DD-DB20-4D01-B476-E84C9EE89C30}" sibTransId="{4354AC7F-833B-46DD-A6C1-6AF209B90EA2}"/>
    <dgm:cxn modelId="{9DEECA93-9E47-41E1-862D-B98E6B3BC3D4}" type="presOf" srcId="{11E68DB3-1807-41ED-B49F-F435272B12C8}" destId="{A6277AE8-172D-40A5-8D5B-0A55DDC4375D}" srcOrd="0" destOrd="0" presId="urn:microsoft.com/office/officeart/2005/8/layout/orgChart1"/>
    <dgm:cxn modelId="{DD449EF9-559E-49FA-B966-33EF2794103D}" type="presOf" srcId="{8EDC4AA9-EE65-47E8-89D8-BCCB7D3F98BC}" destId="{6EB1B826-C2B6-42F0-8C58-F5AD54994C97}" srcOrd="0" destOrd="0" presId="urn:microsoft.com/office/officeart/2005/8/layout/orgChart1"/>
    <dgm:cxn modelId="{48A57082-1456-4A4B-9620-B070AEE58AA0}" type="presOf" srcId="{BA7A5F9E-47C3-4164-B6BD-9BA20BD04AE2}" destId="{58E9D8A7-073E-4783-8B24-3CA88FEE04CD}" srcOrd="0" destOrd="0" presId="urn:microsoft.com/office/officeart/2005/8/layout/orgChart1"/>
    <dgm:cxn modelId="{D28F59DC-1233-421E-8B54-45CFCDC160FB}" type="presOf" srcId="{8A10EF04-B778-4FF3-B2DC-70EEBC0AA164}" destId="{7D4B029C-CD1C-42DC-B00B-056AF016BAAA}" srcOrd="1" destOrd="0" presId="urn:microsoft.com/office/officeart/2005/8/layout/orgChart1"/>
    <dgm:cxn modelId="{651F9614-62FF-4458-AE1B-88CBA5C6A3E9}" type="presOf" srcId="{1AD0895B-B21B-4B1D-A66B-AABACEE15BAE}" destId="{DAE50751-686B-4073-920D-3FC897B7D749}" srcOrd="1" destOrd="0" presId="urn:microsoft.com/office/officeart/2005/8/layout/orgChart1"/>
    <dgm:cxn modelId="{675600BC-ED6B-4271-A04E-3EFDCFF1C344}" srcId="{703ED177-6502-4472-AF40-A4A0DF6F0514}" destId="{84A4DE6A-1FB9-4D50-A185-96B7077C9822}" srcOrd="0" destOrd="0" parTransId="{B68CED7C-1755-4242-A35B-F8D65DA55479}" sibTransId="{A8CD6141-19AB-42C8-B50C-2A1BE16CDE28}"/>
    <dgm:cxn modelId="{17027CB1-DD49-485A-8273-BA2C23DC5790}" type="presOf" srcId="{E1800DB6-CFE7-4B34-8F81-D22C7BD6C426}" destId="{5464ED44-EC18-4F3B-9683-A66D2E58556F}" srcOrd="0" destOrd="0" presId="urn:microsoft.com/office/officeart/2005/8/layout/orgChart1"/>
    <dgm:cxn modelId="{716408B8-F1BD-417C-8B8C-896CBF23B408}" type="presOf" srcId="{B68CED7C-1755-4242-A35B-F8D65DA55479}" destId="{64D7FB67-1ED7-45F4-BB3E-C90811E65F7C}" srcOrd="0" destOrd="0" presId="urn:microsoft.com/office/officeart/2005/8/layout/orgChart1"/>
    <dgm:cxn modelId="{FD7ECBB3-9D45-439A-B218-B0EED61E0270}" srcId="{76179706-B408-4236-A70E-5C6F754FCF47}" destId="{0129E183-AD04-4125-AF5C-DD679F3E9231}" srcOrd="0" destOrd="0" parTransId="{673212E9-C476-4C0E-90AC-29A6DE7BD1A6}" sibTransId="{ADDCDA47-B7F0-4A58-BF8B-9FC324F81BFD}"/>
    <dgm:cxn modelId="{5E05561F-EE85-4287-AE45-D0865A345E6B}" srcId="{B8A5162B-B644-4043-B4AC-690FBC58E817}" destId="{ECA83F6D-2960-4D7A-B516-65E2684B3660}" srcOrd="0" destOrd="0" parTransId="{E1800DB6-CFE7-4B34-8F81-D22C7BD6C426}" sibTransId="{A8384A48-40CD-4130-9BE1-012A5458F5C6}"/>
    <dgm:cxn modelId="{BB98B0ED-AE67-4AE8-8736-4AF91C875558}" type="presOf" srcId="{CB190E6F-B69E-4581-9943-B4E2AFCB61BD}" destId="{F7C00A00-BE39-4CC6-8F8D-A884AC4FC1DB}" srcOrd="0" destOrd="0" presId="urn:microsoft.com/office/officeart/2005/8/layout/orgChart1"/>
    <dgm:cxn modelId="{31CB5863-15E5-4A9E-BF5B-9B3D6BE35E47}" type="presOf" srcId="{CA2B4047-B3B6-43AE-B6A9-CC2213850AFE}" destId="{B3E6C2A6-297A-483B-8966-CD620A63F77F}" srcOrd="0" destOrd="0" presId="urn:microsoft.com/office/officeart/2005/8/layout/orgChart1"/>
    <dgm:cxn modelId="{A61F54F7-C1F9-4D8A-AB35-DA461FE23BA6}" type="presOf" srcId="{BA7A5F9E-47C3-4164-B6BD-9BA20BD04AE2}" destId="{BF8DA366-57D1-46EC-8154-AE88B7476E7D}" srcOrd="1" destOrd="0" presId="urn:microsoft.com/office/officeart/2005/8/layout/orgChart1"/>
    <dgm:cxn modelId="{5DAFCC04-D7EF-45F9-B890-53D4ED7E5495}" type="presOf" srcId="{FD301050-F8FA-408D-BA58-B8889AD48278}" destId="{C8576DA8-D4CB-4E8B-AB43-0B38B0254E06}" srcOrd="1" destOrd="0" presId="urn:microsoft.com/office/officeart/2005/8/layout/orgChart1"/>
    <dgm:cxn modelId="{7FBFD11E-9089-4962-9654-00B259738FAC}" type="presOf" srcId="{DA5219FA-1997-430F-8299-6006AF501966}" destId="{D65AAC87-4A57-4F2E-8F0D-046268B9010E}" srcOrd="0" destOrd="0" presId="urn:microsoft.com/office/officeart/2005/8/layout/orgChart1"/>
    <dgm:cxn modelId="{D213904F-6446-4272-B95F-DBE8FB0CF71A}" srcId="{557A5CEC-8ED5-4135-92A5-7FFCCC7AEAA0}" destId="{703ED177-6502-4472-AF40-A4A0DF6F0514}" srcOrd="2" destOrd="0" parTransId="{BD943666-77B0-4C80-81C2-358B87286740}" sibTransId="{7ADE3780-0CB1-4619-8C93-18A52269D770}"/>
    <dgm:cxn modelId="{30A4FB54-FACF-4E89-A334-BC9781078288}" type="presOf" srcId="{7C3D5D96-6447-4A1F-8605-680227698317}" destId="{85375615-243D-4505-9783-414D537BA454}" srcOrd="0" destOrd="0" presId="urn:microsoft.com/office/officeart/2005/8/layout/orgChart1"/>
    <dgm:cxn modelId="{2A7A95BC-C73E-49AB-9316-D08B1367EEE6}" type="presOf" srcId="{1AD0895B-B21B-4B1D-A66B-AABACEE15BAE}" destId="{1B61F304-E9A5-4844-908C-1CDB9FEB33AE}" srcOrd="0" destOrd="0" presId="urn:microsoft.com/office/officeart/2005/8/layout/orgChart1"/>
    <dgm:cxn modelId="{4518B9C4-B60B-4D15-871A-13C90E5B054E}" type="presOf" srcId="{8A10EF04-B778-4FF3-B2DC-70EEBC0AA164}" destId="{72B7948A-436A-4466-8B26-272E162B25E6}" srcOrd="0" destOrd="0" presId="urn:microsoft.com/office/officeart/2005/8/layout/orgChart1"/>
    <dgm:cxn modelId="{C2949554-29E4-4919-A183-81DAE35CF01B}" type="presOf" srcId="{EACDD449-A876-4F6A-B936-C98FE4787254}" destId="{9E2628A3-C0DA-46EF-AF8F-FF888030895C}" srcOrd="0" destOrd="0" presId="urn:microsoft.com/office/officeart/2005/8/layout/orgChart1"/>
    <dgm:cxn modelId="{40F8106B-2564-4487-A739-460CBD4656A8}" type="presOf" srcId="{14D0ACA3-3CCC-499B-909E-28D6DB614FFC}" destId="{213BA739-80BC-4A91-A763-7046BEE2E0A9}" srcOrd="0" destOrd="0" presId="urn:microsoft.com/office/officeart/2005/8/layout/orgChart1"/>
    <dgm:cxn modelId="{D778DDEC-30AD-4648-BBCA-F65871C83699}" srcId="{557A5CEC-8ED5-4135-92A5-7FFCCC7AEAA0}" destId="{3A220351-A04F-4E5E-BF3E-4C352314ACAB}" srcOrd="6" destOrd="0" parTransId="{DA822233-52E2-49D6-B40B-8F85E9E6A6B6}" sibTransId="{20CC958B-7041-4B35-8EC9-CE410205C374}"/>
    <dgm:cxn modelId="{2F285680-1716-44BB-A692-AAB9AA8E1CA4}" type="presOf" srcId="{3A220351-A04F-4E5E-BF3E-4C352314ACAB}" destId="{0A466F24-F4BC-40E7-A144-0422835D49C4}" srcOrd="1" destOrd="0" presId="urn:microsoft.com/office/officeart/2005/8/layout/orgChart1"/>
    <dgm:cxn modelId="{B013F06D-984D-4B70-AE70-5456823D030A}" type="presOf" srcId="{0129E183-AD04-4125-AF5C-DD679F3E9231}" destId="{E1C3EFD7-11FA-4EA3-99A9-E5FD7B292BC5}" srcOrd="0" destOrd="0" presId="urn:microsoft.com/office/officeart/2005/8/layout/orgChart1"/>
    <dgm:cxn modelId="{5BFD4BD5-F335-4D37-9D8A-E00F0204C900}" srcId="{557A5CEC-8ED5-4135-92A5-7FFCCC7AEAA0}" destId="{FB4890B3-3C4E-4C48-94C9-2F763E7F9731}" srcOrd="8" destOrd="0" parTransId="{38C429F8-4469-4312-B3BE-7176F26FA794}" sibTransId="{D8164444-0E51-463B-97B6-002BA669EC1E}"/>
    <dgm:cxn modelId="{83840AA5-24E4-4987-A33D-E222D225E4EC}" type="presOf" srcId="{3A220351-A04F-4E5E-BF3E-4C352314ACAB}" destId="{48B92C2F-62D8-470C-8F5F-AD14D97659B0}" srcOrd="0" destOrd="0" presId="urn:microsoft.com/office/officeart/2005/8/layout/orgChart1"/>
    <dgm:cxn modelId="{AE2702B4-8057-488A-B00E-73E6E80CB86E}" type="presOf" srcId="{10A50224-87AA-4E0E-8AD0-DF7E93CC3ACF}" destId="{BFA48494-925A-4B6F-A6E1-273222E23FE4}" srcOrd="1" destOrd="0" presId="urn:microsoft.com/office/officeart/2005/8/layout/orgChart1"/>
    <dgm:cxn modelId="{3A51FB24-3883-4009-B087-EC6E5B1FC43E}" type="presOf" srcId="{A46DC2F9-253F-4551-8CC2-2958BCD66EFD}" destId="{A199FFE2-D47B-43A2-B0D0-4DF117328EC6}" srcOrd="0" destOrd="0" presId="urn:microsoft.com/office/officeart/2005/8/layout/orgChart1"/>
    <dgm:cxn modelId="{0E98D0FB-0144-412C-A2CE-8AD4DF132DED}" srcId="{557A5CEC-8ED5-4135-92A5-7FFCCC7AEAA0}" destId="{81371844-A5D2-440C-91FA-1898D0349A56}" srcOrd="1" destOrd="0" parTransId="{20D62AF7-05B0-4801-BB86-8D8ED4A6B576}" sibTransId="{50EFD8CB-D169-4672-881A-E4EB9014AC80}"/>
    <dgm:cxn modelId="{D829BAAC-DC71-435D-8383-F0884785520B}" type="presOf" srcId="{673212E9-C476-4C0E-90AC-29A6DE7BD1A6}" destId="{7E5EBE00-3DA4-4295-AEAB-B88200F6F769}" srcOrd="0" destOrd="0" presId="urn:microsoft.com/office/officeart/2005/8/layout/orgChart1"/>
    <dgm:cxn modelId="{80DCDF52-B73C-42BC-9D66-5BAB6F5DCACC}" srcId="{557A5CEC-8ED5-4135-92A5-7FFCCC7AEAA0}" destId="{C9103367-CD21-4A6D-AAC7-DD4CF2E9D124}" srcOrd="0" destOrd="0" parTransId="{85E2BDF1-1D52-4E4B-AF4C-34BC06F0E71D}" sibTransId="{3C264C43-9B68-4A86-81B3-B07468BA3410}"/>
    <dgm:cxn modelId="{F003F888-35DF-410F-A6E8-DC476406448F}" type="presOf" srcId="{8EDC4AA9-EE65-47E8-89D8-BCCB7D3F98BC}" destId="{6BC80E82-58EE-4810-94ED-EB9BFF62C22A}" srcOrd="1" destOrd="0" presId="urn:microsoft.com/office/officeart/2005/8/layout/orgChart1"/>
    <dgm:cxn modelId="{C1DCB64B-C1C7-4E58-B86E-91481FDF8E42}" type="presOf" srcId="{703ED177-6502-4472-AF40-A4A0DF6F0514}" destId="{0078488E-C83F-4EFB-80D3-33611C449D4A}" srcOrd="0" destOrd="0" presId="urn:microsoft.com/office/officeart/2005/8/layout/orgChart1"/>
    <dgm:cxn modelId="{382597DE-BAED-432B-B519-AA1F70506A4F}" type="presOf" srcId="{C9103367-CD21-4A6D-AAC7-DD4CF2E9D124}" destId="{948E7E05-FA73-4D77-829B-FE4323D7E080}" srcOrd="1" destOrd="0" presId="urn:microsoft.com/office/officeart/2005/8/layout/orgChart1"/>
    <dgm:cxn modelId="{ECF647A4-7E25-4724-A91F-0D6CEB56D81A}" type="presOf" srcId="{81371844-A5D2-440C-91FA-1898D0349A56}" destId="{21F79C49-8589-4A52-9628-18CFA229AA12}" srcOrd="0" destOrd="0" presId="urn:microsoft.com/office/officeart/2005/8/layout/orgChart1"/>
    <dgm:cxn modelId="{2C68F25A-3B0E-4E42-8FB7-66F389902540}" srcId="{81371844-A5D2-440C-91FA-1898D0349A56}" destId="{10A50224-87AA-4E0E-8AD0-DF7E93CC3ACF}" srcOrd="2" destOrd="0" parTransId="{4EE02405-7D51-4555-AE83-DD3261B25DA1}" sibTransId="{598D601E-D011-411E-9E94-ED54BA8C0B5E}"/>
    <dgm:cxn modelId="{555D0AA8-38A1-46C6-88FB-0606E0071034}" type="presOf" srcId="{4EE02405-7D51-4555-AE83-DD3261B25DA1}" destId="{2BC9C98F-E411-4EDA-B4E2-5FF19CC46E19}" srcOrd="0" destOrd="0" presId="urn:microsoft.com/office/officeart/2005/8/layout/orgChart1"/>
    <dgm:cxn modelId="{6E069491-3EAF-4505-8440-3CE59407FF5A}" type="presOf" srcId="{38C429F8-4469-4312-B3BE-7176F26FA794}" destId="{B1B905D8-84EA-479E-BED9-0446C90C94C6}" srcOrd="0" destOrd="0" presId="urn:microsoft.com/office/officeart/2005/8/layout/orgChart1"/>
    <dgm:cxn modelId="{8CC71929-3196-4A2B-BBDB-A86BC63801E8}" type="presOf" srcId="{20D62AF7-05B0-4801-BB86-8D8ED4A6B576}" destId="{B0610D28-0A05-4D07-9F71-FBCC598BA5A1}" srcOrd="0" destOrd="0" presId="urn:microsoft.com/office/officeart/2005/8/layout/orgChart1"/>
    <dgm:cxn modelId="{4CDAEF59-B805-47D4-BAC5-BB5022C7F242}" srcId="{81371844-A5D2-440C-91FA-1898D0349A56}" destId="{FD301050-F8FA-408D-BA58-B8889AD48278}" srcOrd="1" destOrd="0" parTransId="{37D66A7B-54EE-4EC6-8F90-F955524DEA7C}" sibTransId="{9DBAF7A5-569A-4E40-B443-CD801BAA88B5}"/>
    <dgm:cxn modelId="{EABD6202-C132-4842-B55D-0AAF723F2C4A}" type="presOf" srcId="{557A5CEC-8ED5-4135-92A5-7FFCCC7AEAA0}" destId="{B7D0AE18-5338-408A-B0B3-235B8BA9E948}" srcOrd="1" destOrd="0" presId="urn:microsoft.com/office/officeart/2005/8/layout/orgChart1"/>
    <dgm:cxn modelId="{8A401FAC-BD2D-4AC8-AC42-EF781847706B}" type="presParOf" srcId="{85375615-243D-4505-9783-414D537BA454}" destId="{F3DD777B-37B6-4A6C-B553-220E4759C99B}" srcOrd="0" destOrd="0" presId="urn:microsoft.com/office/officeart/2005/8/layout/orgChart1"/>
    <dgm:cxn modelId="{306F19E3-2E81-4C7C-AF37-9173D6E08A9D}" type="presParOf" srcId="{F3DD777B-37B6-4A6C-B553-220E4759C99B}" destId="{3772751F-EEF6-461E-A764-527A42338CF6}" srcOrd="0" destOrd="0" presId="urn:microsoft.com/office/officeart/2005/8/layout/orgChart1"/>
    <dgm:cxn modelId="{0A87C62E-A7CE-4553-9DCE-B625142A41AC}" type="presParOf" srcId="{3772751F-EEF6-461E-A764-527A42338CF6}" destId="{833E5D52-247F-4029-97ED-BF9A78698AAD}" srcOrd="0" destOrd="0" presId="urn:microsoft.com/office/officeart/2005/8/layout/orgChart1"/>
    <dgm:cxn modelId="{818BBBBD-FCEB-4727-94CB-3F03A3EF8E70}" type="presParOf" srcId="{3772751F-EEF6-461E-A764-527A42338CF6}" destId="{B7D0AE18-5338-408A-B0B3-235B8BA9E948}" srcOrd="1" destOrd="0" presId="urn:microsoft.com/office/officeart/2005/8/layout/orgChart1"/>
    <dgm:cxn modelId="{A1B3826D-243D-4613-906D-928ED6B6F9F9}" type="presParOf" srcId="{F3DD777B-37B6-4A6C-B553-220E4759C99B}" destId="{5B450C60-DC01-498C-A1F3-0C9A3CAE763C}" srcOrd="1" destOrd="0" presId="urn:microsoft.com/office/officeart/2005/8/layout/orgChart1"/>
    <dgm:cxn modelId="{278723F8-178D-4639-BB11-86BE33E863A4}" type="presParOf" srcId="{5B450C60-DC01-498C-A1F3-0C9A3CAE763C}" destId="{7B362398-1EE7-45A9-B0AA-63CCE7586E94}" srcOrd="0" destOrd="0" presId="urn:microsoft.com/office/officeart/2005/8/layout/orgChart1"/>
    <dgm:cxn modelId="{C35850D1-086A-4486-9F22-92012677FEBB}" type="presParOf" srcId="{5B450C60-DC01-498C-A1F3-0C9A3CAE763C}" destId="{E311C22D-F941-44ED-9131-E2819D63CC7F}" srcOrd="1" destOrd="0" presId="urn:microsoft.com/office/officeart/2005/8/layout/orgChart1"/>
    <dgm:cxn modelId="{27E9D1A9-7AA3-41E8-83FF-E91A6A586510}" type="presParOf" srcId="{E311C22D-F941-44ED-9131-E2819D63CC7F}" destId="{F6C2A9E5-3581-4063-99D7-3E3FC81F4B32}" srcOrd="0" destOrd="0" presId="urn:microsoft.com/office/officeart/2005/8/layout/orgChart1"/>
    <dgm:cxn modelId="{126F8D63-B682-4928-AC96-BA6E5483CA30}" type="presParOf" srcId="{F6C2A9E5-3581-4063-99D7-3E3FC81F4B32}" destId="{49468E9C-AD1C-4451-8BEE-132A79BCA181}" srcOrd="0" destOrd="0" presId="urn:microsoft.com/office/officeart/2005/8/layout/orgChart1"/>
    <dgm:cxn modelId="{2553A34E-063A-4488-8937-78B9AC187CF8}" type="presParOf" srcId="{F6C2A9E5-3581-4063-99D7-3E3FC81F4B32}" destId="{948E7E05-FA73-4D77-829B-FE4323D7E080}" srcOrd="1" destOrd="0" presId="urn:microsoft.com/office/officeart/2005/8/layout/orgChart1"/>
    <dgm:cxn modelId="{D9AC15A8-1C90-4163-A170-ABF8F062961A}" type="presParOf" srcId="{E311C22D-F941-44ED-9131-E2819D63CC7F}" destId="{8F3FF1F1-94C6-4A2D-B89E-5527085BC13B}" srcOrd="1" destOrd="0" presId="urn:microsoft.com/office/officeart/2005/8/layout/orgChart1"/>
    <dgm:cxn modelId="{D0FACF21-0ADA-45D0-956F-A13E30A7EF98}" type="presParOf" srcId="{E311C22D-F941-44ED-9131-E2819D63CC7F}" destId="{B345548B-159D-4201-A523-BC945EFBDC4D}" srcOrd="2" destOrd="0" presId="urn:microsoft.com/office/officeart/2005/8/layout/orgChart1"/>
    <dgm:cxn modelId="{71907B9F-748C-4534-AD24-C2BB07F47DBF}" type="presParOf" srcId="{5B450C60-DC01-498C-A1F3-0C9A3CAE763C}" destId="{B0610D28-0A05-4D07-9F71-FBCC598BA5A1}" srcOrd="2" destOrd="0" presId="urn:microsoft.com/office/officeart/2005/8/layout/orgChart1"/>
    <dgm:cxn modelId="{86848720-30B3-4885-B87E-C915D2C37D27}" type="presParOf" srcId="{5B450C60-DC01-498C-A1F3-0C9A3CAE763C}" destId="{C82CCAA4-EE16-411F-9C02-7C6443A2766E}" srcOrd="3" destOrd="0" presId="urn:microsoft.com/office/officeart/2005/8/layout/orgChart1"/>
    <dgm:cxn modelId="{E7CE5A81-892E-4513-9BBD-EE53848300E5}" type="presParOf" srcId="{C82CCAA4-EE16-411F-9C02-7C6443A2766E}" destId="{20C43C78-F287-482F-801A-19FF5D49EABA}" srcOrd="0" destOrd="0" presId="urn:microsoft.com/office/officeart/2005/8/layout/orgChart1"/>
    <dgm:cxn modelId="{EC16A2CC-9352-461D-8316-D313DD363587}" type="presParOf" srcId="{20C43C78-F287-482F-801A-19FF5D49EABA}" destId="{21F79C49-8589-4A52-9628-18CFA229AA12}" srcOrd="0" destOrd="0" presId="urn:microsoft.com/office/officeart/2005/8/layout/orgChart1"/>
    <dgm:cxn modelId="{0633E189-D16D-4D13-AB0D-571E378A9E4B}" type="presParOf" srcId="{20C43C78-F287-482F-801A-19FF5D49EABA}" destId="{4C3A006E-09FA-40B6-AFCA-9C0AFB46DBAA}" srcOrd="1" destOrd="0" presId="urn:microsoft.com/office/officeart/2005/8/layout/orgChart1"/>
    <dgm:cxn modelId="{5B646A93-9053-473E-A05F-219F0E9AF592}" type="presParOf" srcId="{C82CCAA4-EE16-411F-9C02-7C6443A2766E}" destId="{DCDC0E31-2F93-409C-A2CF-2FDB42CAFDA3}" srcOrd="1" destOrd="0" presId="urn:microsoft.com/office/officeart/2005/8/layout/orgChart1"/>
    <dgm:cxn modelId="{EC6E6860-840F-4998-B084-C4654843A71E}" type="presParOf" srcId="{DCDC0E31-2F93-409C-A2CF-2FDB42CAFDA3}" destId="{F7C00A00-BE39-4CC6-8F8D-A884AC4FC1DB}" srcOrd="0" destOrd="0" presId="urn:microsoft.com/office/officeart/2005/8/layout/orgChart1"/>
    <dgm:cxn modelId="{2446BD96-49C8-4CED-9A8A-3E714C1F847D}" type="presParOf" srcId="{DCDC0E31-2F93-409C-A2CF-2FDB42CAFDA3}" destId="{ECC29607-F770-4712-93C8-D790F2FC0271}" srcOrd="1" destOrd="0" presId="urn:microsoft.com/office/officeart/2005/8/layout/orgChart1"/>
    <dgm:cxn modelId="{59C60E29-A33B-4BED-9D3B-DC677C312DAA}" type="presParOf" srcId="{ECC29607-F770-4712-93C8-D790F2FC0271}" destId="{55A70329-15DF-4AC6-91DE-C438B1325300}" srcOrd="0" destOrd="0" presId="urn:microsoft.com/office/officeart/2005/8/layout/orgChart1"/>
    <dgm:cxn modelId="{4F1B838B-316B-4D5D-9C08-75EF1136B426}" type="presParOf" srcId="{55A70329-15DF-4AC6-91DE-C438B1325300}" destId="{213BA739-80BC-4A91-A763-7046BEE2E0A9}" srcOrd="0" destOrd="0" presId="urn:microsoft.com/office/officeart/2005/8/layout/orgChart1"/>
    <dgm:cxn modelId="{B5E88ECA-04D1-4B44-BFA9-FFC13C06E7DE}" type="presParOf" srcId="{55A70329-15DF-4AC6-91DE-C438B1325300}" destId="{3043E0F6-5524-4BD3-859E-EDA631192C46}" srcOrd="1" destOrd="0" presId="urn:microsoft.com/office/officeart/2005/8/layout/orgChart1"/>
    <dgm:cxn modelId="{24EBF198-F81D-48CA-821C-95DCB7CC94BA}" type="presParOf" srcId="{ECC29607-F770-4712-93C8-D790F2FC0271}" destId="{DDCADB44-F949-4357-9F97-22AC2242FB15}" srcOrd="1" destOrd="0" presId="urn:microsoft.com/office/officeart/2005/8/layout/orgChart1"/>
    <dgm:cxn modelId="{02635FB6-CEE3-44C9-ABB3-FB46BB1C76E8}" type="presParOf" srcId="{ECC29607-F770-4712-93C8-D790F2FC0271}" destId="{FE05CE57-0E71-4628-A02C-25631C7AF714}" srcOrd="2" destOrd="0" presId="urn:microsoft.com/office/officeart/2005/8/layout/orgChart1"/>
    <dgm:cxn modelId="{21842878-E7E0-49DA-B2B8-2822C52217FD}" type="presParOf" srcId="{DCDC0E31-2F93-409C-A2CF-2FDB42CAFDA3}" destId="{152EBCB4-FF69-4B96-A56A-AFD73DCA5B82}" srcOrd="2" destOrd="0" presId="urn:microsoft.com/office/officeart/2005/8/layout/orgChart1"/>
    <dgm:cxn modelId="{A682EC98-6A0C-46F0-9E6C-C3A8539F3D6E}" type="presParOf" srcId="{DCDC0E31-2F93-409C-A2CF-2FDB42CAFDA3}" destId="{66F3E094-20CB-436B-A223-43774CEF3675}" srcOrd="3" destOrd="0" presId="urn:microsoft.com/office/officeart/2005/8/layout/orgChart1"/>
    <dgm:cxn modelId="{F4855C28-8BC2-4E1E-8D6E-669DC622D898}" type="presParOf" srcId="{66F3E094-20CB-436B-A223-43774CEF3675}" destId="{707C35FA-5E75-4C15-91BC-BAA6BF12E6B2}" srcOrd="0" destOrd="0" presId="urn:microsoft.com/office/officeart/2005/8/layout/orgChart1"/>
    <dgm:cxn modelId="{DCA2726C-F840-4764-AD29-B64A6BBEF1E4}" type="presParOf" srcId="{707C35FA-5E75-4C15-91BC-BAA6BF12E6B2}" destId="{5FB1FD60-7862-4E53-BA8F-83010E67EEB2}" srcOrd="0" destOrd="0" presId="urn:microsoft.com/office/officeart/2005/8/layout/orgChart1"/>
    <dgm:cxn modelId="{28A37B82-88A3-4971-BACB-C2A60931A682}" type="presParOf" srcId="{707C35FA-5E75-4C15-91BC-BAA6BF12E6B2}" destId="{C8576DA8-D4CB-4E8B-AB43-0B38B0254E06}" srcOrd="1" destOrd="0" presId="urn:microsoft.com/office/officeart/2005/8/layout/orgChart1"/>
    <dgm:cxn modelId="{16AE4E7D-9DFA-4AFE-806D-7783E4B5A52D}" type="presParOf" srcId="{66F3E094-20CB-436B-A223-43774CEF3675}" destId="{4789D579-4046-45FD-A893-F4FDAF6C080A}" srcOrd="1" destOrd="0" presId="urn:microsoft.com/office/officeart/2005/8/layout/orgChart1"/>
    <dgm:cxn modelId="{BAAE4B47-0537-419E-9934-76F5577BA8A2}" type="presParOf" srcId="{66F3E094-20CB-436B-A223-43774CEF3675}" destId="{A25A3182-1678-4929-89A0-35228A678C0A}" srcOrd="2" destOrd="0" presId="urn:microsoft.com/office/officeart/2005/8/layout/orgChart1"/>
    <dgm:cxn modelId="{FDD6F3E9-3CCE-4210-AAA3-54EF6745174B}" type="presParOf" srcId="{DCDC0E31-2F93-409C-A2CF-2FDB42CAFDA3}" destId="{2BC9C98F-E411-4EDA-B4E2-5FF19CC46E19}" srcOrd="4" destOrd="0" presId="urn:microsoft.com/office/officeart/2005/8/layout/orgChart1"/>
    <dgm:cxn modelId="{3B533B8E-3375-4D9F-8CCC-0D3E4ECE1847}" type="presParOf" srcId="{DCDC0E31-2F93-409C-A2CF-2FDB42CAFDA3}" destId="{C508C1C1-D7FF-48AB-89FC-F34EDB30A1EB}" srcOrd="5" destOrd="0" presId="urn:microsoft.com/office/officeart/2005/8/layout/orgChart1"/>
    <dgm:cxn modelId="{461FC29C-551A-46C8-A3D6-B52681C280AF}" type="presParOf" srcId="{C508C1C1-D7FF-48AB-89FC-F34EDB30A1EB}" destId="{4BC47696-7858-417B-8536-32B696F4D23E}" srcOrd="0" destOrd="0" presId="urn:microsoft.com/office/officeart/2005/8/layout/orgChart1"/>
    <dgm:cxn modelId="{D2D3154C-B7CD-4B1B-95A8-045AED0F6CBC}" type="presParOf" srcId="{4BC47696-7858-417B-8536-32B696F4D23E}" destId="{093F79A5-C95A-4160-A39B-F07BCBDF4E2B}" srcOrd="0" destOrd="0" presId="urn:microsoft.com/office/officeart/2005/8/layout/orgChart1"/>
    <dgm:cxn modelId="{45935C84-69EC-4303-AE7F-4668A8CDF9C2}" type="presParOf" srcId="{4BC47696-7858-417B-8536-32B696F4D23E}" destId="{BFA48494-925A-4B6F-A6E1-273222E23FE4}" srcOrd="1" destOrd="0" presId="urn:microsoft.com/office/officeart/2005/8/layout/orgChart1"/>
    <dgm:cxn modelId="{7B8CDDD4-CAAE-4788-BB0A-28CCB8829CA5}" type="presParOf" srcId="{C508C1C1-D7FF-48AB-89FC-F34EDB30A1EB}" destId="{FD6E3BFA-E700-46BD-B642-C8A2B0C09FC3}" srcOrd="1" destOrd="0" presId="urn:microsoft.com/office/officeart/2005/8/layout/orgChart1"/>
    <dgm:cxn modelId="{3FFB5328-93B7-4A23-BE1E-3C13A96DBCCA}" type="presParOf" srcId="{C508C1C1-D7FF-48AB-89FC-F34EDB30A1EB}" destId="{A48D4C0D-A598-4A16-B92F-5A296EA6D866}" srcOrd="2" destOrd="0" presId="urn:microsoft.com/office/officeart/2005/8/layout/orgChart1"/>
    <dgm:cxn modelId="{997B1060-2633-4AE8-AB67-6076FA4EF5F2}" type="presParOf" srcId="{C82CCAA4-EE16-411F-9C02-7C6443A2766E}" destId="{6E605E0E-CC19-40DE-B6C2-FF3AE464A9EE}" srcOrd="2" destOrd="0" presId="urn:microsoft.com/office/officeart/2005/8/layout/orgChart1"/>
    <dgm:cxn modelId="{D08ED781-BC21-4830-9CD3-B95E2996AAE8}" type="presParOf" srcId="{5B450C60-DC01-498C-A1F3-0C9A3CAE763C}" destId="{20FD5DE2-E407-4CC3-AA4A-51281B37D125}" srcOrd="4" destOrd="0" presId="urn:microsoft.com/office/officeart/2005/8/layout/orgChart1"/>
    <dgm:cxn modelId="{4BCF9B2A-DF0F-4355-B6CF-E92608C3BB64}" type="presParOf" srcId="{5B450C60-DC01-498C-A1F3-0C9A3CAE763C}" destId="{5BBE271E-45B5-42E4-A747-1A70E95A5E51}" srcOrd="5" destOrd="0" presId="urn:microsoft.com/office/officeart/2005/8/layout/orgChart1"/>
    <dgm:cxn modelId="{1CE92382-D303-46B5-9249-7CE122753F0C}" type="presParOf" srcId="{5BBE271E-45B5-42E4-A747-1A70E95A5E51}" destId="{0736973C-3327-4BBA-8A7D-7A89B6EF39F7}" srcOrd="0" destOrd="0" presId="urn:microsoft.com/office/officeart/2005/8/layout/orgChart1"/>
    <dgm:cxn modelId="{DB8A8CC3-3C3B-4248-829E-F4C87508197B}" type="presParOf" srcId="{0736973C-3327-4BBA-8A7D-7A89B6EF39F7}" destId="{0078488E-C83F-4EFB-80D3-33611C449D4A}" srcOrd="0" destOrd="0" presId="urn:microsoft.com/office/officeart/2005/8/layout/orgChart1"/>
    <dgm:cxn modelId="{0B8D3644-18D2-4780-AA24-F8AB7579D9CA}" type="presParOf" srcId="{0736973C-3327-4BBA-8A7D-7A89B6EF39F7}" destId="{C18A64C6-2781-4715-8DC2-C0CE4FEDCFB9}" srcOrd="1" destOrd="0" presId="urn:microsoft.com/office/officeart/2005/8/layout/orgChart1"/>
    <dgm:cxn modelId="{CA18320A-8E5F-4734-853C-10F129E337FC}" type="presParOf" srcId="{5BBE271E-45B5-42E4-A747-1A70E95A5E51}" destId="{1E29B20C-AF29-4941-B3BF-91432F257138}" srcOrd="1" destOrd="0" presId="urn:microsoft.com/office/officeart/2005/8/layout/orgChart1"/>
    <dgm:cxn modelId="{91FE96C1-B86A-43B3-BD96-7CBB320DB440}" type="presParOf" srcId="{1E29B20C-AF29-4941-B3BF-91432F257138}" destId="{64D7FB67-1ED7-45F4-BB3E-C90811E65F7C}" srcOrd="0" destOrd="0" presId="urn:microsoft.com/office/officeart/2005/8/layout/orgChart1"/>
    <dgm:cxn modelId="{7E45AF5A-3F83-4E4B-8C72-13FC6A20B866}" type="presParOf" srcId="{1E29B20C-AF29-4941-B3BF-91432F257138}" destId="{449363EC-7F0B-4D90-8896-B55C29C6898B}" srcOrd="1" destOrd="0" presId="urn:microsoft.com/office/officeart/2005/8/layout/orgChart1"/>
    <dgm:cxn modelId="{A79BF8BF-E0C6-4919-8A7B-48608AB9BF2D}" type="presParOf" srcId="{449363EC-7F0B-4D90-8896-B55C29C6898B}" destId="{5DD76699-0001-4B1C-BFB2-99E06DDB5E7A}" srcOrd="0" destOrd="0" presId="urn:microsoft.com/office/officeart/2005/8/layout/orgChart1"/>
    <dgm:cxn modelId="{1C63DAF9-F9D5-481E-BE5F-5E98923F975A}" type="presParOf" srcId="{5DD76699-0001-4B1C-BFB2-99E06DDB5E7A}" destId="{F409182A-DBA2-4B96-B91F-72918F3E4F51}" srcOrd="0" destOrd="0" presId="urn:microsoft.com/office/officeart/2005/8/layout/orgChart1"/>
    <dgm:cxn modelId="{E69E71B3-898F-44C3-92DA-D576874CDEFC}" type="presParOf" srcId="{5DD76699-0001-4B1C-BFB2-99E06DDB5E7A}" destId="{D4410BE6-6E61-4549-A280-3ED0E1F7D085}" srcOrd="1" destOrd="0" presId="urn:microsoft.com/office/officeart/2005/8/layout/orgChart1"/>
    <dgm:cxn modelId="{1E53A54C-4547-4BA0-ABE9-43CF43AFC61F}" type="presParOf" srcId="{449363EC-7F0B-4D90-8896-B55C29C6898B}" destId="{B57AB3C2-722D-43AB-84B7-873C8DAE264C}" srcOrd="1" destOrd="0" presId="urn:microsoft.com/office/officeart/2005/8/layout/orgChart1"/>
    <dgm:cxn modelId="{70F7D3C1-DFA1-4F22-B60B-65B64C8C67CE}" type="presParOf" srcId="{449363EC-7F0B-4D90-8896-B55C29C6898B}" destId="{E35AD279-5486-4718-A20F-24CDF5B2FD62}" srcOrd="2" destOrd="0" presId="urn:microsoft.com/office/officeart/2005/8/layout/orgChart1"/>
    <dgm:cxn modelId="{F42025B1-06A5-4970-99BC-FA80825832B8}" type="presParOf" srcId="{5BBE271E-45B5-42E4-A747-1A70E95A5E51}" destId="{DEF6403F-EBED-4CF8-A961-CFD93677CAA3}" srcOrd="2" destOrd="0" presId="urn:microsoft.com/office/officeart/2005/8/layout/orgChart1"/>
    <dgm:cxn modelId="{AD859EA9-B979-4F5C-A233-BE411FB7F6DE}" type="presParOf" srcId="{5B450C60-DC01-498C-A1F3-0C9A3CAE763C}" destId="{B3E6C2A6-297A-483B-8966-CD620A63F77F}" srcOrd="6" destOrd="0" presId="urn:microsoft.com/office/officeart/2005/8/layout/orgChart1"/>
    <dgm:cxn modelId="{CD94F9A1-9B2B-4F1D-A26C-9E7234A23E4E}" type="presParOf" srcId="{5B450C60-DC01-498C-A1F3-0C9A3CAE763C}" destId="{AB14DC56-D84C-4122-AE9D-CD2016A78C82}" srcOrd="7" destOrd="0" presId="urn:microsoft.com/office/officeart/2005/8/layout/orgChart1"/>
    <dgm:cxn modelId="{C8E8FFC4-65BF-4A15-A2BC-53E408E849F3}" type="presParOf" srcId="{AB14DC56-D84C-4122-AE9D-CD2016A78C82}" destId="{A566F2E5-AE56-4CB6-B024-7399417EA591}" srcOrd="0" destOrd="0" presId="urn:microsoft.com/office/officeart/2005/8/layout/orgChart1"/>
    <dgm:cxn modelId="{881D694D-CA63-4335-AF74-C5E2F4639CC1}" type="presParOf" srcId="{A566F2E5-AE56-4CB6-B024-7399417EA591}" destId="{58E9D8A7-073E-4783-8B24-3CA88FEE04CD}" srcOrd="0" destOrd="0" presId="urn:microsoft.com/office/officeart/2005/8/layout/orgChart1"/>
    <dgm:cxn modelId="{4955A378-3326-43ED-BD7E-51B817B91102}" type="presParOf" srcId="{A566F2E5-AE56-4CB6-B024-7399417EA591}" destId="{BF8DA366-57D1-46EC-8154-AE88B7476E7D}" srcOrd="1" destOrd="0" presId="urn:microsoft.com/office/officeart/2005/8/layout/orgChart1"/>
    <dgm:cxn modelId="{78733017-BA7A-4B3C-970E-DDADB29469B5}" type="presParOf" srcId="{AB14DC56-D84C-4122-AE9D-CD2016A78C82}" destId="{3EEB51B7-C452-4C57-B742-711CFCD6EDDF}" srcOrd="1" destOrd="0" presId="urn:microsoft.com/office/officeart/2005/8/layout/orgChart1"/>
    <dgm:cxn modelId="{7A079002-5026-47CA-BC3A-047DE81FD4CA}" type="presParOf" srcId="{3EEB51B7-C452-4C57-B742-711CFCD6EDDF}" destId="{036DD2B6-E038-411B-B968-18E7EA88A2B0}" srcOrd="0" destOrd="0" presId="urn:microsoft.com/office/officeart/2005/8/layout/orgChart1"/>
    <dgm:cxn modelId="{AD655657-8A54-4F52-BE79-4081B91A6B58}" type="presParOf" srcId="{3EEB51B7-C452-4C57-B742-711CFCD6EDDF}" destId="{E2D1FF71-BAA2-4708-A6AB-9D49C8AA1C84}" srcOrd="1" destOrd="0" presId="urn:microsoft.com/office/officeart/2005/8/layout/orgChart1"/>
    <dgm:cxn modelId="{43CACBCF-446C-4F75-8BB0-D312A38D74ED}" type="presParOf" srcId="{E2D1FF71-BAA2-4708-A6AB-9D49C8AA1C84}" destId="{A4C19600-C63E-4EB8-8FB9-D295D8470287}" srcOrd="0" destOrd="0" presId="urn:microsoft.com/office/officeart/2005/8/layout/orgChart1"/>
    <dgm:cxn modelId="{8F0BF336-FA12-4206-A2CC-09DCF8B72862}" type="presParOf" srcId="{A4C19600-C63E-4EB8-8FB9-D295D8470287}" destId="{9E2628A3-C0DA-46EF-AF8F-FF888030895C}" srcOrd="0" destOrd="0" presId="urn:microsoft.com/office/officeart/2005/8/layout/orgChart1"/>
    <dgm:cxn modelId="{258B1920-3395-46A1-B6E9-BCC1A667899D}" type="presParOf" srcId="{A4C19600-C63E-4EB8-8FB9-D295D8470287}" destId="{0CBF4996-E87C-4B6C-8811-D6C50F8107C2}" srcOrd="1" destOrd="0" presId="urn:microsoft.com/office/officeart/2005/8/layout/orgChart1"/>
    <dgm:cxn modelId="{31067726-EC6E-44BE-A385-0252B57E097F}" type="presParOf" srcId="{E2D1FF71-BAA2-4708-A6AB-9D49C8AA1C84}" destId="{67E4D76A-8996-404E-9BCC-6BA5A21EA642}" srcOrd="1" destOrd="0" presId="urn:microsoft.com/office/officeart/2005/8/layout/orgChart1"/>
    <dgm:cxn modelId="{6FF6A119-CA5D-4FB5-8B08-9687172629AF}" type="presParOf" srcId="{E2D1FF71-BAA2-4708-A6AB-9D49C8AA1C84}" destId="{CF62B769-0997-4A6F-BB4F-DBA4D87646F8}" srcOrd="2" destOrd="0" presId="urn:microsoft.com/office/officeart/2005/8/layout/orgChart1"/>
    <dgm:cxn modelId="{974F8CDD-B06D-420D-8D9E-462EDE81FA19}" type="presParOf" srcId="{3EEB51B7-C452-4C57-B742-711CFCD6EDDF}" destId="{6A00C7E6-A26D-4DA6-848A-C3D322B02677}" srcOrd="2" destOrd="0" presId="urn:microsoft.com/office/officeart/2005/8/layout/orgChart1"/>
    <dgm:cxn modelId="{AA61E6D2-CD2E-4C4C-9A43-E5A3B704A5DA}" type="presParOf" srcId="{3EEB51B7-C452-4C57-B742-711CFCD6EDDF}" destId="{1B316F93-3A0D-4480-8A3D-CF52A1DD899A}" srcOrd="3" destOrd="0" presId="urn:microsoft.com/office/officeart/2005/8/layout/orgChart1"/>
    <dgm:cxn modelId="{6D8CE9F2-B33C-45EE-AFD5-6B5C236E7DC8}" type="presParOf" srcId="{1B316F93-3A0D-4480-8A3D-CF52A1DD899A}" destId="{F21B2ED0-EE41-4911-8AFA-19DC7EFAE40C}" srcOrd="0" destOrd="0" presId="urn:microsoft.com/office/officeart/2005/8/layout/orgChart1"/>
    <dgm:cxn modelId="{146F6F26-089A-4B5E-8D43-692BAF55D275}" type="presParOf" srcId="{F21B2ED0-EE41-4911-8AFA-19DC7EFAE40C}" destId="{1B61F304-E9A5-4844-908C-1CDB9FEB33AE}" srcOrd="0" destOrd="0" presId="urn:microsoft.com/office/officeart/2005/8/layout/orgChart1"/>
    <dgm:cxn modelId="{D22FD309-4953-40FD-81FE-540CF1425540}" type="presParOf" srcId="{F21B2ED0-EE41-4911-8AFA-19DC7EFAE40C}" destId="{DAE50751-686B-4073-920D-3FC897B7D749}" srcOrd="1" destOrd="0" presId="urn:microsoft.com/office/officeart/2005/8/layout/orgChart1"/>
    <dgm:cxn modelId="{067B91AC-5ABA-43FF-BDDC-60C040D57EFA}" type="presParOf" srcId="{1B316F93-3A0D-4480-8A3D-CF52A1DD899A}" destId="{B2E5D68A-67F4-4E2D-B755-B5CDC918046B}" srcOrd="1" destOrd="0" presId="urn:microsoft.com/office/officeart/2005/8/layout/orgChart1"/>
    <dgm:cxn modelId="{BEE4D859-5F4B-4649-8A8F-E7063AD2FDE5}" type="presParOf" srcId="{1B316F93-3A0D-4480-8A3D-CF52A1DD899A}" destId="{14F782CE-6BCB-4DA5-9D9D-0FEFA53BC6B8}" srcOrd="2" destOrd="0" presId="urn:microsoft.com/office/officeart/2005/8/layout/orgChart1"/>
    <dgm:cxn modelId="{194F776F-E161-40E0-BEF1-A4B7314272B2}" type="presParOf" srcId="{AB14DC56-D84C-4122-AE9D-CD2016A78C82}" destId="{151C7C68-E9D2-4A26-800A-99CF7432C212}" srcOrd="2" destOrd="0" presId="urn:microsoft.com/office/officeart/2005/8/layout/orgChart1"/>
    <dgm:cxn modelId="{21E8AE23-3B60-466F-9340-509F29155207}" type="presParOf" srcId="{5B450C60-DC01-498C-A1F3-0C9A3CAE763C}" destId="{7C30F617-4CAC-4D53-8B8C-AD0ED1D04D1C}" srcOrd="8" destOrd="0" presId="urn:microsoft.com/office/officeart/2005/8/layout/orgChart1"/>
    <dgm:cxn modelId="{249077F7-25A3-483C-9C0B-95348838500F}" type="presParOf" srcId="{5B450C60-DC01-498C-A1F3-0C9A3CAE763C}" destId="{6ADD26C9-4F99-4ED0-B5CE-5B49BD3540AD}" srcOrd="9" destOrd="0" presId="urn:microsoft.com/office/officeart/2005/8/layout/orgChart1"/>
    <dgm:cxn modelId="{FE518DBC-8FED-4A3E-833B-1B556488FA98}" type="presParOf" srcId="{6ADD26C9-4F99-4ED0-B5CE-5B49BD3540AD}" destId="{C2FD311A-2C37-4E86-89C0-9C9EA68C8C6A}" srcOrd="0" destOrd="0" presId="urn:microsoft.com/office/officeart/2005/8/layout/orgChart1"/>
    <dgm:cxn modelId="{1467120E-2070-4244-AA3F-061D01292BC7}" type="presParOf" srcId="{C2FD311A-2C37-4E86-89C0-9C9EA68C8C6A}" destId="{4CEEFACC-4782-4F37-B18C-B240ACD3EB7C}" srcOrd="0" destOrd="0" presId="urn:microsoft.com/office/officeart/2005/8/layout/orgChart1"/>
    <dgm:cxn modelId="{A6348F7E-5B99-49CD-AE3A-56FAF989BF80}" type="presParOf" srcId="{C2FD311A-2C37-4E86-89C0-9C9EA68C8C6A}" destId="{1B236B85-5747-4F5A-A0D3-FDD02242E5B7}" srcOrd="1" destOrd="0" presId="urn:microsoft.com/office/officeart/2005/8/layout/orgChart1"/>
    <dgm:cxn modelId="{EC4BDFFF-12AF-409D-B4CC-F92FD449135C}" type="presParOf" srcId="{6ADD26C9-4F99-4ED0-B5CE-5B49BD3540AD}" destId="{78EB8568-56C6-46E8-BBB3-78847E9171E0}" srcOrd="1" destOrd="0" presId="urn:microsoft.com/office/officeart/2005/8/layout/orgChart1"/>
    <dgm:cxn modelId="{228A0375-127C-4658-825D-651C68D3BD20}" type="presParOf" srcId="{78EB8568-56C6-46E8-BBB3-78847E9171E0}" destId="{7E5EBE00-3DA4-4295-AEAB-B88200F6F769}" srcOrd="0" destOrd="0" presId="urn:microsoft.com/office/officeart/2005/8/layout/orgChart1"/>
    <dgm:cxn modelId="{B0C9BA8A-7E40-4E91-96C3-01C42FE209D4}" type="presParOf" srcId="{78EB8568-56C6-46E8-BBB3-78847E9171E0}" destId="{0262BD22-6700-4974-9B8B-BBF1C9093001}" srcOrd="1" destOrd="0" presId="urn:microsoft.com/office/officeart/2005/8/layout/orgChart1"/>
    <dgm:cxn modelId="{75474FCA-6193-4014-921A-76DBAB22EC96}" type="presParOf" srcId="{0262BD22-6700-4974-9B8B-BBF1C9093001}" destId="{B3F17518-7755-40BB-B3CD-0E4E90A2A164}" srcOrd="0" destOrd="0" presId="urn:microsoft.com/office/officeart/2005/8/layout/orgChart1"/>
    <dgm:cxn modelId="{4A61AA66-0EBF-4F12-9065-3BDF2FB96787}" type="presParOf" srcId="{B3F17518-7755-40BB-B3CD-0E4E90A2A164}" destId="{E1C3EFD7-11FA-4EA3-99A9-E5FD7B292BC5}" srcOrd="0" destOrd="0" presId="urn:microsoft.com/office/officeart/2005/8/layout/orgChart1"/>
    <dgm:cxn modelId="{C0A9D55F-20A1-41F3-A069-9F86EE3C5C8B}" type="presParOf" srcId="{B3F17518-7755-40BB-B3CD-0E4E90A2A164}" destId="{FD0E16FD-5659-4DF7-A835-DCC814EA6E09}" srcOrd="1" destOrd="0" presId="urn:microsoft.com/office/officeart/2005/8/layout/orgChart1"/>
    <dgm:cxn modelId="{4ED91C2E-2AA0-45C0-8A51-957670099B4C}" type="presParOf" srcId="{0262BD22-6700-4974-9B8B-BBF1C9093001}" destId="{F6A07103-D3F8-4F14-BEAF-093E7BF61045}" srcOrd="1" destOrd="0" presId="urn:microsoft.com/office/officeart/2005/8/layout/orgChart1"/>
    <dgm:cxn modelId="{E41293A1-018A-4501-9D7B-13D0DAC59E18}" type="presParOf" srcId="{0262BD22-6700-4974-9B8B-BBF1C9093001}" destId="{F004F94D-3EA0-4CD0-B9B7-F078B104BAC4}" srcOrd="2" destOrd="0" presId="urn:microsoft.com/office/officeart/2005/8/layout/orgChart1"/>
    <dgm:cxn modelId="{3F02C677-4ADE-468A-9082-93D88659CBD7}" type="presParOf" srcId="{6ADD26C9-4F99-4ED0-B5CE-5B49BD3540AD}" destId="{C2FC8F54-E8E4-4C55-BC76-41947B8E4D78}" srcOrd="2" destOrd="0" presId="urn:microsoft.com/office/officeart/2005/8/layout/orgChart1"/>
    <dgm:cxn modelId="{456E3595-15B0-482B-8F92-1EB0FC9DF7EA}" type="presParOf" srcId="{5B450C60-DC01-498C-A1F3-0C9A3CAE763C}" destId="{A6277AE8-172D-40A5-8D5B-0A55DDC4375D}" srcOrd="10" destOrd="0" presId="urn:microsoft.com/office/officeart/2005/8/layout/orgChart1"/>
    <dgm:cxn modelId="{ADCBFE7D-1046-4810-A63F-F442227E2130}" type="presParOf" srcId="{5B450C60-DC01-498C-A1F3-0C9A3CAE763C}" destId="{144E2367-FFA2-4E68-8565-5BBC5C0E1E9B}" srcOrd="11" destOrd="0" presId="urn:microsoft.com/office/officeart/2005/8/layout/orgChart1"/>
    <dgm:cxn modelId="{7877CF0D-A6FC-4938-8274-A12094AE9029}" type="presParOf" srcId="{144E2367-FFA2-4E68-8565-5BBC5C0E1E9B}" destId="{EA8A8DEC-8F3F-4D08-A532-ACCA97133D50}" srcOrd="0" destOrd="0" presId="urn:microsoft.com/office/officeart/2005/8/layout/orgChart1"/>
    <dgm:cxn modelId="{7C6D8140-C858-4EB5-B7A1-E35B40B5EF2E}" type="presParOf" srcId="{EA8A8DEC-8F3F-4D08-A532-ACCA97133D50}" destId="{4DA98B1A-030E-4020-84BB-646A0C8E1E83}" srcOrd="0" destOrd="0" presId="urn:microsoft.com/office/officeart/2005/8/layout/orgChart1"/>
    <dgm:cxn modelId="{D5B7C03D-D595-4471-8AB5-974194A8732E}" type="presParOf" srcId="{EA8A8DEC-8F3F-4D08-A532-ACCA97133D50}" destId="{C61A8148-3009-4170-B139-18559A5605CE}" srcOrd="1" destOrd="0" presId="urn:microsoft.com/office/officeart/2005/8/layout/orgChart1"/>
    <dgm:cxn modelId="{C5CB2240-FE6D-4B82-9D1D-B206A59BDB62}" type="presParOf" srcId="{144E2367-FFA2-4E68-8565-5BBC5C0E1E9B}" destId="{B764AFC7-A14F-4130-8BCE-897C3BE298FB}" srcOrd="1" destOrd="0" presId="urn:microsoft.com/office/officeart/2005/8/layout/orgChart1"/>
    <dgm:cxn modelId="{47A1918B-64DF-4BF0-BCE1-88CF43BEADF4}" type="presParOf" srcId="{B764AFC7-A14F-4130-8BCE-897C3BE298FB}" destId="{5464ED44-EC18-4F3B-9683-A66D2E58556F}" srcOrd="0" destOrd="0" presId="urn:microsoft.com/office/officeart/2005/8/layout/orgChart1"/>
    <dgm:cxn modelId="{F11FD0DF-6A00-4DB7-A4FC-43F7F86FF049}" type="presParOf" srcId="{B764AFC7-A14F-4130-8BCE-897C3BE298FB}" destId="{D51647FF-2B80-42FD-ABE9-651623215F53}" srcOrd="1" destOrd="0" presId="urn:microsoft.com/office/officeart/2005/8/layout/orgChart1"/>
    <dgm:cxn modelId="{659E740F-6DDD-4B5E-A033-C004BDF9D091}" type="presParOf" srcId="{D51647FF-2B80-42FD-ABE9-651623215F53}" destId="{976C1385-F14B-4C3A-8F92-EB2768F74611}" srcOrd="0" destOrd="0" presId="urn:microsoft.com/office/officeart/2005/8/layout/orgChart1"/>
    <dgm:cxn modelId="{9CC105B9-F48C-4D3E-A399-FADC0E555325}" type="presParOf" srcId="{976C1385-F14B-4C3A-8F92-EB2768F74611}" destId="{12D73F45-152E-4F69-805F-E7E4886DC31D}" srcOrd="0" destOrd="0" presId="urn:microsoft.com/office/officeart/2005/8/layout/orgChart1"/>
    <dgm:cxn modelId="{B26F9906-9B90-4B37-ADA7-70715C5A5B69}" type="presParOf" srcId="{976C1385-F14B-4C3A-8F92-EB2768F74611}" destId="{C3BC4821-A378-4076-872B-EF452946B081}" srcOrd="1" destOrd="0" presId="urn:microsoft.com/office/officeart/2005/8/layout/orgChart1"/>
    <dgm:cxn modelId="{F89300F7-E4E8-4757-A1DA-E29574B93FEC}" type="presParOf" srcId="{D51647FF-2B80-42FD-ABE9-651623215F53}" destId="{846CFE3D-8776-4F01-B49D-B69F4676FE06}" srcOrd="1" destOrd="0" presId="urn:microsoft.com/office/officeart/2005/8/layout/orgChart1"/>
    <dgm:cxn modelId="{9E8238DA-EEF0-47A6-9AF5-9A130FA7F432}" type="presParOf" srcId="{D51647FF-2B80-42FD-ABE9-651623215F53}" destId="{F0B3BAC1-1054-4E54-BB8D-F3841516998D}" srcOrd="2" destOrd="0" presId="urn:microsoft.com/office/officeart/2005/8/layout/orgChart1"/>
    <dgm:cxn modelId="{47C41C96-CFAB-4B9E-AED7-5111923EC74F}" type="presParOf" srcId="{144E2367-FFA2-4E68-8565-5BBC5C0E1E9B}" destId="{311D59FF-7CA8-4A82-AB1A-A7C13E56E7BC}" srcOrd="2" destOrd="0" presId="urn:microsoft.com/office/officeart/2005/8/layout/orgChart1"/>
    <dgm:cxn modelId="{2192EC1D-CD05-4208-8098-F3C98E19090A}" type="presParOf" srcId="{5B450C60-DC01-498C-A1F3-0C9A3CAE763C}" destId="{837E9441-06C5-4D94-8446-584D66846249}" srcOrd="12" destOrd="0" presId="urn:microsoft.com/office/officeart/2005/8/layout/orgChart1"/>
    <dgm:cxn modelId="{C66884BE-AFF9-4175-A0A5-5702C8151104}" type="presParOf" srcId="{5B450C60-DC01-498C-A1F3-0C9A3CAE763C}" destId="{9A905D9C-017F-4CC1-AF4A-E67F88C51BFE}" srcOrd="13" destOrd="0" presId="urn:microsoft.com/office/officeart/2005/8/layout/orgChart1"/>
    <dgm:cxn modelId="{DB352882-FBCF-4D08-BA9E-ABC9277A5C78}" type="presParOf" srcId="{9A905D9C-017F-4CC1-AF4A-E67F88C51BFE}" destId="{6995F00F-0B52-4E7C-A551-F97EE0C55F03}" srcOrd="0" destOrd="0" presId="urn:microsoft.com/office/officeart/2005/8/layout/orgChart1"/>
    <dgm:cxn modelId="{FA37D8B4-5862-4113-8B36-ACDEDB36FB61}" type="presParOf" srcId="{6995F00F-0B52-4E7C-A551-F97EE0C55F03}" destId="{48B92C2F-62D8-470C-8F5F-AD14D97659B0}" srcOrd="0" destOrd="0" presId="urn:microsoft.com/office/officeart/2005/8/layout/orgChart1"/>
    <dgm:cxn modelId="{EB28323C-9C1D-4DE5-8D42-5731914B8565}" type="presParOf" srcId="{6995F00F-0B52-4E7C-A551-F97EE0C55F03}" destId="{0A466F24-F4BC-40E7-A144-0422835D49C4}" srcOrd="1" destOrd="0" presId="urn:microsoft.com/office/officeart/2005/8/layout/orgChart1"/>
    <dgm:cxn modelId="{C7BFB499-F36A-49D5-BDB0-7BEA64BA8D14}" type="presParOf" srcId="{9A905D9C-017F-4CC1-AF4A-E67F88C51BFE}" destId="{F7A077B5-1DA0-47C8-90CA-DF4D917703E8}" srcOrd="1" destOrd="0" presId="urn:microsoft.com/office/officeart/2005/8/layout/orgChart1"/>
    <dgm:cxn modelId="{D704FF68-31FD-4D5F-874C-2101C9FB0551}" type="presParOf" srcId="{F7A077B5-1DA0-47C8-90CA-DF4D917703E8}" destId="{D65AAC87-4A57-4F2E-8F0D-046268B9010E}" srcOrd="0" destOrd="0" presId="urn:microsoft.com/office/officeart/2005/8/layout/orgChart1"/>
    <dgm:cxn modelId="{8A0E7BF9-9164-4983-86B6-2D1EA5EA7657}" type="presParOf" srcId="{F7A077B5-1DA0-47C8-90CA-DF4D917703E8}" destId="{5F862BDC-880F-4F31-924F-FEC77A634ADB}" srcOrd="1" destOrd="0" presId="urn:microsoft.com/office/officeart/2005/8/layout/orgChart1"/>
    <dgm:cxn modelId="{A716F21C-1EF4-41DB-BB14-20667084893E}" type="presParOf" srcId="{5F862BDC-880F-4F31-924F-FEC77A634ADB}" destId="{37EADD80-63E2-4C69-AEAB-881B7B3BEB3E}" srcOrd="0" destOrd="0" presId="urn:microsoft.com/office/officeart/2005/8/layout/orgChart1"/>
    <dgm:cxn modelId="{89E14DD2-A25C-4E37-86A1-4747CB661CB5}" type="presParOf" srcId="{37EADD80-63E2-4C69-AEAB-881B7B3BEB3E}" destId="{E5230257-DB75-4DB9-B7C9-01248C243B05}" srcOrd="0" destOrd="0" presId="urn:microsoft.com/office/officeart/2005/8/layout/orgChart1"/>
    <dgm:cxn modelId="{23286EA6-1B3C-4390-87AD-353B6EB31BBF}" type="presParOf" srcId="{37EADD80-63E2-4C69-AEAB-881B7B3BEB3E}" destId="{5A392BD2-8D48-4043-B69B-6470BF6F2FB7}" srcOrd="1" destOrd="0" presId="urn:microsoft.com/office/officeart/2005/8/layout/orgChart1"/>
    <dgm:cxn modelId="{4354FAB5-540F-45F2-8AAE-6D5A7D8ED6DB}" type="presParOf" srcId="{5F862BDC-880F-4F31-924F-FEC77A634ADB}" destId="{ACF2B3FE-585D-475F-A7B5-DCE6742CBC4D}" srcOrd="1" destOrd="0" presId="urn:microsoft.com/office/officeart/2005/8/layout/orgChart1"/>
    <dgm:cxn modelId="{63768B45-7973-460D-AD8A-0D4DDF45E3F6}" type="presParOf" srcId="{5F862BDC-880F-4F31-924F-FEC77A634ADB}" destId="{C069DFD9-31BD-4F41-9ACB-12DB9F3149FD}" srcOrd="2" destOrd="0" presId="urn:microsoft.com/office/officeart/2005/8/layout/orgChart1"/>
    <dgm:cxn modelId="{F0853B79-5D96-4789-AA71-B3C7FC881710}" type="presParOf" srcId="{9A905D9C-017F-4CC1-AF4A-E67F88C51BFE}" destId="{7E245C38-E7DE-4046-B143-F3A3C529D975}" srcOrd="2" destOrd="0" presId="urn:microsoft.com/office/officeart/2005/8/layout/orgChart1"/>
    <dgm:cxn modelId="{1DE0F267-C624-4FCF-B3A5-2E2482CD43AE}" type="presParOf" srcId="{5B450C60-DC01-498C-A1F3-0C9A3CAE763C}" destId="{A199FFE2-D47B-43A2-B0D0-4DF117328EC6}" srcOrd="14" destOrd="0" presId="urn:microsoft.com/office/officeart/2005/8/layout/orgChart1"/>
    <dgm:cxn modelId="{8CE4A130-2C99-4BA5-BEF2-38AF06676043}" type="presParOf" srcId="{5B450C60-DC01-498C-A1F3-0C9A3CAE763C}" destId="{BA86DE48-D547-4061-A943-470F420BA3CC}" srcOrd="15" destOrd="0" presId="urn:microsoft.com/office/officeart/2005/8/layout/orgChart1"/>
    <dgm:cxn modelId="{04FDBCAF-14C4-4E17-9767-928F36E7616E}" type="presParOf" srcId="{BA86DE48-D547-4061-A943-470F420BA3CC}" destId="{3203AF7F-2ADE-4550-9FF3-FCAD693AC978}" srcOrd="0" destOrd="0" presId="urn:microsoft.com/office/officeart/2005/8/layout/orgChart1"/>
    <dgm:cxn modelId="{75B34D8B-871D-4707-9010-91542F43EB75}" type="presParOf" srcId="{3203AF7F-2ADE-4550-9FF3-FCAD693AC978}" destId="{6EB1B826-C2B6-42F0-8C58-F5AD54994C97}" srcOrd="0" destOrd="0" presId="urn:microsoft.com/office/officeart/2005/8/layout/orgChart1"/>
    <dgm:cxn modelId="{C3CE4C6B-FE40-4C99-B218-C54745915E6E}" type="presParOf" srcId="{3203AF7F-2ADE-4550-9FF3-FCAD693AC978}" destId="{6BC80E82-58EE-4810-94ED-EB9BFF62C22A}" srcOrd="1" destOrd="0" presId="urn:microsoft.com/office/officeart/2005/8/layout/orgChart1"/>
    <dgm:cxn modelId="{8BB181FF-A512-4C0C-957B-644441F3D3FC}" type="presParOf" srcId="{BA86DE48-D547-4061-A943-470F420BA3CC}" destId="{8BD7EC2F-CF99-4D18-98EF-6E19F24C730D}" srcOrd="1" destOrd="0" presId="urn:microsoft.com/office/officeart/2005/8/layout/orgChart1"/>
    <dgm:cxn modelId="{0A21A3D6-E5E0-45F0-802A-C98462971336}" type="presParOf" srcId="{8BD7EC2F-CF99-4D18-98EF-6E19F24C730D}" destId="{57DAAD5D-A381-4606-AFB8-73D8CCAD494B}" srcOrd="0" destOrd="0" presId="urn:microsoft.com/office/officeart/2005/8/layout/orgChart1"/>
    <dgm:cxn modelId="{335E8B8B-8912-4751-AAEE-569BE2226494}" type="presParOf" srcId="{8BD7EC2F-CF99-4D18-98EF-6E19F24C730D}" destId="{185CD084-0B96-4B82-AF43-85CC09F303C7}" srcOrd="1" destOrd="0" presId="urn:microsoft.com/office/officeart/2005/8/layout/orgChart1"/>
    <dgm:cxn modelId="{FDC14F69-B8DD-4242-9334-8663614DFCC8}" type="presParOf" srcId="{185CD084-0B96-4B82-AF43-85CC09F303C7}" destId="{2E64312E-18C1-42C5-9430-7C4A8AA13F70}" srcOrd="0" destOrd="0" presId="urn:microsoft.com/office/officeart/2005/8/layout/orgChart1"/>
    <dgm:cxn modelId="{FA9ED210-38FC-481E-88C8-657C52AD94E5}" type="presParOf" srcId="{2E64312E-18C1-42C5-9430-7C4A8AA13F70}" destId="{72B7948A-436A-4466-8B26-272E162B25E6}" srcOrd="0" destOrd="0" presId="urn:microsoft.com/office/officeart/2005/8/layout/orgChart1"/>
    <dgm:cxn modelId="{E4732459-3E80-4B7E-8BC2-13789966674E}" type="presParOf" srcId="{2E64312E-18C1-42C5-9430-7C4A8AA13F70}" destId="{7D4B029C-CD1C-42DC-B00B-056AF016BAAA}" srcOrd="1" destOrd="0" presId="urn:microsoft.com/office/officeart/2005/8/layout/orgChart1"/>
    <dgm:cxn modelId="{27826E00-2727-4EB0-BC0D-A5CC290B7ADF}" type="presParOf" srcId="{185CD084-0B96-4B82-AF43-85CC09F303C7}" destId="{3755E70B-C429-4691-A465-39007A1E39FF}" srcOrd="1" destOrd="0" presId="urn:microsoft.com/office/officeart/2005/8/layout/orgChart1"/>
    <dgm:cxn modelId="{F42EC0F7-7907-4EC5-ADFA-435A6E880307}" type="presParOf" srcId="{185CD084-0B96-4B82-AF43-85CC09F303C7}" destId="{56B69121-C950-46FE-AF71-66B33CAC0A7C}" srcOrd="2" destOrd="0" presId="urn:microsoft.com/office/officeart/2005/8/layout/orgChart1"/>
    <dgm:cxn modelId="{E8849BDE-55B6-4ABF-96CB-7ABD16E8F5A3}" type="presParOf" srcId="{BA86DE48-D547-4061-A943-470F420BA3CC}" destId="{F6B81B57-FDA6-4B3B-840E-EE94FDDD0BA3}" srcOrd="2" destOrd="0" presId="urn:microsoft.com/office/officeart/2005/8/layout/orgChart1"/>
    <dgm:cxn modelId="{9DD5834D-2764-440D-A0BF-D3FDD67D0EF8}" type="presParOf" srcId="{5B450C60-DC01-498C-A1F3-0C9A3CAE763C}" destId="{B1B905D8-84EA-479E-BED9-0446C90C94C6}" srcOrd="16" destOrd="0" presId="urn:microsoft.com/office/officeart/2005/8/layout/orgChart1"/>
    <dgm:cxn modelId="{81D48AD2-8D72-4465-8904-6BF16023A16B}" type="presParOf" srcId="{5B450C60-DC01-498C-A1F3-0C9A3CAE763C}" destId="{2C9D4891-96CD-45C5-939F-4C09FA5B90E3}" srcOrd="17" destOrd="0" presId="urn:microsoft.com/office/officeart/2005/8/layout/orgChart1"/>
    <dgm:cxn modelId="{B2EFDE44-AEF7-4982-9B31-9AB4ADE068DF}" type="presParOf" srcId="{2C9D4891-96CD-45C5-939F-4C09FA5B90E3}" destId="{79ABCA64-7AD0-49F5-B983-C280F3787C33}" srcOrd="0" destOrd="0" presId="urn:microsoft.com/office/officeart/2005/8/layout/orgChart1"/>
    <dgm:cxn modelId="{DE6ADDA0-149E-490B-8E05-7F4ACEF3F0B6}" type="presParOf" srcId="{79ABCA64-7AD0-49F5-B983-C280F3787C33}" destId="{0D5F879C-76C7-4BEC-8757-388AD9B893F4}" srcOrd="0" destOrd="0" presId="urn:microsoft.com/office/officeart/2005/8/layout/orgChart1"/>
    <dgm:cxn modelId="{B8042F8B-1982-4810-8AA5-88D66BBFBF6D}" type="presParOf" srcId="{79ABCA64-7AD0-49F5-B983-C280F3787C33}" destId="{83FC341E-2334-496C-8243-78F5E0107C66}" srcOrd="1" destOrd="0" presId="urn:microsoft.com/office/officeart/2005/8/layout/orgChart1"/>
    <dgm:cxn modelId="{6712EBF2-D5FB-447E-8D36-3FB79ED8BA9B}" type="presParOf" srcId="{2C9D4891-96CD-45C5-939F-4C09FA5B90E3}" destId="{B71BE5F0-C14C-4B6A-A91A-7CB484C548A7}" srcOrd="1" destOrd="0" presId="urn:microsoft.com/office/officeart/2005/8/layout/orgChart1"/>
    <dgm:cxn modelId="{9A3C9AEE-AE44-4F97-A746-1100B3D4DB09}" type="presParOf" srcId="{2C9D4891-96CD-45C5-939F-4C09FA5B90E3}" destId="{20CD692E-ECA1-4DEB-AA4C-9B044F59641A}" srcOrd="2" destOrd="0" presId="urn:microsoft.com/office/officeart/2005/8/layout/orgChart1"/>
    <dgm:cxn modelId="{D93D33C0-E616-494B-968E-42AB1361C325}" type="presParOf" srcId="{F3DD777B-37B6-4A6C-B553-220E4759C99B}" destId="{9EBEF153-548B-4FE9-89F8-599847D688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7A51341-6A66-4BD8-8256-5C4EBBCF1221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281A062-CEA9-47DB-A7DD-ABCE91A01E8C}">
      <dgm:prSet custT="1"/>
      <dgm:spPr/>
      <dgm:t>
        <a:bodyPr/>
        <a:lstStyle/>
        <a:p>
          <a:r>
            <a:rPr lang="en-US" sz="700" dirty="0" smtClean="0"/>
            <a:t>Ann Inman</a:t>
          </a:r>
        </a:p>
        <a:p>
          <a:r>
            <a:rPr lang="en-US" sz="700" dirty="0" smtClean="0"/>
            <a:t>Director of Alumni &amp; Parent Relations</a:t>
          </a:r>
          <a:endParaRPr lang="en-US" sz="700" dirty="0"/>
        </a:p>
      </dgm:t>
    </dgm:pt>
    <dgm:pt modelId="{F32C382F-B29A-4834-B39D-2DA649EE99A6}" type="parTrans" cxnId="{17BFE7A4-2A11-400D-838B-101926E198B5}">
      <dgm:prSet/>
      <dgm:spPr/>
      <dgm:t>
        <a:bodyPr/>
        <a:lstStyle/>
        <a:p>
          <a:endParaRPr lang="en-US"/>
        </a:p>
      </dgm:t>
    </dgm:pt>
    <dgm:pt modelId="{56401FA8-25FF-4287-9CB9-5A18E32E5193}" type="sibTrans" cxnId="{17BFE7A4-2A11-400D-838B-101926E198B5}">
      <dgm:prSet/>
      <dgm:spPr/>
      <dgm:t>
        <a:bodyPr/>
        <a:lstStyle/>
        <a:p>
          <a:endParaRPr lang="en-US"/>
        </a:p>
      </dgm:t>
    </dgm:pt>
    <dgm:pt modelId="{0521E02C-C248-4FA8-9118-A2639BD2FEFA}">
      <dgm:prSet custT="1"/>
      <dgm:spPr/>
      <dgm:t>
        <a:bodyPr/>
        <a:lstStyle/>
        <a:p>
          <a:r>
            <a:rPr lang="en-US" sz="800" dirty="0" smtClean="0"/>
            <a:t>Abbe Ernstes</a:t>
          </a:r>
        </a:p>
        <a:p>
          <a:r>
            <a:rPr lang="en-US" sz="800" dirty="0" smtClean="0"/>
            <a:t>Director of Leadership Giving</a:t>
          </a:r>
          <a:endParaRPr lang="en-US" sz="800" dirty="0"/>
        </a:p>
      </dgm:t>
    </dgm:pt>
    <dgm:pt modelId="{BBBB91A2-EB69-4810-A174-F4C212292DB7}" type="parTrans" cxnId="{FA402684-8484-45E1-B0B5-447D388AD94D}">
      <dgm:prSet/>
      <dgm:spPr/>
      <dgm:t>
        <a:bodyPr/>
        <a:lstStyle/>
        <a:p>
          <a:endParaRPr lang="en-US"/>
        </a:p>
      </dgm:t>
    </dgm:pt>
    <dgm:pt modelId="{8483D515-1F35-4350-B4A8-D821F4590A9E}" type="sibTrans" cxnId="{FA402684-8484-45E1-B0B5-447D388AD94D}">
      <dgm:prSet/>
      <dgm:spPr/>
      <dgm:t>
        <a:bodyPr/>
        <a:lstStyle/>
        <a:p>
          <a:endParaRPr lang="en-US"/>
        </a:p>
      </dgm:t>
    </dgm:pt>
    <dgm:pt modelId="{C87A2006-03D5-4A2F-8FED-BA76B150706D}">
      <dgm:prSet custT="1"/>
      <dgm:spPr/>
      <dgm:t>
        <a:bodyPr/>
        <a:lstStyle/>
        <a:p>
          <a:r>
            <a:rPr lang="en-US" sz="800" dirty="0" smtClean="0"/>
            <a:t>Darleen Connolly</a:t>
          </a:r>
        </a:p>
        <a:p>
          <a:r>
            <a:rPr lang="en-US" sz="800" dirty="0" smtClean="0"/>
            <a:t>Campaign Associate</a:t>
          </a:r>
          <a:endParaRPr lang="en-US" sz="800" dirty="0"/>
        </a:p>
      </dgm:t>
    </dgm:pt>
    <dgm:pt modelId="{D27C7F07-6EBB-4241-BE2A-922E02223A8A}" type="parTrans" cxnId="{24590449-78A9-4437-BF26-4F0BA9B440E7}">
      <dgm:prSet/>
      <dgm:spPr/>
      <dgm:t>
        <a:bodyPr/>
        <a:lstStyle/>
        <a:p>
          <a:endParaRPr lang="en-US"/>
        </a:p>
      </dgm:t>
    </dgm:pt>
    <dgm:pt modelId="{72E2550C-6BE0-4ED4-900C-919EE61A218F}" type="sibTrans" cxnId="{24590449-78A9-4437-BF26-4F0BA9B440E7}">
      <dgm:prSet/>
      <dgm:spPr/>
      <dgm:t>
        <a:bodyPr/>
        <a:lstStyle/>
        <a:p>
          <a:endParaRPr lang="en-US"/>
        </a:p>
      </dgm:t>
    </dgm:pt>
    <dgm:pt modelId="{0A1B40EE-853C-4984-8C5E-D0B701C2F45B}">
      <dgm:prSet custT="1"/>
      <dgm:spPr/>
      <dgm:t>
        <a:bodyPr/>
        <a:lstStyle/>
        <a:p>
          <a:r>
            <a:rPr lang="en-US" sz="800" dirty="0" smtClean="0"/>
            <a:t>Kevin Berry</a:t>
          </a:r>
        </a:p>
        <a:p>
          <a:r>
            <a:rPr lang="en-US" sz="800" dirty="0" smtClean="0"/>
            <a:t>Director of Planned Giving &amp; Stewardship</a:t>
          </a:r>
          <a:endParaRPr lang="en-US" sz="800" dirty="0"/>
        </a:p>
      </dgm:t>
    </dgm:pt>
    <dgm:pt modelId="{1A09F199-23D2-4DDF-8B5B-6B28B7EB7562}" type="parTrans" cxnId="{A09DFC6D-431C-489B-9426-FE6F334CCA90}">
      <dgm:prSet/>
      <dgm:spPr/>
      <dgm:t>
        <a:bodyPr/>
        <a:lstStyle/>
        <a:p>
          <a:endParaRPr lang="en-US"/>
        </a:p>
      </dgm:t>
    </dgm:pt>
    <dgm:pt modelId="{745CA5E5-10E9-456F-8189-EFAB8CC3B19D}" type="sibTrans" cxnId="{A09DFC6D-431C-489B-9426-FE6F334CCA90}">
      <dgm:prSet/>
      <dgm:spPr/>
      <dgm:t>
        <a:bodyPr/>
        <a:lstStyle/>
        <a:p>
          <a:endParaRPr lang="en-US"/>
        </a:p>
      </dgm:t>
    </dgm:pt>
    <dgm:pt modelId="{026A6C32-1BE9-4D2E-85E8-950862C596C5}">
      <dgm:prSet custT="1"/>
      <dgm:spPr/>
      <dgm:t>
        <a:bodyPr/>
        <a:lstStyle/>
        <a:p>
          <a:r>
            <a:rPr lang="en-US" sz="800" dirty="0" smtClean="0"/>
            <a:t>Jean Ozols</a:t>
          </a:r>
        </a:p>
        <a:p>
          <a:r>
            <a:rPr lang="en-US" sz="800" dirty="0" smtClean="0"/>
            <a:t>Director of Leadership Giving</a:t>
          </a:r>
          <a:endParaRPr lang="en-US" sz="800" dirty="0"/>
        </a:p>
      </dgm:t>
    </dgm:pt>
    <dgm:pt modelId="{C6AE3C64-3827-4E38-904B-0C571B48CA08}" type="parTrans" cxnId="{A8B93CF4-C348-4425-9C09-3462C2F4B88D}">
      <dgm:prSet/>
      <dgm:spPr/>
      <dgm:t>
        <a:bodyPr/>
        <a:lstStyle/>
        <a:p>
          <a:endParaRPr lang="en-US"/>
        </a:p>
      </dgm:t>
    </dgm:pt>
    <dgm:pt modelId="{A211F7C0-17A3-4560-A705-6296A48AB943}" type="sibTrans" cxnId="{A8B93CF4-C348-4425-9C09-3462C2F4B88D}">
      <dgm:prSet/>
      <dgm:spPr/>
      <dgm:t>
        <a:bodyPr/>
        <a:lstStyle/>
        <a:p>
          <a:endParaRPr lang="en-US"/>
        </a:p>
      </dgm:t>
    </dgm:pt>
    <dgm:pt modelId="{ACDE4ACF-AD24-40C8-A5BB-067BC8246DDC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800" dirty="0" smtClean="0"/>
            <a:t>Kelly Hatton</a:t>
          </a:r>
        </a:p>
        <a:p>
          <a:r>
            <a:rPr lang="en-US" sz="800" dirty="0" smtClean="0"/>
            <a:t>Director of Advancement Services</a:t>
          </a:r>
          <a:endParaRPr lang="en-US" sz="800" dirty="0"/>
        </a:p>
      </dgm:t>
    </dgm:pt>
    <dgm:pt modelId="{37CB7EF7-6F03-4839-95D1-647B30E71A55}" type="parTrans" cxnId="{C7EA0AC8-BFAD-4A0E-B27F-7EF98DFD2E3F}">
      <dgm:prSet/>
      <dgm:spPr/>
      <dgm:t>
        <a:bodyPr/>
        <a:lstStyle/>
        <a:p>
          <a:endParaRPr lang="en-US"/>
        </a:p>
      </dgm:t>
    </dgm:pt>
    <dgm:pt modelId="{E74CB784-B28B-4E1C-9986-3C9540D92F0C}" type="sibTrans" cxnId="{C7EA0AC8-BFAD-4A0E-B27F-7EF98DFD2E3F}">
      <dgm:prSet/>
      <dgm:spPr/>
      <dgm:t>
        <a:bodyPr/>
        <a:lstStyle/>
        <a:p>
          <a:endParaRPr lang="en-US"/>
        </a:p>
      </dgm:t>
    </dgm:pt>
    <dgm:pt modelId="{2FFD5936-FDBD-4182-9B20-538E92CDF9DE}">
      <dgm:prSet custT="1"/>
      <dgm:spPr/>
      <dgm:t>
        <a:bodyPr/>
        <a:lstStyle/>
        <a:p>
          <a:r>
            <a:rPr lang="en-US" sz="800" dirty="0" smtClean="0"/>
            <a:t>Rhonda Burch</a:t>
          </a:r>
        </a:p>
        <a:p>
          <a:r>
            <a:rPr lang="en-US" sz="800" dirty="0" smtClean="0"/>
            <a:t>Director of Communication &amp; Marketing</a:t>
          </a:r>
          <a:endParaRPr lang="en-US" sz="800" dirty="0"/>
        </a:p>
      </dgm:t>
    </dgm:pt>
    <dgm:pt modelId="{54AE382F-4993-469C-AC74-E8080AC3E2E6}" type="parTrans" cxnId="{15F84D93-2269-4883-B68A-6CC4485E3DAB}">
      <dgm:prSet/>
      <dgm:spPr/>
      <dgm:t>
        <a:bodyPr/>
        <a:lstStyle/>
        <a:p>
          <a:endParaRPr lang="en-US"/>
        </a:p>
      </dgm:t>
    </dgm:pt>
    <dgm:pt modelId="{13D49B54-830B-4C81-821C-CFF3FB6D10DC}" type="sibTrans" cxnId="{15F84D93-2269-4883-B68A-6CC4485E3DAB}">
      <dgm:prSet/>
      <dgm:spPr/>
      <dgm:t>
        <a:bodyPr/>
        <a:lstStyle/>
        <a:p>
          <a:endParaRPr lang="en-US"/>
        </a:p>
      </dgm:t>
    </dgm:pt>
    <dgm:pt modelId="{75D2E0F9-354D-46AF-9084-07375309475E}">
      <dgm:prSet custT="1"/>
      <dgm:spPr/>
      <dgm:t>
        <a:bodyPr/>
        <a:lstStyle/>
        <a:p>
          <a:r>
            <a:rPr lang="en-US" sz="800" dirty="0" smtClean="0"/>
            <a:t>Betsie Chilton</a:t>
          </a:r>
        </a:p>
        <a:p>
          <a:r>
            <a:rPr lang="en-US" sz="800" dirty="0" smtClean="0"/>
            <a:t>Assoc. Director of Alumni &amp; Parent Relations</a:t>
          </a:r>
          <a:endParaRPr lang="en-US" sz="800" dirty="0"/>
        </a:p>
      </dgm:t>
    </dgm:pt>
    <dgm:pt modelId="{84271788-55F4-4137-86A8-C49D2EFFB677}" type="parTrans" cxnId="{CCD328C6-88F4-49FE-B8A4-DEB4DD4822D5}">
      <dgm:prSet/>
      <dgm:spPr/>
      <dgm:t>
        <a:bodyPr/>
        <a:lstStyle/>
        <a:p>
          <a:endParaRPr lang="en-US"/>
        </a:p>
      </dgm:t>
    </dgm:pt>
    <dgm:pt modelId="{914F224A-AE72-4719-82E7-23F84DA2DC87}" type="sibTrans" cxnId="{CCD328C6-88F4-49FE-B8A4-DEB4DD4822D5}">
      <dgm:prSet/>
      <dgm:spPr/>
      <dgm:t>
        <a:bodyPr/>
        <a:lstStyle/>
        <a:p>
          <a:endParaRPr lang="en-US"/>
        </a:p>
      </dgm:t>
    </dgm:pt>
    <dgm:pt modelId="{2BFE09EE-53F1-4674-88C1-FCA03E54D9CA}">
      <dgm:prSet custT="1"/>
      <dgm:spPr/>
      <dgm:t>
        <a:bodyPr/>
        <a:lstStyle/>
        <a:p>
          <a:r>
            <a:rPr lang="en-US" sz="800" dirty="0" smtClean="0"/>
            <a:t>Christina Hughes</a:t>
          </a:r>
        </a:p>
        <a:p>
          <a:r>
            <a:rPr lang="en-US" sz="800" dirty="0" smtClean="0"/>
            <a:t>Alumni &amp; Parent Relations Assistant</a:t>
          </a:r>
          <a:endParaRPr lang="en-US" sz="800" dirty="0"/>
        </a:p>
      </dgm:t>
    </dgm:pt>
    <dgm:pt modelId="{EA15900B-26B0-42ED-A774-1D324410D1A9}" type="parTrans" cxnId="{E95E7E37-4C3E-490D-B079-64DE1581127E}">
      <dgm:prSet/>
      <dgm:spPr/>
      <dgm:t>
        <a:bodyPr/>
        <a:lstStyle/>
        <a:p>
          <a:endParaRPr lang="en-US"/>
        </a:p>
      </dgm:t>
    </dgm:pt>
    <dgm:pt modelId="{9753A57C-665B-4FFE-ADE0-D19AB3C2867D}" type="sibTrans" cxnId="{E95E7E37-4C3E-490D-B079-64DE1581127E}">
      <dgm:prSet/>
      <dgm:spPr/>
      <dgm:t>
        <a:bodyPr/>
        <a:lstStyle/>
        <a:p>
          <a:endParaRPr lang="en-US"/>
        </a:p>
      </dgm:t>
    </dgm:pt>
    <dgm:pt modelId="{B11D6103-70B2-4945-A91C-6DB7586C5473}">
      <dgm:prSet custT="1"/>
      <dgm:spPr/>
      <dgm:t>
        <a:bodyPr/>
        <a:lstStyle/>
        <a:p>
          <a:r>
            <a:rPr lang="en-US" sz="800" dirty="0" smtClean="0"/>
            <a:t>Stacy Zearing</a:t>
          </a:r>
        </a:p>
        <a:p>
          <a:r>
            <a:rPr lang="en-US" sz="800" dirty="0" smtClean="0"/>
            <a:t>Director of The James Blythe Presidents’ Club</a:t>
          </a:r>
          <a:endParaRPr lang="en-US" sz="800" dirty="0"/>
        </a:p>
      </dgm:t>
    </dgm:pt>
    <dgm:pt modelId="{A0D9D104-3785-4E2E-9381-9749EB8B2582}" type="parTrans" cxnId="{E254D46F-F3BF-4E0C-8207-7E72D006B7B6}">
      <dgm:prSet/>
      <dgm:spPr/>
      <dgm:t>
        <a:bodyPr/>
        <a:lstStyle/>
        <a:p>
          <a:endParaRPr lang="en-US"/>
        </a:p>
      </dgm:t>
    </dgm:pt>
    <dgm:pt modelId="{F23D0E2C-9C72-439A-9AF3-E3E78E483B7F}" type="sibTrans" cxnId="{E254D46F-F3BF-4E0C-8207-7E72D006B7B6}">
      <dgm:prSet/>
      <dgm:spPr/>
      <dgm:t>
        <a:bodyPr/>
        <a:lstStyle/>
        <a:p>
          <a:endParaRPr lang="en-US"/>
        </a:p>
      </dgm:t>
    </dgm:pt>
    <dgm:pt modelId="{CFEBA96C-1804-4931-ACED-A456B25025D2}">
      <dgm:prSet custT="1"/>
      <dgm:spPr/>
      <dgm:t>
        <a:bodyPr/>
        <a:lstStyle/>
        <a:p>
          <a:r>
            <a:rPr lang="en-US" sz="800" dirty="0" smtClean="0"/>
            <a:t>Miranda Maxwell</a:t>
          </a:r>
        </a:p>
        <a:p>
          <a:r>
            <a:rPr lang="en-US" sz="800" dirty="0" smtClean="0"/>
            <a:t>Director of the Hanover Fund</a:t>
          </a:r>
          <a:endParaRPr lang="en-US" sz="800" dirty="0"/>
        </a:p>
      </dgm:t>
    </dgm:pt>
    <dgm:pt modelId="{F1315554-7121-4C24-A007-9ED18959BAE9}" type="parTrans" cxnId="{D370F0E8-7758-4562-9F09-12F0629EC334}">
      <dgm:prSet/>
      <dgm:spPr/>
      <dgm:t>
        <a:bodyPr/>
        <a:lstStyle/>
        <a:p>
          <a:endParaRPr lang="en-US"/>
        </a:p>
      </dgm:t>
    </dgm:pt>
    <dgm:pt modelId="{3257D860-28CE-411E-890A-A21D4350EBE7}" type="sibTrans" cxnId="{D370F0E8-7758-4562-9F09-12F0629EC334}">
      <dgm:prSet/>
      <dgm:spPr/>
      <dgm:t>
        <a:bodyPr/>
        <a:lstStyle/>
        <a:p>
          <a:endParaRPr lang="en-US"/>
        </a:p>
      </dgm:t>
    </dgm:pt>
    <dgm:pt modelId="{2D541D76-CF4A-4F13-B70B-148214325A3A}">
      <dgm:prSet custT="1"/>
      <dgm:spPr/>
      <dgm:t>
        <a:bodyPr/>
        <a:lstStyle/>
        <a:p>
          <a:r>
            <a:rPr lang="en-US" sz="800" dirty="0" smtClean="0"/>
            <a:t>Ellen Bare</a:t>
          </a:r>
        </a:p>
        <a:p>
          <a:r>
            <a:rPr lang="en-US" sz="800" dirty="0" smtClean="0"/>
            <a:t>Annual Giving Coordinator</a:t>
          </a:r>
          <a:endParaRPr lang="en-US" sz="800" dirty="0"/>
        </a:p>
      </dgm:t>
    </dgm:pt>
    <dgm:pt modelId="{02A9E438-9ECB-46D9-8B73-03E6495A1286}" type="parTrans" cxnId="{FF43915F-E279-4561-9B3B-6F5BA57AE967}">
      <dgm:prSet/>
      <dgm:spPr/>
      <dgm:t>
        <a:bodyPr/>
        <a:lstStyle/>
        <a:p>
          <a:endParaRPr lang="en-US"/>
        </a:p>
      </dgm:t>
    </dgm:pt>
    <dgm:pt modelId="{D60C63DF-C617-4692-A0E2-2E47488833B9}" type="sibTrans" cxnId="{FF43915F-E279-4561-9B3B-6F5BA57AE967}">
      <dgm:prSet/>
      <dgm:spPr/>
      <dgm:t>
        <a:bodyPr/>
        <a:lstStyle/>
        <a:p>
          <a:endParaRPr lang="en-US"/>
        </a:p>
      </dgm:t>
    </dgm:pt>
    <dgm:pt modelId="{D7868CF2-1455-47C9-AAF8-C7F4A22EECFF}">
      <dgm:prSet custT="1"/>
      <dgm:spPr/>
      <dgm:t>
        <a:bodyPr/>
        <a:lstStyle/>
        <a:p>
          <a:r>
            <a:rPr lang="en-US" sz="800" dirty="0" smtClean="0"/>
            <a:t>Sandra Guthrie</a:t>
          </a:r>
        </a:p>
        <a:p>
          <a:r>
            <a:rPr lang="en-US" sz="800" dirty="0" smtClean="0"/>
            <a:t>Director of Publications</a:t>
          </a:r>
          <a:endParaRPr lang="en-US" sz="800" dirty="0"/>
        </a:p>
      </dgm:t>
    </dgm:pt>
    <dgm:pt modelId="{53EBBF53-9CD0-4058-8738-83355AEF61B4}" type="parTrans" cxnId="{EC142CF4-E9AB-4BE8-81EF-7F2E5F8C9F25}">
      <dgm:prSet/>
      <dgm:spPr/>
      <dgm:t>
        <a:bodyPr/>
        <a:lstStyle/>
        <a:p>
          <a:endParaRPr lang="en-US"/>
        </a:p>
      </dgm:t>
    </dgm:pt>
    <dgm:pt modelId="{CDEDB415-FE68-4F93-93FC-5F3898834B57}" type="sibTrans" cxnId="{EC142CF4-E9AB-4BE8-81EF-7F2E5F8C9F25}">
      <dgm:prSet/>
      <dgm:spPr/>
      <dgm:t>
        <a:bodyPr/>
        <a:lstStyle/>
        <a:p>
          <a:endParaRPr lang="en-US"/>
        </a:p>
      </dgm:t>
    </dgm:pt>
    <dgm:pt modelId="{61C1DF9C-E7EF-4A87-802A-AA12C59C4C8E}">
      <dgm:prSet custT="1"/>
      <dgm:spPr/>
      <dgm:t>
        <a:bodyPr/>
        <a:lstStyle/>
        <a:p>
          <a:r>
            <a:rPr lang="en-US" sz="800" dirty="0" smtClean="0"/>
            <a:t>Carter Cloyd</a:t>
          </a:r>
        </a:p>
        <a:p>
          <a:r>
            <a:rPr lang="en-US" sz="800" dirty="0" smtClean="0"/>
            <a:t>Director of News Services</a:t>
          </a:r>
          <a:endParaRPr lang="en-US" sz="800" dirty="0"/>
        </a:p>
      </dgm:t>
    </dgm:pt>
    <dgm:pt modelId="{F4296C83-26AE-4840-B2E6-06F7EB1AD610}" type="parTrans" cxnId="{1BD890B1-C664-426A-AF51-14CBAEDDBA51}">
      <dgm:prSet/>
      <dgm:spPr/>
      <dgm:t>
        <a:bodyPr/>
        <a:lstStyle/>
        <a:p>
          <a:endParaRPr lang="en-US"/>
        </a:p>
      </dgm:t>
    </dgm:pt>
    <dgm:pt modelId="{DBACC79B-CE45-4075-87B7-D022EB1A2D8A}" type="sibTrans" cxnId="{1BD890B1-C664-426A-AF51-14CBAEDDBA51}">
      <dgm:prSet/>
      <dgm:spPr/>
      <dgm:t>
        <a:bodyPr/>
        <a:lstStyle/>
        <a:p>
          <a:endParaRPr lang="en-US"/>
        </a:p>
      </dgm:t>
    </dgm:pt>
    <dgm:pt modelId="{4F1A4153-B934-4079-9352-4F130D5A009E}">
      <dgm:prSet custT="1"/>
      <dgm:spPr/>
      <dgm:t>
        <a:bodyPr/>
        <a:lstStyle/>
        <a:p>
          <a:r>
            <a:rPr lang="en-US" sz="800" dirty="0" smtClean="0"/>
            <a:t>Matthew Maupin</a:t>
          </a:r>
        </a:p>
        <a:p>
          <a:r>
            <a:rPr lang="en-US" sz="800" dirty="0" smtClean="0"/>
            <a:t>Director of Creative Services</a:t>
          </a:r>
        </a:p>
      </dgm:t>
    </dgm:pt>
    <dgm:pt modelId="{0698B2B9-D099-431F-BE8B-E29425321280}" type="parTrans" cxnId="{61E3E7A2-71AF-4F11-B4B7-015990AD7C32}">
      <dgm:prSet/>
      <dgm:spPr/>
      <dgm:t>
        <a:bodyPr/>
        <a:lstStyle/>
        <a:p>
          <a:endParaRPr lang="en-US"/>
        </a:p>
      </dgm:t>
    </dgm:pt>
    <dgm:pt modelId="{725211C2-CE42-44E2-8A07-715D7045EB21}" type="sibTrans" cxnId="{61E3E7A2-71AF-4F11-B4B7-015990AD7C32}">
      <dgm:prSet/>
      <dgm:spPr/>
      <dgm:t>
        <a:bodyPr/>
        <a:lstStyle/>
        <a:p>
          <a:endParaRPr lang="en-US"/>
        </a:p>
      </dgm:t>
    </dgm:pt>
    <dgm:pt modelId="{385FDAAF-FD4F-4F43-B263-3AF137552017}">
      <dgm:prSet custT="1"/>
      <dgm:spPr/>
      <dgm:t>
        <a:bodyPr/>
        <a:lstStyle/>
        <a:p>
          <a:r>
            <a:rPr lang="en-US" sz="800" dirty="0" smtClean="0"/>
            <a:t>Rick Lostutter</a:t>
          </a:r>
        </a:p>
        <a:p>
          <a:r>
            <a:rPr lang="en-US" sz="800" dirty="0" smtClean="0"/>
            <a:t>Art Director</a:t>
          </a:r>
          <a:endParaRPr lang="en-US" sz="800" dirty="0"/>
        </a:p>
      </dgm:t>
    </dgm:pt>
    <dgm:pt modelId="{95331F85-24CD-42D0-8879-1BFB909A6785}" type="parTrans" cxnId="{91B4B240-4397-4F3A-8F40-75209B394CD4}">
      <dgm:prSet/>
      <dgm:spPr/>
      <dgm:t>
        <a:bodyPr/>
        <a:lstStyle/>
        <a:p>
          <a:endParaRPr lang="en-US"/>
        </a:p>
      </dgm:t>
    </dgm:pt>
    <dgm:pt modelId="{DFFEF97F-06FA-42D2-B60A-B54F82DCBD74}" type="sibTrans" cxnId="{91B4B240-4397-4F3A-8F40-75209B394CD4}">
      <dgm:prSet/>
      <dgm:spPr/>
      <dgm:t>
        <a:bodyPr/>
        <a:lstStyle/>
        <a:p>
          <a:endParaRPr lang="en-US"/>
        </a:p>
      </dgm:t>
    </dgm:pt>
    <dgm:pt modelId="{A858C8E6-AAD4-4BA2-AC88-DEF9325B07D1}">
      <dgm:prSet custT="1"/>
      <dgm:spPr/>
      <dgm:t>
        <a:bodyPr/>
        <a:lstStyle/>
        <a:p>
          <a:r>
            <a:rPr lang="en-US" sz="800" dirty="0" smtClean="0"/>
            <a:t>Joe Lackner</a:t>
          </a:r>
        </a:p>
        <a:p>
          <a:r>
            <a:rPr lang="en-US" sz="800" dirty="0" smtClean="0"/>
            <a:t>Director of Web Communications</a:t>
          </a:r>
          <a:endParaRPr lang="en-US" sz="800" dirty="0"/>
        </a:p>
      </dgm:t>
    </dgm:pt>
    <dgm:pt modelId="{6352815D-6491-4A42-8392-2E889166A6A7}" type="parTrans" cxnId="{DD0D4A54-43BB-467A-A252-BBA1549912D7}">
      <dgm:prSet/>
      <dgm:spPr/>
      <dgm:t>
        <a:bodyPr/>
        <a:lstStyle/>
        <a:p>
          <a:endParaRPr lang="en-US"/>
        </a:p>
      </dgm:t>
    </dgm:pt>
    <dgm:pt modelId="{6C02DFC3-41FE-44C4-BCF7-FD60A86D25BE}" type="sibTrans" cxnId="{DD0D4A54-43BB-467A-A252-BBA1549912D7}">
      <dgm:prSet/>
      <dgm:spPr/>
      <dgm:t>
        <a:bodyPr/>
        <a:lstStyle/>
        <a:p>
          <a:endParaRPr lang="en-US"/>
        </a:p>
      </dgm:t>
    </dgm:pt>
    <dgm:pt modelId="{4D0B4FBD-F40E-481A-9A58-3F4D7CCC8784}" type="asst">
      <dgm:prSet custT="1"/>
      <dgm:spPr/>
      <dgm:t>
        <a:bodyPr/>
        <a:lstStyle/>
        <a:p>
          <a:r>
            <a:rPr lang="en-US" sz="700" dirty="0" smtClean="0"/>
            <a:t>Tracy Keller</a:t>
          </a:r>
        </a:p>
        <a:p>
          <a:r>
            <a:rPr lang="en-US" sz="700" dirty="0" smtClean="0"/>
            <a:t>Exec. Asst. to VP for College Advancement</a:t>
          </a:r>
          <a:endParaRPr lang="en-US" sz="700" dirty="0"/>
        </a:p>
      </dgm:t>
    </dgm:pt>
    <dgm:pt modelId="{654FA73B-3CDA-49DE-8CB8-8FAAE065DE78}" type="sibTrans" cxnId="{F0B98E95-3CC7-4B2C-8F7A-9731DAD60896}">
      <dgm:prSet/>
      <dgm:spPr/>
      <dgm:t>
        <a:bodyPr/>
        <a:lstStyle/>
        <a:p>
          <a:endParaRPr lang="en-US"/>
        </a:p>
      </dgm:t>
    </dgm:pt>
    <dgm:pt modelId="{61566D9F-3C65-41BE-A8DA-BFE945AB927F}" type="parTrans" cxnId="{F0B98E95-3CC7-4B2C-8F7A-9731DAD60896}">
      <dgm:prSet/>
      <dgm:spPr/>
      <dgm:t>
        <a:bodyPr/>
        <a:lstStyle/>
        <a:p>
          <a:endParaRPr lang="en-US"/>
        </a:p>
      </dgm:t>
    </dgm:pt>
    <dgm:pt modelId="{2C3A896B-47CF-43DC-85DB-5EB4EE192A8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Dennis Hunt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Vice President for College Advancement</a:t>
          </a:r>
        </a:p>
      </dgm:t>
    </dgm:pt>
    <dgm:pt modelId="{175FE532-8B4A-460B-8278-F0D7382AB929}" type="sibTrans" cxnId="{AB2FC884-1CF6-4CFB-905E-1293DDADFBD4}">
      <dgm:prSet/>
      <dgm:spPr/>
      <dgm:t>
        <a:bodyPr/>
        <a:lstStyle/>
        <a:p>
          <a:endParaRPr lang="en-US" sz="800"/>
        </a:p>
      </dgm:t>
    </dgm:pt>
    <dgm:pt modelId="{73ED2D7C-5933-4561-ABB2-6F565C546C2D}" type="parTrans" cxnId="{AB2FC884-1CF6-4CFB-905E-1293DDADFBD4}">
      <dgm:prSet/>
      <dgm:spPr/>
      <dgm:t>
        <a:bodyPr/>
        <a:lstStyle/>
        <a:p>
          <a:endParaRPr lang="en-US" sz="800"/>
        </a:p>
      </dgm:t>
    </dgm:pt>
    <dgm:pt modelId="{B6D55B0E-0905-49A4-94BB-3613BFE1505E}">
      <dgm:prSet custT="1"/>
      <dgm:spPr/>
      <dgm:t>
        <a:bodyPr/>
        <a:lstStyle/>
        <a:p>
          <a:r>
            <a:rPr lang="en-US" sz="700" dirty="0" smtClean="0"/>
            <a:t>Esther Bright</a:t>
          </a:r>
        </a:p>
        <a:p>
          <a:r>
            <a:rPr lang="en-US" sz="700" dirty="0" smtClean="0"/>
            <a:t>Office of College Advancement Assistant</a:t>
          </a:r>
          <a:endParaRPr lang="en-US" sz="700" dirty="0"/>
        </a:p>
      </dgm:t>
    </dgm:pt>
    <dgm:pt modelId="{FECDDBC1-670F-45DC-8E75-11BE1F97EA12}" type="parTrans" cxnId="{155D61AC-4645-4E1D-B926-4A9DE562A193}">
      <dgm:prSet/>
      <dgm:spPr/>
      <dgm:t>
        <a:bodyPr/>
        <a:lstStyle/>
        <a:p>
          <a:endParaRPr lang="en-US"/>
        </a:p>
      </dgm:t>
    </dgm:pt>
    <dgm:pt modelId="{E09F48DB-9E5F-4A85-B122-F6E0847D3F94}" type="sibTrans" cxnId="{155D61AC-4645-4E1D-B926-4A9DE562A193}">
      <dgm:prSet/>
      <dgm:spPr/>
      <dgm:t>
        <a:bodyPr/>
        <a:lstStyle/>
        <a:p>
          <a:endParaRPr lang="en-US"/>
        </a:p>
      </dgm:t>
    </dgm:pt>
    <dgm:pt modelId="{F86755B6-67E5-4FCA-853B-67E54466C21F}" type="asst">
      <dgm:prSet custT="1"/>
      <dgm:spPr/>
      <dgm:t>
        <a:bodyPr/>
        <a:lstStyle/>
        <a:p>
          <a:r>
            <a:rPr lang="en-US" sz="800" dirty="0" smtClean="0"/>
            <a:t>Julie Hoskins</a:t>
          </a:r>
        </a:p>
        <a:p>
          <a:r>
            <a:rPr lang="en-US" sz="800" dirty="0" smtClean="0"/>
            <a:t>College Advancement Services Assistant</a:t>
          </a:r>
          <a:endParaRPr lang="en-US" sz="800" dirty="0"/>
        </a:p>
      </dgm:t>
    </dgm:pt>
    <dgm:pt modelId="{9A8BF94F-6126-4252-B8A7-53BD56BBD55F}" type="parTrans" cxnId="{7DD9BD5E-5112-461D-A977-5EAC68F72713}">
      <dgm:prSet/>
      <dgm:spPr/>
      <dgm:t>
        <a:bodyPr/>
        <a:lstStyle/>
        <a:p>
          <a:endParaRPr lang="en-US"/>
        </a:p>
      </dgm:t>
    </dgm:pt>
    <dgm:pt modelId="{AC241DEB-F3B4-45E1-BE23-D85356353383}" type="sibTrans" cxnId="{7DD9BD5E-5112-461D-A977-5EAC68F72713}">
      <dgm:prSet/>
      <dgm:spPr/>
      <dgm:t>
        <a:bodyPr/>
        <a:lstStyle/>
        <a:p>
          <a:endParaRPr lang="en-US"/>
        </a:p>
      </dgm:t>
    </dgm:pt>
    <dgm:pt modelId="{7FFB0C2B-4543-4478-820A-E701850BCCEB}" type="pres">
      <dgm:prSet presAssocID="{17A51341-6A66-4BD8-8256-5C4EBBCF12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8D1C55-BDB8-43E0-9E47-077F49F44719}" type="pres">
      <dgm:prSet presAssocID="{2C3A896B-47CF-43DC-85DB-5EB4EE192A88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49D1C27E-7559-4EE3-98A4-3C618AC4A367}" type="pres">
      <dgm:prSet presAssocID="{2C3A896B-47CF-43DC-85DB-5EB4EE192A88}" presName="rootComposite1" presStyleCnt="0"/>
      <dgm:spPr/>
      <dgm:t>
        <a:bodyPr/>
        <a:lstStyle/>
        <a:p>
          <a:endParaRPr lang="en-US"/>
        </a:p>
      </dgm:t>
    </dgm:pt>
    <dgm:pt modelId="{9F7B45A7-FD34-4EF0-B7C8-E0B72CC1CB8F}" type="pres">
      <dgm:prSet presAssocID="{2C3A896B-47CF-43DC-85DB-5EB4EE192A88}" presName="rootText1" presStyleLbl="node0" presStyleIdx="0" presStyleCnt="1" custScaleX="169327" custScaleY="144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DF4A2F-4F6A-4E48-A35B-F50D51D9F30E}" type="pres">
      <dgm:prSet presAssocID="{2C3A896B-47CF-43DC-85DB-5EB4EE192A8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DEF1236-4456-4344-917A-553406FD5BB4}" type="pres">
      <dgm:prSet presAssocID="{2C3A896B-47CF-43DC-85DB-5EB4EE192A88}" presName="hierChild2" presStyleCnt="0"/>
      <dgm:spPr/>
      <dgm:t>
        <a:bodyPr/>
        <a:lstStyle/>
        <a:p>
          <a:endParaRPr lang="en-US"/>
        </a:p>
      </dgm:t>
    </dgm:pt>
    <dgm:pt modelId="{6E6B64D1-FFE0-495E-A22C-583105824569}" type="pres">
      <dgm:prSet presAssocID="{F32C382F-B29A-4834-B39D-2DA649EE99A6}" presName="Name35" presStyleLbl="parChTrans1D2" presStyleIdx="0" presStyleCnt="8"/>
      <dgm:spPr/>
      <dgm:t>
        <a:bodyPr/>
        <a:lstStyle/>
        <a:p>
          <a:endParaRPr lang="en-US"/>
        </a:p>
      </dgm:t>
    </dgm:pt>
    <dgm:pt modelId="{7A41CB40-F106-40F5-A568-0A5B966BB479}" type="pres">
      <dgm:prSet presAssocID="{8281A062-CEA9-47DB-A7DD-ABCE91A01E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C7ACA8C-90B7-4801-AC34-93E8C7015D4D}" type="pres">
      <dgm:prSet presAssocID="{8281A062-CEA9-47DB-A7DD-ABCE91A01E8C}" presName="rootComposite" presStyleCnt="0"/>
      <dgm:spPr/>
      <dgm:t>
        <a:bodyPr/>
        <a:lstStyle/>
        <a:p>
          <a:endParaRPr lang="en-US"/>
        </a:p>
      </dgm:t>
    </dgm:pt>
    <dgm:pt modelId="{703F0C1E-3E4D-4C8E-98F6-D78DD1277A5E}" type="pres">
      <dgm:prSet presAssocID="{8281A062-CEA9-47DB-A7DD-ABCE91A01E8C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0D84B7-0389-4E6D-A181-3AD7E1255566}" type="pres">
      <dgm:prSet presAssocID="{8281A062-CEA9-47DB-A7DD-ABCE91A01E8C}" presName="rootConnector" presStyleLbl="node2" presStyleIdx="0" presStyleCnt="7"/>
      <dgm:spPr/>
      <dgm:t>
        <a:bodyPr/>
        <a:lstStyle/>
        <a:p>
          <a:endParaRPr lang="en-US"/>
        </a:p>
      </dgm:t>
    </dgm:pt>
    <dgm:pt modelId="{9A458F65-1836-4DC6-A491-264102649B9E}" type="pres">
      <dgm:prSet presAssocID="{8281A062-CEA9-47DB-A7DD-ABCE91A01E8C}" presName="hierChild4" presStyleCnt="0"/>
      <dgm:spPr/>
      <dgm:t>
        <a:bodyPr/>
        <a:lstStyle/>
        <a:p>
          <a:endParaRPr lang="en-US"/>
        </a:p>
      </dgm:t>
    </dgm:pt>
    <dgm:pt modelId="{65E65D5C-8AC6-422D-9FDC-6167AEF4DCFC}" type="pres">
      <dgm:prSet presAssocID="{84271788-55F4-4137-86A8-C49D2EFFB677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1D94E3BD-934B-4FE0-96D5-B139D78C8BF5}" type="pres">
      <dgm:prSet presAssocID="{75D2E0F9-354D-46AF-9084-073753094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9A27AC-B366-4385-9C3E-1DE9F944B16D}" type="pres">
      <dgm:prSet presAssocID="{75D2E0F9-354D-46AF-9084-07375309475E}" presName="rootComposite" presStyleCnt="0"/>
      <dgm:spPr/>
      <dgm:t>
        <a:bodyPr/>
        <a:lstStyle/>
        <a:p>
          <a:endParaRPr lang="en-US"/>
        </a:p>
      </dgm:t>
    </dgm:pt>
    <dgm:pt modelId="{14BC1491-1A62-4968-A793-0CC5CF4E069E}" type="pres">
      <dgm:prSet presAssocID="{75D2E0F9-354D-46AF-9084-07375309475E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30033C-E6D5-4BC7-A457-8E61C96F91D5}" type="pres">
      <dgm:prSet presAssocID="{75D2E0F9-354D-46AF-9084-07375309475E}" presName="rootConnector" presStyleLbl="node3" presStyleIdx="0" presStyleCnt="11"/>
      <dgm:spPr/>
      <dgm:t>
        <a:bodyPr/>
        <a:lstStyle/>
        <a:p>
          <a:endParaRPr lang="en-US"/>
        </a:p>
      </dgm:t>
    </dgm:pt>
    <dgm:pt modelId="{D7D5AA9D-9593-4183-A021-861797DC6464}" type="pres">
      <dgm:prSet presAssocID="{75D2E0F9-354D-46AF-9084-07375309475E}" presName="hierChild4" presStyleCnt="0"/>
      <dgm:spPr/>
      <dgm:t>
        <a:bodyPr/>
        <a:lstStyle/>
        <a:p>
          <a:endParaRPr lang="en-US"/>
        </a:p>
      </dgm:t>
    </dgm:pt>
    <dgm:pt modelId="{F08D4903-2C6F-4E33-9E38-4417E5B4E5CC}" type="pres">
      <dgm:prSet presAssocID="{75D2E0F9-354D-46AF-9084-07375309475E}" presName="hierChild5" presStyleCnt="0"/>
      <dgm:spPr/>
      <dgm:t>
        <a:bodyPr/>
        <a:lstStyle/>
        <a:p>
          <a:endParaRPr lang="en-US"/>
        </a:p>
      </dgm:t>
    </dgm:pt>
    <dgm:pt modelId="{37B3053C-92B7-4ADA-99DA-AD3DC1AF4173}" type="pres">
      <dgm:prSet presAssocID="{EA15900B-26B0-42ED-A774-1D324410D1A9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2F206D08-43F2-42AB-BC4D-FA1065B13A64}" type="pres">
      <dgm:prSet presAssocID="{2BFE09EE-53F1-4674-88C1-FCA03E54D9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37F522-8D76-4FC8-95E6-122C6EB94BBA}" type="pres">
      <dgm:prSet presAssocID="{2BFE09EE-53F1-4674-88C1-FCA03E54D9CA}" presName="rootComposite" presStyleCnt="0"/>
      <dgm:spPr/>
      <dgm:t>
        <a:bodyPr/>
        <a:lstStyle/>
        <a:p>
          <a:endParaRPr lang="en-US"/>
        </a:p>
      </dgm:t>
    </dgm:pt>
    <dgm:pt modelId="{076491D7-E2AF-480B-AE91-351E573A0D04}" type="pres">
      <dgm:prSet presAssocID="{2BFE09EE-53F1-4674-88C1-FCA03E54D9CA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1B87F-5A8A-4C77-9307-8248AAB78CFF}" type="pres">
      <dgm:prSet presAssocID="{2BFE09EE-53F1-4674-88C1-FCA03E54D9CA}" presName="rootConnector" presStyleLbl="node3" presStyleIdx="1" presStyleCnt="11"/>
      <dgm:spPr/>
      <dgm:t>
        <a:bodyPr/>
        <a:lstStyle/>
        <a:p>
          <a:endParaRPr lang="en-US"/>
        </a:p>
      </dgm:t>
    </dgm:pt>
    <dgm:pt modelId="{810CE897-482A-4DAA-8180-3AB81330688E}" type="pres">
      <dgm:prSet presAssocID="{2BFE09EE-53F1-4674-88C1-FCA03E54D9CA}" presName="hierChild4" presStyleCnt="0"/>
      <dgm:spPr/>
      <dgm:t>
        <a:bodyPr/>
        <a:lstStyle/>
        <a:p>
          <a:endParaRPr lang="en-US"/>
        </a:p>
      </dgm:t>
    </dgm:pt>
    <dgm:pt modelId="{FAC42F4C-ED03-40DC-A15F-BA057325ABA0}" type="pres">
      <dgm:prSet presAssocID="{2BFE09EE-53F1-4674-88C1-FCA03E54D9CA}" presName="hierChild5" presStyleCnt="0"/>
      <dgm:spPr/>
      <dgm:t>
        <a:bodyPr/>
        <a:lstStyle/>
        <a:p>
          <a:endParaRPr lang="en-US"/>
        </a:p>
      </dgm:t>
    </dgm:pt>
    <dgm:pt modelId="{C6D7D997-A195-4567-9537-EEC19E5B3440}" type="pres">
      <dgm:prSet presAssocID="{8281A062-CEA9-47DB-A7DD-ABCE91A01E8C}" presName="hierChild5" presStyleCnt="0"/>
      <dgm:spPr/>
      <dgm:t>
        <a:bodyPr/>
        <a:lstStyle/>
        <a:p>
          <a:endParaRPr lang="en-US"/>
        </a:p>
      </dgm:t>
    </dgm:pt>
    <dgm:pt modelId="{131C7285-6DEB-4919-AA3E-E2C91AD2D9C0}" type="pres">
      <dgm:prSet presAssocID="{BBBB91A2-EB69-4810-A174-F4C212292DB7}" presName="Name35" presStyleLbl="parChTrans1D2" presStyleIdx="1" presStyleCnt="8"/>
      <dgm:spPr/>
      <dgm:t>
        <a:bodyPr/>
        <a:lstStyle/>
        <a:p>
          <a:endParaRPr lang="en-US"/>
        </a:p>
      </dgm:t>
    </dgm:pt>
    <dgm:pt modelId="{C7A4EE0E-5A67-4A97-B480-96D90CACE6B1}" type="pres">
      <dgm:prSet presAssocID="{0521E02C-C248-4FA8-9118-A2639BD2F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259493-10BE-4384-BCC6-FEC0C498ACBE}" type="pres">
      <dgm:prSet presAssocID="{0521E02C-C248-4FA8-9118-A2639BD2FEFA}" presName="rootComposite" presStyleCnt="0"/>
      <dgm:spPr/>
      <dgm:t>
        <a:bodyPr/>
        <a:lstStyle/>
        <a:p>
          <a:endParaRPr lang="en-US"/>
        </a:p>
      </dgm:t>
    </dgm:pt>
    <dgm:pt modelId="{A2CD8BE3-4735-4020-B7FC-C39CA3C4CEAC}" type="pres">
      <dgm:prSet presAssocID="{0521E02C-C248-4FA8-9118-A2639BD2FEF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7EFC9-0BD4-4761-8655-A7A7C1B9F9E9}" type="pres">
      <dgm:prSet presAssocID="{0521E02C-C248-4FA8-9118-A2639BD2FEFA}" presName="rootConnector" presStyleLbl="node2" presStyleIdx="1" presStyleCnt="7"/>
      <dgm:spPr/>
      <dgm:t>
        <a:bodyPr/>
        <a:lstStyle/>
        <a:p>
          <a:endParaRPr lang="en-US"/>
        </a:p>
      </dgm:t>
    </dgm:pt>
    <dgm:pt modelId="{953D5226-4111-4079-8BC4-0D7510C32F8D}" type="pres">
      <dgm:prSet presAssocID="{0521E02C-C248-4FA8-9118-A2639BD2FEFA}" presName="hierChild4" presStyleCnt="0"/>
      <dgm:spPr/>
      <dgm:t>
        <a:bodyPr/>
        <a:lstStyle/>
        <a:p>
          <a:endParaRPr lang="en-US"/>
        </a:p>
      </dgm:t>
    </dgm:pt>
    <dgm:pt modelId="{4DCBA0C2-17D3-469F-BBED-BF35D749603D}" type="pres">
      <dgm:prSet presAssocID="{A0D9D104-3785-4E2E-9381-9749EB8B2582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28F85A3D-38B6-45C8-91C3-1310CDB5E1F5}" type="pres">
      <dgm:prSet presAssocID="{B11D6103-70B2-4945-A91C-6DB7586C547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6E240F9-53F6-4842-BDF4-8DD935FB2E44}" type="pres">
      <dgm:prSet presAssocID="{B11D6103-70B2-4945-A91C-6DB7586C5473}" presName="rootComposite" presStyleCnt="0"/>
      <dgm:spPr/>
      <dgm:t>
        <a:bodyPr/>
        <a:lstStyle/>
        <a:p>
          <a:endParaRPr lang="en-US"/>
        </a:p>
      </dgm:t>
    </dgm:pt>
    <dgm:pt modelId="{13739E0A-C8B8-487D-AB34-40801778D962}" type="pres">
      <dgm:prSet presAssocID="{B11D6103-70B2-4945-A91C-6DB7586C5473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9EA58-1D7E-49B1-A5AC-E026A593D661}" type="pres">
      <dgm:prSet presAssocID="{B11D6103-70B2-4945-A91C-6DB7586C5473}" presName="rootConnector" presStyleLbl="node3" presStyleIdx="2" presStyleCnt="11"/>
      <dgm:spPr/>
      <dgm:t>
        <a:bodyPr/>
        <a:lstStyle/>
        <a:p>
          <a:endParaRPr lang="en-US"/>
        </a:p>
      </dgm:t>
    </dgm:pt>
    <dgm:pt modelId="{AFC85D6B-2A6A-4D76-9AC0-A21635F82C76}" type="pres">
      <dgm:prSet presAssocID="{B11D6103-70B2-4945-A91C-6DB7586C5473}" presName="hierChild4" presStyleCnt="0"/>
      <dgm:spPr/>
      <dgm:t>
        <a:bodyPr/>
        <a:lstStyle/>
        <a:p>
          <a:endParaRPr lang="en-US"/>
        </a:p>
      </dgm:t>
    </dgm:pt>
    <dgm:pt modelId="{66851987-EF5F-4ECF-884E-052DB20CC7F8}" type="pres">
      <dgm:prSet presAssocID="{B11D6103-70B2-4945-A91C-6DB7586C5473}" presName="hierChild5" presStyleCnt="0"/>
      <dgm:spPr/>
      <dgm:t>
        <a:bodyPr/>
        <a:lstStyle/>
        <a:p>
          <a:endParaRPr lang="en-US"/>
        </a:p>
      </dgm:t>
    </dgm:pt>
    <dgm:pt modelId="{EC9F7300-C6E0-457C-B6AD-08307DA85E8A}" type="pres">
      <dgm:prSet presAssocID="{F1315554-7121-4C24-A007-9ED18959BAE9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25D8EBF2-76D6-465D-81D1-9B2A7577EB24}" type="pres">
      <dgm:prSet presAssocID="{CFEBA96C-1804-4931-ACED-A456B25025D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7A637E9-8D32-4951-B6EF-875E6F82D5C2}" type="pres">
      <dgm:prSet presAssocID="{CFEBA96C-1804-4931-ACED-A456B25025D2}" presName="rootComposite" presStyleCnt="0"/>
      <dgm:spPr/>
      <dgm:t>
        <a:bodyPr/>
        <a:lstStyle/>
        <a:p>
          <a:endParaRPr lang="en-US"/>
        </a:p>
      </dgm:t>
    </dgm:pt>
    <dgm:pt modelId="{0B8CF70D-65A4-4ED5-8006-25AC6C9011C9}" type="pres">
      <dgm:prSet presAssocID="{CFEBA96C-1804-4931-ACED-A456B25025D2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3BF92B-DE8E-44BC-A884-F27D4C50F936}" type="pres">
      <dgm:prSet presAssocID="{CFEBA96C-1804-4931-ACED-A456B25025D2}" presName="rootConnector" presStyleLbl="node3" presStyleIdx="3" presStyleCnt="11"/>
      <dgm:spPr/>
      <dgm:t>
        <a:bodyPr/>
        <a:lstStyle/>
        <a:p>
          <a:endParaRPr lang="en-US"/>
        </a:p>
      </dgm:t>
    </dgm:pt>
    <dgm:pt modelId="{62D38CB2-FBE1-4C8C-8B7F-5597D0E75456}" type="pres">
      <dgm:prSet presAssocID="{CFEBA96C-1804-4931-ACED-A456B25025D2}" presName="hierChild4" presStyleCnt="0"/>
      <dgm:spPr/>
      <dgm:t>
        <a:bodyPr/>
        <a:lstStyle/>
        <a:p>
          <a:endParaRPr lang="en-US"/>
        </a:p>
      </dgm:t>
    </dgm:pt>
    <dgm:pt modelId="{CA264197-7AA8-4918-BD69-FD88F361D75E}" type="pres">
      <dgm:prSet presAssocID="{CFEBA96C-1804-4931-ACED-A456B25025D2}" presName="hierChild5" presStyleCnt="0"/>
      <dgm:spPr/>
      <dgm:t>
        <a:bodyPr/>
        <a:lstStyle/>
        <a:p>
          <a:endParaRPr lang="en-US"/>
        </a:p>
      </dgm:t>
    </dgm:pt>
    <dgm:pt modelId="{2B6FE04B-C495-4BAE-BF62-4C967A9278C3}" type="pres">
      <dgm:prSet presAssocID="{02A9E438-9ECB-46D9-8B73-03E6495A1286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5616C24A-A431-4232-90D8-3F85D716B424}" type="pres">
      <dgm:prSet presAssocID="{2D541D76-CF4A-4F13-B70B-148214325A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BB19A60-212E-490A-ACC2-C84C7B339337}" type="pres">
      <dgm:prSet presAssocID="{2D541D76-CF4A-4F13-B70B-148214325A3A}" presName="rootComposite" presStyleCnt="0"/>
      <dgm:spPr/>
      <dgm:t>
        <a:bodyPr/>
        <a:lstStyle/>
        <a:p>
          <a:endParaRPr lang="en-US"/>
        </a:p>
      </dgm:t>
    </dgm:pt>
    <dgm:pt modelId="{A1120D6D-EA39-4E51-9B4F-54CB022DE62B}" type="pres">
      <dgm:prSet presAssocID="{2D541D76-CF4A-4F13-B70B-148214325A3A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DA2A1-69C9-4C4B-A53A-D9628BE36318}" type="pres">
      <dgm:prSet presAssocID="{2D541D76-CF4A-4F13-B70B-148214325A3A}" presName="rootConnector" presStyleLbl="node3" presStyleIdx="4" presStyleCnt="11"/>
      <dgm:spPr/>
      <dgm:t>
        <a:bodyPr/>
        <a:lstStyle/>
        <a:p>
          <a:endParaRPr lang="en-US"/>
        </a:p>
      </dgm:t>
    </dgm:pt>
    <dgm:pt modelId="{CE65894C-5C54-41E5-947F-0F6A5B8A152F}" type="pres">
      <dgm:prSet presAssocID="{2D541D76-CF4A-4F13-B70B-148214325A3A}" presName="hierChild4" presStyleCnt="0"/>
      <dgm:spPr/>
      <dgm:t>
        <a:bodyPr/>
        <a:lstStyle/>
        <a:p>
          <a:endParaRPr lang="en-US"/>
        </a:p>
      </dgm:t>
    </dgm:pt>
    <dgm:pt modelId="{3E5A47C0-4A46-4E7B-B6B7-75E7056C3877}" type="pres">
      <dgm:prSet presAssocID="{2D541D76-CF4A-4F13-B70B-148214325A3A}" presName="hierChild5" presStyleCnt="0"/>
      <dgm:spPr/>
      <dgm:t>
        <a:bodyPr/>
        <a:lstStyle/>
        <a:p>
          <a:endParaRPr lang="en-US"/>
        </a:p>
      </dgm:t>
    </dgm:pt>
    <dgm:pt modelId="{7B3DDF32-737D-49F2-B5E9-94E9CAB893EC}" type="pres">
      <dgm:prSet presAssocID="{0521E02C-C248-4FA8-9118-A2639BD2FEFA}" presName="hierChild5" presStyleCnt="0"/>
      <dgm:spPr/>
      <dgm:t>
        <a:bodyPr/>
        <a:lstStyle/>
        <a:p>
          <a:endParaRPr lang="en-US"/>
        </a:p>
      </dgm:t>
    </dgm:pt>
    <dgm:pt modelId="{207E9A5B-D9D4-4D5E-97B5-15D25045D56F}" type="pres">
      <dgm:prSet presAssocID="{D27C7F07-6EBB-4241-BE2A-922E02223A8A}" presName="Name35" presStyleLbl="parChTrans1D2" presStyleIdx="2" presStyleCnt="8"/>
      <dgm:spPr/>
      <dgm:t>
        <a:bodyPr/>
        <a:lstStyle/>
        <a:p>
          <a:endParaRPr lang="en-US"/>
        </a:p>
      </dgm:t>
    </dgm:pt>
    <dgm:pt modelId="{AFF6B941-43D0-4CA4-BEA5-5954B6EB8741}" type="pres">
      <dgm:prSet presAssocID="{C87A2006-03D5-4A2F-8FED-BA76B15070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B600AE-903F-4B4B-A399-ACE0D3F9E9FC}" type="pres">
      <dgm:prSet presAssocID="{C87A2006-03D5-4A2F-8FED-BA76B150706D}" presName="rootComposite" presStyleCnt="0"/>
      <dgm:spPr/>
      <dgm:t>
        <a:bodyPr/>
        <a:lstStyle/>
        <a:p>
          <a:endParaRPr lang="en-US"/>
        </a:p>
      </dgm:t>
    </dgm:pt>
    <dgm:pt modelId="{7114EE55-6FF9-4105-A22B-C114E5C1761A}" type="pres">
      <dgm:prSet presAssocID="{C87A2006-03D5-4A2F-8FED-BA76B150706D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EE7AB6-7911-4606-B51F-D5329DF7C26A}" type="pres">
      <dgm:prSet presAssocID="{C87A2006-03D5-4A2F-8FED-BA76B150706D}" presName="rootConnector" presStyleLbl="node2" presStyleIdx="2" presStyleCnt="7"/>
      <dgm:spPr/>
      <dgm:t>
        <a:bodyPr/>
        <a:lstStyle/>
        <a:p>
          <a:endParaRPr lang="en-US"/>
        </a:p>
      </dgm:t>
    </dgm:pt>
    <dgm:pt modelId="{AF2A8F6A-E4DA-43A9-9F41-5D7673B9C5C1}" type="pres">
      <dgm:prSet presAssocID="{C87A2006-03D5-4A2F-8FED-BA76B150706D}" presName="hierChild4" presStyleCnt="0"/>
      <dgm:spPr/>
      <dgm:t>
        <a:bodyPr/>
        <a:lstStyle/>
        <a:p>
          <a:endParaRPr lang="en-US"/>
        </a:p>
      </dgm:t>
    </dgm:pt>
    <dgm:pt modelId="{0E835A76-9FF3-4844-B9AB-411D6BC32F6C}" type="pres">
      <dgm:prSet presAssocID="{C87A2006-03D5-4A2F-8FED-BA76B150706D}" presName="hierChild5" presStyleCnt="0"/>
      <dgm:spPr/>
      <dgm:t>
        <a:bodyPr/>
        <a:lstStyle/>
        <a:p>
          <a:endParaRPr lang="en-US"/>
        </a:p>
      </dgm:t>
    </dgm:pt>
    <dgm:pt modelId="{3137B4AF-A97B-445F-8DA8-83F0FF70D902}" type="pres">
      <dgm:prSet presAssocID="{1A09F199-23D2-4DDF-8B5B-6B28B7EB7562}" presName="Name35" presStyleLbl="parChTrans1D2" presStyleIdx="3" presStyleCnt="8"/>
      <dgm:spPr/>
      <dgm:t>
        <a:bodyPr/>
        <a:lstStyle/>
        <a:p>
          <a:endParaRPr lang="en-US"/>
        </a:p>
      </dgm:t>
    </dgm:pt>
    <dgm:pt modelId="{58D54FE3-309E-40AB-BCF6-3D2B0BD185C6}" type="pres">
      <dgm:prSet presAssocID="{0A1B40EE-853C-4984-8C5E-D0B701C2F4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5A6D54-587F-4EDD-A120-DE7537E1BC6E}" type="pres">
      <dgm:prSet presAssocID="{0A1B40EE-853C-4984-8C5E-D0B701C2F45B}" presName="rootComposite" presStyleCnt="0"/>
      <dgm:spPr/>
      <dgm:t>
        <a:bodyPr/>
        <a:lstStyle/>
        <a:p>
          <a:endParaRPr lang="en-US"/>
        </a:p>
      </dgm:t>
    </dgm:pt>
    <dgm:pt modelId="{7FCD04E5-A104-44E5-9D64-3DA8195A664C}" type="pres">
      <dgm:prSet presAssocID="{0A1B40EE-853C-4984-8C5E-D0B701C2F45B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AF9646-B52B-4940-ACD0-1A47A8689C7A}" type="pres">
      <dgm:prSet presAssocID="{0A1B40EE-853C-4984-8C5E-D0B701C2F45B}" presName="rootConnector" presStyleLbl="node2" presStyleIdx="3" presStyleCnt="7"/>
      <dgm:spPr/>
      <dgm:t>
        <a:bodyPr/>
        <a:lstStyle/>
        <a:p>
          <a:endParaRPr lang="en-US"/>
        </a:p>
      </dgm:t>
    </dgm:pt>
    <dgm:pt modelId="{4169F05C-5964-4ED0-B777-6280DF87B209}" type="pres">
      <dgm:prSet presAssocID="{0A1B40EE-853C-4984-8C5E-D0B701C2F45B}" presName="hierChild4" presStyleCnt="0"/>
      <dgm:spPr/>
      <dgm:t>
        <a:bodyPr/>
        <a:lstStyle/>
        <a:p>
          <a:endParaRPr lang="en-US"/>
        </a:p>
      </dgm:t>
    </dgm:pt>
    <dgm:pt modelId="{00F6CF6D-6E31-4E54-8137-1EF54BA48153}" type="pres">
      <dgm:prSet presAssocID="{FECDDBC1-670F-45DC-8E75-11BE1F97EA12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B97533F7-5A7F-458D-8645-FC29C215C818}" type="pres">
      <dgm:prSet presAssocID="{B6D55B0E-0905-49A4-94BB-3613BFE1505E}" presName="hierRoot2" presStyleCnt="0">
        <dgm:presLayoutVars>
          <dgm:hierBranch val="init"/>
        </dgm:presLayoutVars>
      </dgm:prSet>
      <dgm:spPr/>
    </dgm:pt>
    <dgm:pt modelId="{31C749C3-6883-4281-A557-7AAF76DE706E}" type="pres">
      <dgm:prSet presAssocID="{B6D55B0E-0905-49A4-94BB-3613BFE1505E}" presName="rootComposite" presStyleCnt="0"/>
      <dgm:spPr/>
    </dgm:pt>
    <dgm:pt modelId="{1E7DE0E8-791E-4B2C-A4FF-E855C9C10FB0}" type="pres">
      <dgm:prSet presAssocID="{B6D55B0E-0905-49A4-94BB-3613BFE1505E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A6B02-2242-4C8F-B087-82036532D7E2}" type="pres">
      <dgm:prSet presAssocID="{B6D55B0E-0905-49A4-94BB-3613BFE1505E}" presName="rootConnector" presStyleLbl="node3" presStyleIdx="5" presStyleCnt="11"/>
      <dgm:spPr/>
      <dgm:t>
        <a:bodyPr/>
        <a:lstStyle/>
        <a:p>
          <a:endParaRPr lang="en-US"/>
        </a:p>
      </dgm:t>
    </dgm:pt>
    <dgm:pt modelId="{4D04BFFA-B5A3-4CEA-935A-AE12C21AEF48}" type="pres">
      <dgm:prSet presAssocID="{B6D55B0E-0905-49A4-94BB-3613BFE1505E}" presName="hierChild4" presStyleCnt="0"/>
      <dgm:spPr/>
    </dgm:pt>
    <dgm:pt modelId="{0E30BD78-EDAC-4E68-972A-51867EB53774}" type="pres">
      <dgm:prSet presAssocID="{B6D55B0E-0905-49A4-94BB-3613BFE1505E}" presName="hierChild5" presStyleCnt="0"/>
      <dgm:spPr/>
    </dgm:pt>
    <dgm:pt modelId="{CB6DFB52-EC7A-482A-B15F-FADB8036969D}" type="pres">
      <dgm:prSet presAssocID="{0A1B40EE-853C-4984-8C5E-D0B701C2F45B}" presName="hierChild5" presStyleCnt="0"/>
      <dgm:spPr/>
      <dgm:t>
        <a:bodyPr/>
        <a:lstStyle/>
        <a:p>
          <a:endParaRPr lang="en-US"/>
        </a:p>
      </dgm:t>
    </dgm:pt>
    <dgm:pt modelId="{03A1B5AE-BE62-4267-A3BF-F8D80BDA1D0E}" type="pres">
      <dgm:prSet presAssocID="{C6AE3C64-3827-4E38-904B-0C571B48CA08}" presName="Name35" presStyleLbl="parChTrans1D2" presStyleIdx="4" presStyleCnt="8"/>
      <dgm:spPr/>
      <dgm:t>
        <a:bodyPr/>
        <a:lstStyle/>
        <a:p>
          <a:endParaRPr lang="en-US"/>
        </a:p>
      </dgm:t>
    </dgm:pt>
    <dgm:pt modelId="{5C48C2C7-A174-4A8F-8572-8F682ED9813E}" type="pres">
      <dgm:prSet presAssocID="{026A6C32-1BE9-4D2E-85E8-950862C596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897952-5290-4D4A-B89D-378F86665F99}" type="pres">
      <dgm:prSet presAssocID="{026A6C32-1BE9-4D2E-85E8-950862C596C5}" presName="rootComposite" presStyleCnt="0"/>
      <dgm:spPr/>
      <dgm:t>
        <a:bodyPr/>
        <a:lstStyle/>
        <a:p>
          <a:endParaRPr lang="en-US"/>
        </a:p>
      </dgm:t>
    </dgm:pt>
    <dgm:pt modelId="{824C9F26-B94E-4E01-99C2-525BFBADEDD9}" type="pres">
      <dgm:prSet presAssocID="{026A6C32-1BE9-4D2E-85E8-950862C596C5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256061-F5C8-447A-8A0D-C437CB94E744}" type="pres">
      <dgm:prSet presAssocID="{026A6C32-1BE9-4D2E-85E8-950862C596C5}" presName="rootConnector" presStyleLbl="node2" presStyleIdx="4" presStyleCnt="7"/>
      <dgm:spPr/>
      <dgm:t>
        <a:bodyPr/>
        <a:lstStyle/>
        <a:p>
          <a:endParaRPr lang="en-US"/>
        </a:p>
      </dgm:t>
    </dgm:pt>
    <dgm:pt modelId="{3212987A-0B02-4787-850A-04FDA145E210}" type="pres">
      <dgm:prSet presAssocID="{026A6C32-1BE9-4D2E-85E8-950862C596C5}" presName="hierChild4" presStyleCnt="0"/>
      <dgm:spPr/>
      <dgm:t>
        <a:bodyPr/>
        <a:lstStyle/>
        <a:p>
          <a:endParaRPr lang="en-US"/>
        </a:p>
      </dgm:t>
    </dgm:pt>
    <dgm:pt modelId="{1DB41C2B-E098-40CB-8C6E-5906A19C506B}" type="pres">
      <dgm:prSet presAssocID="{026A6C32-1BE9-4D2E-85E8-950862C596C5}" presName="hierChild5" presStyleCnt="0"/>
      <dgm:spPr/>
      <dgm:t>
        <a:bodyPr/>
        <a:lstStyle/>
        <a:p>
          <a:endParaRPr lang="en-US"/>
        </a:p>
      </dgm:t>
    </dgm:pt>
    <dgm:pt modelId="{7747DFEC-064F-43ED-A9E0-42FBA1E34F31}" type="pres">
      <dgm:prSet presAssocID="{37CB7EF7-6F03-4839-95D1-647B30E71A55}" presName="Name35" presStyleLbl="parChTrans1D2" presStyleIdx="5" presStyleCnt="8"/>
      <dgm:spPr/>
      <dgm:t>
        <a:bodyPr/>
        <a:lstStyle/>
        <a:p>
          <a:endParaRPr lang="en-US"/>
        </a:p>
      </dgm:t>
    </dgm:pt>
    <dgm:pt modelId="{29F9F230-E931-49BA-B68D-76B8E09AF482}" type="pres">
      <dgm:prSet presAssocID="{ACDE4ACF-AD24-40C8-A5BB-067BC8246D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144FE4-AFE6-4826-8D42-FD451E0BA366}" type="pres">
      <dgm:prSet presAssocID="{ACDE4ACF-AD24-40C8-A5BB-067BC8246DDC}" presName="rootComposite" presStyleCnt="0"/>
      <dgm:spPr/>
      <dgm:t>
        <a:bodyPr/>
        <a:lstStyle/>
        <a:p>
          <a:endParaRPr lang="en-US"/>
        </a:p>
      </dgm:t>
    </dgm:pt>
    <dgm:pt modelId="{B1AD9399-D99D-4320-88DA-A2182786C8ED}" type="pres">
      <dgm:prSet presAssocID="{ACDE4ACF-AD24-40C8-A5BB-067BC8246DDC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2CE5F-A28A-4032-B903-4B41437B9E6A}" type="pres">
      <dgm:prSet presAssocID="{ACDE4ACF-AD24-40C8-A5BB-067BC8246DDC}" presName="rootConnector" presStyleLbl="node2" presStyleIdx="5" presStyleCnt="7"/>
      <dgm:spPr/>
      <dgm:t>
        <a:bodyPr/>
        <a:lstStyle/>
        <a:p>
          <a:endParaRPr lang="en-US"/>
        </a:p>
      </dgm:t>
    </dgm:pt>
    <dgm:pt modelId="{9BA3B4C8-E76C-4DCF-A8D3-5525D4A28394}" type="pres">
      <dgm:prSet presAssocID="{ACDE4ACF-AD24-40C8-A5BB-067BC8246DDC}" presName="hierChild4" presStyleCnt="0"/>
      <dgm:spPr/>
      <dgm:t>
        <a:bodyPr/>
        <a:lstStyle/>
        <a:p>
          <a:endParaRPr lang="en-US"/>
        </a:p>
      </dgm:t>
    </dgm:pt>
    <dgm:pt modelId="{6BD807FF-AFC6-4B99-81AB-98F0A91A2E26}" type="pres">
      <dgm:prSet presAssocID="{ACDE4ACF-AD24-40C8-A5BB-067BC8246DDC}" presName="hierChild5" presStyleCnt="0"/>
      <dgm:spPr/>
      <dgm:t>
        <a:bodyPr/>
        <a:lstStyle/>
        <a:p>
          <a:endParaRPr lang="en-US"/>
        </a:p>
      </dgm:t>
    </dgm:pt>
    <dgm:pt modelId="{3B97FB59-DA56-4451-8E11-BD402C4C447C}" type="pres">
      <dgm:prSet presAssocID="{9A8BF94F-6126-4252-B8A7-53BD56BBD55F}" presName="Name111" presStyleLbl="parChTrans1D3" presStyleIdx="6" presStyleCnt="12"/>
      <dgm:spPr/>
      <dgm:t>
        <a:bodyPr/>
        <a:lstStyle/>
        <a:p>
          <a:endParaRPr lang="en-US"/>
        </a:p>
      </dgm:t>
    </dgm:pt>
    <dgm:pt modelId="{6BE26327-B4DE-4C6E-AABC-6E46AA83E1C7}" type="pres">
      <dgm:prSet presAssocID="{F86755B6-67E5-4FCA-853B-67E54466C21F}" presName="hierRoot3" presStyleCnt="0">
        <dgm:presLayoutVars>
          <dgm:hierBranch val="init"/>
        </dgm:presLayoutVars>
      </dgm:prSet>
      <dgm:spPr/>
    </dgm:pt>
    <dgm:pt modelId="{6C8CAE45-F0C8-4F6E-BEA6-D916F5331EF0}" type="pres">
      <dgm:prSet presAssocID="{F86755B6-67E5-4FCA-853B-67E54466C21F}" presName="rootComposite3" presStyleCnt="0"/>
      <dgm:spPr/>
    </dgm:pt>
    <dgm:pt modelId="{F20D0A22-0385-45FC-951B-2B929EAD3937}" type="pres">
      <dgm:prSet presAssocID="{F86755B6-67E5-4FCA-853B-67E54466C21F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741C87-157C-465A-8667-2F396FEB521B}" type="pres">
      <dgm:prSet presAssocID="{F86755B6-67E5-4FCA-853B-67E54466C21F}" presName="rootConnector3" presStyleLbl="asst2" presStyleIdx="0" presStyleCnt="1"/>
      <dgm:spPr/>
      <dgm:t>
        <a:bodyPr/>
        <a:lstStyle/>
        <a:p>
          <a:endParaRPr lang="en-US"/>
        </a:p>
      </dgm:t>
    </dgm:pt>
    <dgm:pt modelId="{4A6FEDB3-412E-4300-85A8-966A46F305DB}" type="pres">
      <dgm:prSet presAssocID="{F86755B6-67E5-4FCA-853B-67E54466C21F}" presName="hierChild6" presStyleCnt="0"/>
      <dgm:spPr/>
    </dgm:pt>
    <dgm:pt modelId="{046BCD32-986F-457C-A945-2139F1F0A251}" type="pres">
      <dgm:prSet presAssocID="{F86755B6-67E5-4FCA-853B-67E54466C21F}" presName="hierChild7" presStyleCnt="0"/>
      <dgm:spPr/>
    </dgm:pt>
    <dgm:pt modelId="{2E3E35F3-2669-4DE9-A439-C2E3FFFCA00A}" type="pres">
      <dgm:prSet presAssocID="{54AE382F-4993-469C-AC74-E8080AC3E2E6}" presName="Name35" presStyleLbl="parChTrans1D2" presStyleIdx="6" presStyleCnt="8"/>
      <dgm:spPr/>
      <dgm:t>
        <a:bodyPr/>
        <a:lstStyle/>
        <a:p>
          <a:endParaRPr lang="en-US"/>
        </a:p>
      </dgm:t>
    </dgm:pt>
    <dgm:pt modelId="{7760CEAC-85F4-4039-927F-8A878F170271}" type="pres">
      <dgm:prSet presAssocID="{2FFD5936-FDBD-4182-9B20-538E92CDF9DE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284F39D5-C65E-4176-BA97-EA051F2EEA61}" type="pres">
      <dgm:prSet presAssocID="{2FFD5936-FDBD-4182-9B20-538E92CDF9DE}" presName="rootComposite" presStyleCnt="0"/>
      <dgm:spPr/>
      <dgm:t>
        <a:bodyPr/>
        <a:lstStyle/>
        <a:p>
          <a:endParaRPr lang="en-US"/>
        </a:p>
      </dgm:t>
    </dgm:pt>
    <dgm:pt modelId="{F9C09DFC-AEE5-4889-A50D-696DB40BDF4A}" type="pres">
      <dgm:prSet presAssocID="{2FFD5936-FDBD-4182-9B20-538E92CDF9DE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E17D4-1B4E-45E3-A1F1-B633DC6881A1}" type="pres">
      <dgm:prSet presAssocID="{2FFD5936-FDBD-4182-9B20-538E92CDF9DE}" presName="rootConnector" presStyleLbl="node2" presStyleIdx="6" presStyleCnt="7"/>
      <dgm:spPr/>
      <dgm:t>
        <a:bodyPr/>
        <a:lstStyle/>
        <a:p>
          <a:endParaRPr lang="en-US"/>
        </a:p>
      </dgm:t>
    </dgm:pt>
    <dgm:pt modelId="{FAA1BA08-81F9-488E-B453-B268B10D6FBA}" type="pres">
      <dgm:prSet presAssocID="{2FFD5936-FDBD-4182-9B20-538E92CDF9DE}" presName="hierChild4" presStyleCnt="0"/>
      <dgm:spPr/>
      <dgm:t>
        <a:bodyPr/>
        <a:lstStyle/>
        <a:p>
          <a:endParaRPr lang="en-US"/>
        </a:p>
      </dgm:t>
    </dgm:pt>
    <dgm:pt modelId="{798522AD-E8F5-4890-8FCD-F01C08544CE4}" type="pres">
      <dgm:prSet presAssocID="{53EBBF53-9CD0-4058-8738-83355AEF61B4}" presName="Name48" presStyleLbl="parChTrans1D3" presStyleIdx="7" presStyleCnt="12"/>
      <dgm:spPr/>
      <dgm:t>
        <a:bodyPr/>
        <a:lstStyle/>
        <a:p>
          <a:endParaRPr lang="en-US"/>
        </a:p>
      </dgm:t>
    </dgm:pt>
    <dgm:pt modelId="{3EA7B33F-5EED-417A-9A97-F9668C5AAB72}" type="pres">
      <dgm:prSet presAssocID="{D7868CF2-1455-47C9-AAF8-C7F4A22EEC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83A2DC-5E77-4D54-ACDA-B4C744D458B0}" type="pres">
      <dgm:prSet presAssocID="{D7868CF2-1455-47C9-AAF8-C7F4A22EECFF}" presName="rootComposite" presStyleCnt="0"/>
      <dgm:spPr/>
      <dgm:t>
        <a:bodyPr/>
        <a:lstStyle/>
        <a:p>
          <a:endParaRPr lang="en-US"/>
        </a:p>
      </dgm:t>
    </dgm:pt>
    <dgm:pt modelId="{8943C857-86D7-40CF-B696-7748DBD8E518}" type="pres">
      <dgm:prSet presAssocID="{D7868CF2-1455-47C9-AAF8-C7F4A22EECFF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18AD8A-7A2F-41DF-A6BB-AD1F5B70D99B}" type="pres">
      <dgm:prSet presAssocID="{D7868CF2-1455-47C9-AAF8-C7F4A22EECFF}" presName="rootConnector" presStyleLbl="node3" presStyleIdx="6" presStyleCnt="11"/>
      <dgm:spPr/>
      <dgm:t>
        <a:bodyPr/>
        <a:lstStyle/>
        <a:p>
          <a:endParaRPr lang="en-US"/>
        </a:p>
      </dgm:t>
    </dgm:pt>
    <dgm:pt modelId="{22ADC630-D098-4DBE-B314-4B2FE85B1871}" type="pres">
      <dgm:prSet presAssocID="{D7868CF2-1455-47C9-AAF8-C7F4A22EECFF}" presName="hierChild4" presStyleCnt="0"/>
      <dgm:spPr/>
      <dgm:t>
        <a:bodyPr/>
        <a:lstStyle/>
        <a:p>
          <a:endParaRPr lang="en-US"/>
        </a:p>
      </dgm:t>
    </dgm:pt>
    <dgm:pt modelId="{46012FFE-5FE0-4499-82F0-F0B7466EA9CE}" type="pres">
      <dgm:prSet presAssocID="{D7868CF2-1455-47C9-AAF8-C7F4A22EECFF}" presName="hierChild5" presStyleCnt="0"/>
      <dgm:spPr/>
      <dgm:t>
        <a:bodyPr/>
        <a:lstStyle/>
        <a:p>
          <a:endParaRPr lang="en-US"/>
        </a:p>
      </dgm:t>
    </dgm:pt>
    <dgm:pt modelId="{3A9FAB09-4989-4007-A741-B7F1DA807632}" type="pres">
      <dgm:prSet presAssocID="{F4296C83-26AE-4840-B2E6-06F7EB1AD610}" presName="Name48" presStyleLbl="parChTrans1D3" presStyleIdx="8" presStyleCnt="12"/>
      <dgm:spPr/>
      <dgm:t>
        <a:bodyPr/>
        <a:lstStyle/>
        <a:p>
          <a:endParaRPr lang="en-US"/>
        </a:p>
      </dgm:t>
    </dgm:pt>
    <dgm:pt modelId="{33A10A7B-D607-42B0-A40C-3D437D7B90C2}" type="pres">
      <dgm:prSet presAssocID="{61C1DF9C-E7EF-4A87-802A-AA12C59C4C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83BC36-F262-40EC-890C-BC9038FC0DA2}" type="pres">
      <dgm:prSet presAssocID="{61C1DF9C-E7EF-4A87-802A-AA12C59C4C8E}" presName="rootComposite" presStyleCnt="0"/>
      <dgm:spPr/>
      <dgm:t>
        <a:bodyPr/>
        <a:lstStyle/>
        <a:p>
          <a:endParaRPr lang="en-US"/>
        </a:p>
      </dgm:t>
    </dgm:pt>
    <dgm:pt modelId="{3A549246-5C69-40B7-9197-C2FAF8AA89F7}" type="pres">
      <dgm:prSet presAssocID="{61C1DF9C-E7EF-4A87-802A-AA12C59C4C8E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BD2503-56DD-4F5E-870D-4CDB6C4AC688}" type="pres">
      <dgm:prSet presAssocID="{61C1DF9C-E7EF-4A87-802A-AA12C59C4C8E}" presName="rootConnector" presStyleLbl="node3" presStyleIdx="7" presStyleCnt="11"/>
      <dgm:spPr/>
      <dgm:t>
        <a:bodyPr/>
        <a:lstStyle/>
        <a:p>
          <a:endParaRPr lang="en-US"/>
        </a:p>
      </dgm:t>
    </dgm:pt>
    <dgm:pt modelId="{6867DBE0-EC0E-46F9-80D5-E8D9CD373447}" type="pres">
      <dgm:prSet presAssocID="{61C1DF9C-E7EF-4A87-802A-AA12C59C4C8E}" presName="hierChild4" presStyleCnt="0"/>
      <dgm:spPr/>
      <dgm:t>
        <a:bodyPr/>
        <a:lstStyle/>
        <a:p>
          <a:endParaRPr lang="en-US"/>
        </a:p>
      </dgm:t>
    </dgm:pt>
    <dgm:pt modelId="{0C88F140-3284-491E-95F7-7DF6EA5576F7}" type="pres">
      <dgm:prSet presAssocID="{61C1DF9C-E7EF-4A87-802A-AA12C59C4C8E}" presName="hierChild5" presStyleCnt="0"/>
      <dgm:spPr/>
      <dgm:t>
        <a:bodyPr/>
        <a:lstStyle/>
        <a:p>
          <a:endParaRPr lang="en-US"/>
        </a:p>
      </dgm:t>
    </dgm:pt>
    <dgm:pt modelId="{A748D714-D62F-4D47-8370-5FCC4C3C9455}" type="pres">
      <dgm:prSet presAssocID="{0698B2B9-D099-431F-BE8B-E29425321280}" presName="Name48" presStyleLbl="parChTrans1D3" presStyleIdx="9" presStyleCnt="12"/>
      <dgm:spPr/>
      <dgm:t>
        <a:bodyPr/>
        <a:lstStyle/>
        <a:p>
          <a:endParaRPr lang="en-US"/>
        </a:p>
      </dgm:t>
    </dgm:pt>
    <dgm:pt modelId="{97E263DE-4FD2-4644-B58F-066C92E1CBC7}" type="pres">
      <dgm:prSet presAssocID="{4F1A4153-B934-4079-9352-4F130D5A009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7108F3A-4017-4F5A-AB4B-7BEDCC2704FF}" type="pres">
      <dgm:prSet presAssocID="{4F1A4153-B934-4079-9352-4F130D5A009E}" presName="rootComposite" presStyleCnt="0"/>
      <dgm:spPr/>
      <dgm:t>
        <a:bodyPr/>
        <a:lstStyle/>
        <a:p>
          <a:endParaRPr lang="en-US"/>
        </a:p>
      </dgm:t>
    </dgm:pt>
    <dgm:pt modelId="{8F8623CC-73C1-449A-B962-0CFF19D95EE9}" type="pres">
      <dgm:prSet presAssocID="{4F1A4153-B934-4079-9352-4F130D5A009E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1F8F58-C005-4740-9E3B-EA85D425C347}" type="pres">
      <dgm:prSet presAssocID="{4F1A4153-B934-4079-9352-4F130D5A009E}" presName="rootConnector" presStyleLbl="node3" presStyleIdx="8" presStyleCnt="11"/>
      <dgm:spPr/>
      <dgm:t>
        <a:bodyPr/>
        <a:lstStyle/>
        <a:p>
          <a:endParaRPr lang="en-US"/>
        </a:p>
      </dgm:t>
    </dgm:pt>
    <dgm:pt modelId="{A344CD5D-7B6E-4C39-83D4-B5EA042C4921}" type="pres">
      <dgm:prSet presAssocID="{4F1A4153-B934-4079-9352-4F130D5A009E}" presName="hierChild4" presStyleCnt="0"/>
      <dgm:spPr/>
      <dgm:t>
        <a:bodyPr/>
        <a:lstStyle/>
        <a:p>
          <a:endParaRPr lang="en-US"/>
        </a:p>
      </dgm:t>
    </dgm:pt>
    <dgm:pt modelId="{D22F4885-C306-45D5-B3B2-3AA51B1CF63D}" type="pres">
      <dgm:prSet presAssocID="{4F1A4153-B934-4079-9352-4F130D5A009E}" presName="hierChild5" presStyleCnt="0"/>
      <dgm:spPr/>
      <dgm:t>
        <a:bodyPr/>
        <a:lstStyle/>
        <a:p>
          <a:endParaRPr lang="en-US"/>
        </a:p>
      </dgm:t>
    </dgm:pt>
    <dgm:pt modelId="{059E6910-3FFF-4B03-B4EB-E23CBBBED0BF}" type="pres">
      <dgm:prSet presAssocID="{95331F85-24CD-42D0-8879-1BFB909A6785}" presName="Name48" presStyleLbl="parChTrans1D3" presStyleIdx="10" presStyleCnt="12"/>
      <dgm:spPr/>
      <dgm:t>
        <a:bodyPr/>
        <a:lstStyle/>
        <a:p>
          <a:endParaRPr lang="en-US"/>
        </a:p>
      </dgm:t>
    </dgm:pt>
    <dgm:pt modelId="{9A2996F0-87A2-46F1-BCEB-B2893B1EB2C9}" type="pres">
      <dgm:prSet presAssocID="{385FDAAF-FD4F-4F43-B263-3AF1375520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5D21C3-66E9-44FB-A739-353143CC629D}" type="pres">
      <dgm:prSet presAssocID="{385FDAAF-FD4F-4F43-B263-3AF137552017}" presName="rootComposite" presStyleCnt="0"/>
      <dgm:spPr/>
      <dgm:t>
        <a:bodyPr/>
        <a:lstStyle/>
        <a:p>
          <a:endParaRPr lang="en-US"/>
        </a:p>
      </dgm:t>
    </dgm:pt>
    <dgm:pt modelId="{0A1BEA45-4CC6-4723-AA53-3E22A153CFE3}" type="pres">
      <dgm:prSet presAssocID="{385FDAAF-FD4F-4F43-B263-3AF137552017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0A91F5-BF20-4A9E-888E-9E68A3593754}" type="pres">
      <dgm:prSet presAssocID="{385FDAAF-FD4F-4F43-B263-3AF137552017}" presName="rootConnector" presStyleLbl="node3" presStyleIdx="9" presStyleCnt="11"/>
      <dgm:spPr/>
      <dgm:t>
        <a:bodyPr/>
        <a:lstStyle/>
        <a:p>
          <a:endParaRPr lang="en-US"/>
        </a:p>
      </dgm:t>
    </dgm:pt>
    <dgm:pt modelId="{174BB1C7-61AC-47B1-81DC-BC44B0A1618C}" type="pres">
      <dgm:prSet presAssocID="{385FDAAF-FD4F-4F43-B263-3AF137552017}" presName="hierChild4" presStyleCnt="0"/>
      <dgm:spPr/>
      <dgm:t>
        <a:bodyPr/>
        <a:lstStyle/>
        <a:p>
          <a:endParaRPr lang="en-US"/>
        </a:p>
      </dgm:t>
    </dgm:pt>
    <dgm:pt modelId="{9E22FE36-2FDB-4500-BD0E-EBD93736DCE2}" type="pres">
      <dgm:prSet presAssocID="{385FDAAF-FD4F-4F43-B263-3AF137552017}" presName="hierChild5" presStyleCnt="0"/>
      <dgm:spPr/>
      <dgm:t>
        <a:bodyPr/>
        <a:lstStyle/>
        <a:p>
          <a:endParaRPr lang="en-US"/>
        </a:p>
      </dgm:t>
    </dgm:pt>
    <dgm:pt modelId="{F334AE44-340A-426F-80FB-16DA37BBB9E7}" type="pres">
      <dgm:prSet presAssocID="{6352815D-6491-4A42-8392-2E889166A6A7}" presName="Name48" presStyleLbl="parChTrans1D3" presStyleIdx="11" presStyleCnt="12"/>
      <dgm:spPr/>
      <dgm:t>
        <a:bodyPr/>
        <a:lstStyle/>
        <a:p>
          <a:endParaRPr lang="en-US"/>
        </a:p>
      </dgm:t>
    </dgm:pt>
    <dgm:pt modelId="{9AFAE78D-0219-418C-81C1-4C65DBD2B36D}" type="pres">
      <dgm:prSet presAssocID="{A858C8E6-AAD4-4BA2-AC88-DEF9325B07D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374068B-EB86-4F2C-B8EA-01C6A896622F}" type="pres">
      <dgm:prSet presAssocID="{A858C8E6-AAD4-4BA2-AC88-DEF9325B07D1}" presName="rootComposite" presStyleCnt="0"/>
      <dgm:spPr/>
      <dgm:t>
        <a:bodyPr/>
        <a:lstStyle/>
        <a:p>
          <a:endParaRPr lang="en-US"/>
        </a:p>
      </dgm:t>
    </dgm:pt>
    <dgm:pt modelId="{C244B6C5-CC06-47AE-B9F4-FF91FBC2B7FC}" type="pres">
      <dgm:prSet presAssocID="{A858C8E6-AAD4-4BA2-AC88-DEF9325B07D1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5CF640-C9BC-4710-A968-C3CE2556ABE6}" type="pres">
      <dgm:prSet presAssocID="{A858C8E6-AAD4-4BA2-AC88-DEF9325B07D1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D901DAD3-939B-4AB3-A6DB-CEAEB2E7C09C}" type="pres">
      <dgm:prSet presAssocID="{A858C8E6-AAD4-4BA2-AC88-DEF9325B07D1}" presName="hierChild4" presStyleCnt="0"/>
      <dgm:spPr/>
      <dgm:t>
        <a:bodyPr/>
        <a:lstStyle/>
        <a:p>
          <a:endParaRPr lang="en-US"/>
        </a:p>
      </dgm:t>
    </dgm:pt>
    <dgm:pt modelId="{E086AE92-AB1F-4EAC-94FF-096877361F2B}" type="pres">
      <dgm:prSet presAssocID="{A858C8E6-AAD4-4BA2-AC88-DEF9325B07D1}" presName="hierChild5" presStyleCnt="0"/>
      <dgm:spPr/>
      <dgm:t>
        <a:bodyPr/>
        <a:lstStyle/>
        <a:p>
          <a:endParaRPr lang="en-US"/>
        </a:p>
      </dgm:t>
    </dgm:pt>
    <dgm:pt modelId="{A269D324-FC91-4FFC-87C5-40ADEB04A455}" type="pres">
      <dgm:prSet presAssocID="{2FFD5936-FDBD-4182-9B20-538E92CDF9DE}" presName="hierChild5" presStyleCnt="0"/>
      <dgm:spPr/>
      <dgm:t>
        <a:bodyPr/>
        <a:lstStyle/>
        <a:p>
          <a:endParaRPr lang="en-US"/>
        </a:p>
      </dgm:t>
    </dgm:pt>
    <dgm:pt modelId="{C5EF6DF5-5E52-4525-9837-11DE5197A271}" type="pres">
      <dgm:prSet presAssocID="{2C3A896B-47CF-43DC-85DB-5EB4EE192A88}" presName="hierChild3" presStyleCnt="0"/>
      <dgm:spPr/>
      <dgm:t>
        <a:bodyPr/>
        <a:lstStyle/>
        <a:p>
          <a:endParaRPr lang="en-US"/>
        </a:p>
      </dgm:t>
    </dgm:pt>
    <dgm:pt modelId="{411151D7-4FAA-4419-98C5-1F892F2F7339}" type="pres">
      <dgm:prSet presAssocID="{61566D9F-3C65-41BE-A8DA-BFE945AB927F}" presName="Name111" presStyleLbl="parChTrans1D2" presStyleIdx="7" presStyleCnt="8"/>
      <dgm:spPr/>
      <dgm:t>
        <a:bodyPr/>
        <a:lstStyle/>
        <a:p>
          <a:endParaRPr lang="en-US"/>
        </a:p>
      </dgm:t>
    </dgm:pt>
    <dgm:pt modelId="{A2177D2E-2D60-4D53-B63B-079165CDCA22}" type="pres">
      <dgm:prSet presAssocID="{4D0B4FBD-F40E-481A-9A58-3F4D7CCC878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BFDBCC-90AE-4211-B1FD-3A2FE2357017}" type="pres">
      <dgm:prSet presAssocID="{4D0B4FBD-F40E-481A-9A58-3F4D7CCC8784}" presName="rootComposite3" presStyleCnt="0"/>
      <dgm:spPr/>
      <dgm:t>
        <a:bodyPr/>
        <a:lstStyle/>
        <a:p>
          <a:endParaRPr lang="en-US"/>
        </a:p>
      </dgm:t>
    </dgm:pt>
    <dgm:pt modelId="{FBFDCC43-EE22-4994-9579-7848CE252F1E}" type="pres">
      <dgm:prSet presAssocID="{4D0B4FBD-F40E-481A-9A58-3F4D7CCC878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C7229-27B0-4F79-9314-E684129B5DEF}" type="pres">
      <dgm:prSet presAssocID="{4D0B4FBD-F40E-481A-9A58-3F4D7CCC878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D743EDE-0878-4B11-B3E8-C65007F56E73}" type="pres">
      <dgm:prSet presAssocID="{4D0B4FBD-F40E-481A-9A58-3F4D7CCC8784}" presName="hierChild6" presStyleCnt="0"/>
      <dgm:spPr/>
      <dgm:t>
        <a:bodyPr/>
        <a:lstStyle/>
        <a:p>
          <a:endParaRPr lang="en-US"/>
        </a:p>
      </dgm:t>
    </dgm:pt>
    <dgm:pt modelId="{A731DDAF-F308-403B-A334-1E31B947C6F8}" type="pres">
      <dgm:prSet presAssocID="{4D0B4FBD-F40E-481A-9A58-3F4D7CCC8784}" presName="hierChild7" presStyleCnt="0"/>
      <dgm:spPr/>
      <dgm:t>
        <a:bodyPr/>
        <a:lstStyle/>
        <a:p>
          <a:endParaRPr lang="en-US"/>
        </a:p>
      </dgm:t>
    </dgm:pt>
  </dgm:ptLst>
  <dgm:cxnLst>
    <dgm:cxn modelId="{918F423A-1285-48A6-97DF-7A4B71B4BDA7}" type="presOf" srcId="{CFEBA96C-1804-4931-ACED-A456B25025D2}" destId="{0B8CF70D-65A4-4ED5-8006-25AC6C9011C9}" srcOrd="0" destOrd="0" presId="urn:microsoft.com/office/officeart/2005/8/layout/orgChart1"/>
    <dgm:cxn modelId="{155D61AC-4645-4E1D-B926-4A9DE562A193}" srcId="{0A1B40EE-853C-4984-8C5E-D0B701C2F45B}" destId="{B6D55B0E-0905-49A4-94BB-3613BFE1505E}" srcOrd="0" destOrd="0" parTransId="{FECDDBC1-670F-45DC-8E75-11BE1F97EA12}" sibTransId="{E09F48DB-9E5F-4A85-B122-F6E0847D3F94}"/>
    <dgm:cxn modelId="{543D4D44-BB7A-4C0B-9A3B-67229F6EE12C}" type="presOf" srcId="{0698B2B9-D099-431F-BE8B-E29425321280}" destId="{A748D714-D62F-4D47-8370-5FCC4C3C9455}" srcOrd="0" destOrd="0" presId="urn:microsoft.com/office/officeart/2005/8/layout/orgChart1"/>
    <dgm:cxn modelId="{24AB327D-CE93-4504-8F0E-145B372B4200}" type="presOf" srcId="{D27C7F07-6EBB-4241-BE2A-922E02223A8A}" destId="{207E9A5B-D9D4-4D5E-97B5-15D25045D56F}" srcOrd="0" destOrd="0" presId="urn:microsoft.com/office/officeart/2005/8/layout/orgChart1"/>
    <dgm:cxn modelId="{17BFE7A4-2A11-400D-838B-101926E198B5}" srcId="{2C3A896B-47CF-43DC-85DB-5EB4EE192A88}" destId="{8281A062-CEA9-47DB-A7DD-ABCE91A01E8C}" srcOrd="1" destOrd="0" parTransId="{F32C382F-B29A-4834-B39D-2DA649EE99A6}" sibTransId="{56401FA8-25FF-4287-9CB9-5A18E32E5193}"/>
    <dgm:cxn modelId="{4941109F-E4DB-4A4C-B237-C4FC4182E624}" type="presOf" srcId="{F32C382F-B29A-4834-B39D-2DA649EE99A6}" destId="{6E6B64D1-FFE0-495E-A22C-583105824569}" srcOrd="0" destOrd="0" presId="urn:microsoft.com/office/officeart/2005/8/layout/orgChart1"/>
    <dgm:cxn modelId="{6514D9EC-189A-4527-9685-80BF51177297}" type="presOf" srcId="{026A6C32-1BE9-4D2E-85E8-950862C596C5}" destId="{30256061-F5C8-447A-8A0D-C437CB94E744}" srcOrd="1" destOrd="0" presId="urn:microsoft.com/office/officeart/2005/8/layout/orgChart1"/>
    <dgm:cxn modelId="{CF56042F-E4A2-40EC-842A-7EA18F5FDA90}" type="presOf" srcId="{B6D55B0E-0905-49A4-94BB-3613BFE1505E}" destId="{C46A6B02-2242-4C8F-B087-82036532D7E2}" srcOrd="1" destOrd="0" presId="urn:microsoft.com/office/officeart/2005/8/layout/orgChart1"/>
    <dgm:cxn modelId="{20B172F7-5201-4E4B-9364-38D28CF31511}" type="presOf" srcId="{4D0B4FBD-F40E-481A-9A58-3F4D7CCC8784}" destId="{948C7229-27B0-4F79-9314-E684129B5DEF}" srcOrd="1" destOrd="0" presId="urn:microsoft.com/office/officeart/2005/8/layout/orgChart1"/>
    <dgm:cxn modelId="{C1607A3E-A67B-4637-99C8-5470801D3430}" type="presOf" srcId="{F4296C83-26AE-4840-B2E6-06F7EB1AD610}" destId="{3A9FAB09-4989-4007-A741-B7F1DA807632}" srcOrd="0" destOrd="0" presId="urn:microsoft.com/office/officeart/2005/8/layout/orgChart1"/>
    <dgm:cxn modelId="{9F55F32C-CF2B-4C2B-A5DB-497CF97C0550}" type="presOf" srcId="{D7868CF2-1455-47C9-AAF8-C7F4A22EECFF}" destId="{D718AD8A-7A2F-41DF-A6BB-AD1F5B70D99B}" srcOrd="1" destOrd="0" presId="urn:microsoft.com/office/officeart/2005/8/layout/orgChart1"/>
    <dgm:cxn modelId="{D370F0E8-7758-4562-9F09-12F0629EC334}" srcId="{0521E02C-C248-4FA8-9118-A2639BD2FEFA}" destId="{CFEBA96C-1804-4931-ACED-A456B25025D2}" srcOrd="1" destOrd="0" parTransId="{F1315554-7121-4C24-A007-9ED18959BAE9}" sibTransId="{3257D860-28CE-411E-890A-A21D4350EBE7}"/>
    <dgm:cxn modelId="{93BC26E8-0F60-4854-8582-A35C5ADC75BA}" type="presOf" srcId="{2D541D76-CF4A-4F13-B70B-148214325A3A}" destId="{065DA2A1-69C9-4C4B-A53A-D9628BE36318}" srcOrd="1" destOrd="0" presId="urn:microsoft.com/office/officeart/2005/8/layout/orgChart1"/>
    <dgm:cxn modelId="{E8B750D5-B05A-49A3-8704-A35D093174C9}" type="presOf" srcId="{F86755B6-67E5-4FCA-853B-67E54466C21F}" destId="{40741C87-157C-465A-8667-2F396FEB521B}" srcOrd="1" destOrd="0" presId="urn:microsoft.com/office/officeart/2005/8/layout/orgChart1"/>
    <dgm:cxn modelId="{3C5029AC-3D7B-4437-A126-002916FE8AEE}" type="presOf" srcId="{61C1DF9C-E7EF-4A87-802A-AA12C59C4C8E}" destId="{3A549246-5C69-40B7-9197-C2FAF8AA89F7}" srcOrd="0" destOrd="0" presId="urn:microsoft.com/office/officeart/2005/8/layout/orgChart1"/>
    <dgm:cxn modelId="{B9B95029-6E9F-4701-9A26-3375787A76D0}" type="presOf" srcId="{EA15900B-26B0-42ED-A774-1D324410D1A9}" destId="{37B3053C-92B7-4ADA-99DA-AD3DC1AF4173}" srcOrd="0" destOrd="0" presId="urn:microsoft.com/office/officeart/2005/8/layout/orgChart1"/>
    <dgm:cxn modelId="{28748F9A-E25B-46D3-A224-E5251E43E783}" type="presOf" srcId="{ACDE4ACF-AD24-40C8-A5BB-067BC8246DDC}" destId="{E682CE5F-A28A-4032-B903-4B41437B9E6A}" srcOrd="1" destOrd="0" presId="urn:microsoft.com/office/officeart/2005/8/layout/orgChart1"/>
    <dgm:cxn modelId="{8642A40F-82D9-4E45-B7D3-5B3485E6CE35}" type="presOf" srcId="{2D541D76-CF4A-4F13-B70B-148214325A3A}" destId="{A1120D6D-EA39-4E51-9B4F-54CB022DE62B}" srcOrd="0" destOrd="0" presId="urn:microsoft.com/office/officeart/2005/8/layout/orgChart1"/>
    <dgm:cxn modelId="{F0B98E95-3CC7-4B2C-8F7A-9731DAD60896}" srcId="{2C3A896B-47CF-43DC-85DB-5EB4EE192A88}" destId="{4D0B4FBD-F40E-481A-9A58-3F4D7CCC8784}" srcOrd="0" destOrd="0" parTransId="{61566D9F-3C65-41BE-A8DA-BFE945AB927F}" sibTransId="{654FA73B-3CDA-49DE-8CB8-8FAAE065DE78}"/>
    <dgm:cxn modelId="{AE712C4E-A143-4981-A98A-9D8174CC2337}" type="presOf" srcId="{F86755B6-67E5-4FCA-853B-67E54466C21F}" destId="{F20D0A22-0385-45FC-951B-2B929EAD3937}" srcOrd="0" destOrd="0" presId="urn:microsoft.com/office/officeart/2005/8/layout/orgChart1"/>
    <dgm:cxn modelId="{8CF796D5-BAC2-40AE-9F32-0685FD991279}" type="presOf" srcId="{A858C8E6-AAD4-4BA2-AC88-DEF9325B07D1}" destId="{0D5CF640-C9BC-4710-A968-C3CE2556ABE6}" srcOrd="1" destOrd="0" presId="urn:microsoft.com/office/officeart/2005/8/layout/orgChart1"/>
    <dgm:cxn modelId="{61E3E7A2-71AF-4F11-B4B7-015990AD7C32}" srcId="{2FFD5936-FDBD-4182-9B20-538E92CDF9DE}" destId="{4F1A4153-B934-4079-9352-4F130D5A009E}" srcOrd="2" destOrd="0" parTransId="{0698B2B9-D099-431F-BE8B-E29425321280}" sibTransId="{725211C2-CE42-44E2-8A07-715D7045EB21}"/>
    <dgm:cxn modelId="{5DDB97CB-190D-427D-9BFC-AA160358A5CC}" type="presOf" srcId="{95331F85-24CD-42D0-8879-1BFB909A6785}" destId="{059E6910-3FFF-4B03-B4EB-E23CBBBED0BF}" srcOrd="0" destOrd="0" presId="urn:microsoft.com/office/officeart/2005/8/layout/orgChart1"/>
    <dgm:cxn modelId="{8170C6F1-FEC5-4DA0-8996-303F7B8E152B}" type="presOf" srcId="{4F1A4153-B934-4079-9352-4F130D5A009E}" destId="{8F8623CC-73C1-449A-B962-0CFF19D95EE9}" srcOrd="0" destOrd="0" presId="urn:microsoft.com/office/officeart/2005/8/layout/orgChart1"/>
    <dgm:cxn modelId="{A09DFC6D-431C-489B-9426-FE6F334CCA90}" srcId="{2C3A896B-47CF-43DC-85DB-5EB4EE192A88}" destId="{0A1B40EE-853C-4984-8C5E-D0B701C2F45B}" srcOrd="4" destOrd="0" parTransId="{1A09F199-23D2-4DDF-8B5B-6B28B7EB7562}" sibTransId="{745CA5E5-10E9-456F-8189-EFAB8CC3B19D}"/>
    <dgm:cxn modelId="{DD55645B-6CF2-4407-A34B-7A17BDB16F0F}" type="presOf" srcId="{B6D55B0E-0905-49A4-94BB-3613BFE1505E}" destId="{1E7DE0E8-791E-4B2C-A4FF-E855C9C10FB0}" srcOrd="0" destOrd="0" presId="urn:microsoft.com/office/officeart/2005/8/layout/orgChart1"/>
    <dgm:cxn modelId="{15F84D93-2269-4883-B68A-6CC4485E3DAB}" srcId="{2C3A896B-47CF-43DC-85DB-5EB4EE192A88}" destId="{2FFD5936-FDBD-4182-9B20-538E92CDF9DE}" srcOrd="7" destOrd="0" parTransId="{54AE382F-4993-469C-AC74-E8080AC3E2E6}" sibTransId="{13D49B54-830B-4C81-821C-CFF3FB6D10DC}"/>
    <dgm:cxn modelId="{FA402684-8484-45E1-B0B5-447D388AD94D}" srcId="{2C3A896B-47CF-43DC-85DB-5EB4EE192A88}" destId="{0521E02C-C248-4FA8-9118-A2639BD2FEFA}" srcOrd="2" destOrd="0" parTransId="{BBBB91A2-EB69-4810-A174-F4C212292DB7}" sibTransId="{8483D515-1F35-4350-B4A8-D821F4590A9E}"/>
    <dgm:cxn modelId="{048BF956-C0DB-4F97-982D-F266ED557529}" type="presOf" srcId="{2FFD5936-FDBD-4182-9B20-538E92CDF9DE}" destId="{D92E17D4-1B4E-45E3-A1F1-B633DC6881A1}" srcOrd="1" destOrd="0" presId="urn:microsoft.com/office/officeart/2005/8/layout/orgChart1"/>
    <dgm:cxn modelId="{0AF0C5FC-D0A8-4579-A4A3-10B856CDCF57}" type="presOf" srcId="{37CB7EF7-6F03-4839-95D1-647B30E71A55}" destId="{7747DFEC-064F-43ED-A9E0-42FBA1E34F31}" srcOrd="0" destOrd="0" presId="urn:microsoft.com/office/officeart/2005/8/layout/orgChart1"/>
    <dgm:cxn modelId="{FF43915F-E279-4561-9B3B-6F5BA57AE967}" srcId="{0521E02C-C248-4FA8-9118-A2639BD2FEFA}" destId="{2D541D76-CF4A-4F13-B70B-148214325A3A}" srcOrd="2" destOrd="0" parTransId="{02A9E438-9ECB-46D9-8B73-03E6495A1286}" sibTransId="{D60C63DF-C617-4692-A0E2-2E47488833B9}"/>
    <dgm:cxn modelId="{36541DFF-AC70-4F3F-A580-C386867A4203}" type="presOf" srcId="{54AE382F-4993-469C-AC74-E8080AC3E2E6}" destId="{2E3E35F3-2669-4DE9-A439-C2E3FFFCA00A}" srcOrd="0" destOrd="0" presId="urn:microsoft.com/office/officeart/2005/8/layout/orgChart1"/>
    <dgm:cxn modelId="{CCDB50D4-8BA4-4EB0-8615-D97D1E6182D5}" type="presOf" srcId="{CFEBA96C-1804-4931-ACED-A456B25025D2}" destId="{493BF92B-DE8E-44BC-A884-F27D4C50F936}" srcOrd="1" destOrd="0" presId="urn:microsoft.com/office/officeart/2005/8/layout/orgChart1"/>
    <dgm:cxn modelId="{661903E9-ABBA-435D-9359-C60C7B97004C}" type="presOf" srcId="{61566D9F-3C65-41BE-A8DA-BFE945AB927F}" destId="{411151D7-4FAA-4419-98C5-1F892F2F7339}" srcOrd="0" destOrd="0" presId="urn:microsoft.com/office/officeart/2005/8/layout/orgChart1"/>
    <dgm:cxn modelId="{9AF77983-DC8F-4F19-9976-4B2A4EB7E11F}" type="presOf" srcId="{61C1DF9C-E7EF-4A87-802A-AA12C59C4C8E}" destId="{B1BD2503-56DD-4F5E-870D-4CDB6C4AC688}" srcOrd="1" destOrd="0" presId="urn:microsoft.com/office/officeart/2005/8/layout/orgChart1"/>
    <dgm:cxn modelId="{1C678249-6DD6-440E-A224-1E338A0D0634}" type="presOf" srcId="{F1315554-7121-4C24-A007-9ED18959BAE9}" destId="{EC9F7300-C6E0-457C-B6AD-08307DA85E8A}" srcOrd="0" destOrd="0" presId="urn:microsoft.com/office/officeart/2005/8/layout/orgChart1"/>
    <dgm:cxn modelId="{E95E7E37-4C3E-490D-B079-64DE1581127E}" srcId="{8281A062-CEA9-47DB-A7DD-ABCE91A01E8C}" destId="{2BFE09EE-53F1-4674-88C1-FCA03E54D9CA}" srcOrd="1" destOrd="0" parTransId="{EA15900B-26B0-42ED-A774-1D324410D1A9}" sibTransId="{9753A57C-665B-4FFE-ADE0-D19AB3C2867D}"/>
    <dgm:cxn modelId="{0F08C0B7-A06D-4474-A3BE-B8C28D4AA610}" type="presOf" srcId="{B11D6103-70B2-4945-A91C-6DB7586C5473}" destId="{7809EA58-1D7E-49B1-A5AC-E026A593D661}" srcOrd="1" destOrd="0" presId="urn:microsoft.com/office/officeart/2005/8/layout/orgChart1"/>
    <dgm:cxn modelId="{E5B45A0A-75FC-4228-B529-71ED291E50DA}" type="presOf" srcId="{ACDE4ACF-AD24-40C8-A5BB-067BC8246DDC}" destId="{B1AD9399-D99D-4320-88DA-A2182786C8ED}" srcOrd="0" destOrd="0" presId="urn:microsoft.com/office/officeart/2005/8/layout/orgChart1"/>
    <dgm:cxn modelId="{5FEC2EB3-1B6C-46C8-AF01-DB1EF1AF5A79}" type="presOf" srcId="{4F1A4153-B934-4079-9352-4F130D5A009E}" destId="{6D1F8F58-C005-4740-9E3B-EA85D425C347}" srcOrd="1" destOrd="0" presId="urn:microsoft.com/office/officeart/2005/8/layout/orgChart1"/>
    <dgm:cxn modelId="{8398DDFC-8A8D-406B-A6D5-E31DDACB972C}" type="presOf" srcId="{6352815D-6491-4A42-8392-2E889166A6A7}" destId="{F334AE44-340A-426F-80FB-16DA37BBB9E7}" srcOrd="0" destOrd="0" presId="urn:microsoft.com/office/officeart/2005/8/layout/orgChart1"/>
    <dgm:cxn modelId="{DD0D4A54-43BB-467A-A252-BBA1549912D7}" srcId="{2FFD5936-FDBD-4182-9B20-538E92CDF9DE}" destId="{A858C8E6-AAD4-4BA2-AC88-DEF9325B07D1}" srcOrd="4" destOrd="0" parTransId="{6352815D-6491-4A42-8392-2E889166A6A7}" sibTransId="{6C02DFC3-41FE-44C4-BCF7-FD60A86D25BE}"/>
    <dgm:cxn modelId="{103AF000-593C-4DF9-92C4-BB267BF3DDE7}" type="presOf" srcId="{0521E02C-C248-4FA8-9118-A2639BD2FEFA}" destId="{7637EFC9-0BD4-4761-8655-A7A7C1B9F9E9}" srcOrd="1" destOrd="0" presId="urn:microsoft.com/office/officeart/2005/8/layout/orgChart1"/>
    <dgm:cxn modelId="{C7EA0AC8-BFAD-4A0E-B27F-7EF98DFD2E3F}" srcId="{2C3A896B-47CF-43DC-85DB-5EB4EE192A88}" destId="{ACDE4ACF-AD24-40C8-A5BB-067BC8246DDC}" srcOrd="6" destOrd="0" parTransId="{37CB7EF7-6F03-4839-95D1-647B30E71A55}" sibTransId="{E74CB784-B28B-4E1C-9986-3C9540D92F0C}"/>
    <dgm:cxn modelId="{1265A8B6-E629-4F0D-A447-1EB0AF5EF0C8}" type="presOf" srcId="{2C3A896B-47CF-43DC-85DB-5EB4EE192A88}" destId="{ADDF4A2F-4F6A-4E48-A35B-F50D51D9F30E}" srcOrd="1" destOrd="0" presId="urn:microsoft.com/office/officeart/2005/8/layout/orgChart1"/>
    <dgm:cxn modelId="{9DCA2BDA-CCBD-4BC9-9141-824357D9EDE6}" type="presOf" srcId="{385FDAAF-FD4F-4F43-B263-3AF137552017}" destId="{F60A91F5-BF20-4A9E-888E-9E68A3593754}" srcOrd="1" destOrd="0" presId="urn:microsoft.com/office/officeart/2005/8/layout/orgChart1"/>
    <dgm:cxn modelId="{2B639F74-D936-4A6B-9298-92E2AE30BD40}" type="presOf" srcId="{0A1B40EE-853C-4984-8C5E-D0B701C2F45B}" destId="{7FCD04E5-A104-44E5-9D64-3DA8195A664C}" srcOrd="0" destOrd="0" presId="urn:microsoft.com/office/officeart/2005/8/layout/orgChart1"/>
    <dgm:cxn modelId="{08D82D03-B116-4687-9D3E-F24CBA6F0B5C}" type="presOf" srcId="{9A8BF94F-6126-4252-B8A7-53BD56BBD55F}" destId="{3B97FB59-DA56-4451-8E11-BD402C4C447C}" srcOrd="0" destOrd="0" presId="urn:microsoft.com/office/officeart/2005/8/layout/orgChart1"/>
    <dgm:cxn modelId="{8DD4C027-5E30-498D-BEE5-2D7DB8A4A606}" type="presOf" srcId="{B11D6103-70B2-4945-A91C-6DB7586C5473}" destId="{13739E0A-C8B8-487D-AB34-40801778D962}" srcOrd="0" destOrd="0" presId="urn:microsoft.com/office/officeart/2005/8/layout/orgChart1"/>
    <dgm:cxn modelId="{E77DB46F-308C-4FA6-B5D6-E24EBBD7B40D}" type="presOf" srcId="{75D2E0F9-354D-46AF-9084-07375309475E}" destId="{C930033C-E6D5-4BC7-A457-8E61C96F91D5}" srcOrd="1" destOrd="0" presId="urn:microsoft.com/office/officeart/2005/8/layout/orgChart1"/>
    <dgm:cxn modelId="{698CC6CF-765E-4F82-838D-2F3D57E6E5BB}" type="presOf" srcId="{2FFD5936-FDBD-4182-9B20-538E92CDF9DE}" destId="{F9C09DFC-AEE5-4889-A50D-696DB40BDF4A}" srcOrd="0" destOrd="0" presId="urn:microsoft.com/office/officeart/2005/8/layout/orgChart1"/>
    <dgm:cxn modelId="{485C6417-C7EE-40AC-9B3A-0AC88D6F6314}" type="presOf" srcId="{C6AE3C64-3827-4E38-904B-0C571B48CA08}" destId="{03A1B5AE-BE62-4267-A3BF-F8D80BDA1D0E}" srcOrd="0" destOrd="0" presId="urn:microsoft.com/office/officeart/2005/8/layout/orgChart1"/>
    <dgm:cxn modelId="{4E32A475-8D51-403B-9208-9085A6411CEA}" type="presOf" srcId="{2C3A896B-47CF-43DC-85DB-5EB4EE192A88}" destId="{9F7B45A7-FD34-4EF0-B7C8-E0B72CC1CB8F}" srcOrd="0" destOrd="0" presId="urn:microsoft.com/office/officeart/2005/8/layout/orgChart1"/>
    <dgm:cxn modelId="{8F0E729E-604C-4517-80CB-80C9415066C2}" type="presOf" srcId="{A0D9D104-3785-4E2E-9381-9749EB8B2582}" destId="{4DCBA0C2-17D3-469F-BBED-BF35D749603D}" srcOrd="0" destOrd="0" presId="urn:microsoft.com/office/officeart/2005/8/layout/orgChart1"/>
    <dgm:cxn modelId="{EB530D0C-5F90-463B-8173-A445866E2D7B}" type="presOf" srcId="{385FDAAF-FD4F-4F43-B263-3AF137552017}" destId="{0A1BEA45-4CC6-4723-AA53-3E22A153CFE3}" srcOrd="0" destOrd="0" presId="urn:microsoft.com/office/officeart/2005/8/layout/orgChart1"/>
    <dgm:cxn modelId="{E254D46F-F3BF-4E0C-8207-7E72D006B7B6}" srcId="{0521E02C-C248-4FA8-9118-A2639BD2FEFA}" destId="{B11D6103-70B2-4945-A91C-6DB7586C5473}" srcOrd="0" destOrd="0" parTransId="{A0D9D104-3785-4E2E-9381-9749EB8B2582}" sibTransId="{F23D0E2C-9C72-439A-9AF3-E3E78E483B7F}"/>
    <dgm:cxn modelId="{EC142CF4-E9AB-4BE8-81EF-7F2E5F8C9F25}" srcId="{2FFD5936-FDBD-4182-9B20-538E92CDF9DE}" destId="{D7868CF2-1455-47C9-AAF8-C7F4A22EECFF}" srcOrd="0" destOrd="0" parTransId="{53EBBF53-9CD0-4058-8738-83355AEF61B4}" sibTransId="{CDEDB415-FE68-4F93-93FC-5F3898834B57}"/>
    <dgm:cxn modelId="{A8B93CF4-C348-4425-9C09-3462C2F4B88D}" srcId="{2C3A896B-47CF-43DC-85DB-5EB4EE192A88}" destId="{026A6C32-1BE9-4D2E-85E8-950862C596C5}" srcOrd="5" destOrd="0" parTransId="{C6AE3C64-3827-4E38-904B-0C571B48CA08}" sibTransId="{A211F7C0-17A3-4560-A705-6296A48AB943}"/>
    <dgm:cxn modelId="{048F329E-98FB-4AA8-8C18-80DAD241CC5E}" type="presOf" srcId="{C87A2006-03D5-4A2F-8FED-BA76B150706D}" destId="{21EE7AB6-7911-4606-B51F-D5329DF7C26A}" srcOrd="1" destOrd="0" presId="urn:microsoft.com/office/officeart/2005/8/layout/orgChart1"/>
    <dgm:cxn modelId="{17766779-A589-4461-A81F-358693EB4958}" type="presOf" srcId="{0A1B40EE-853C-4984-8C5E-D0B701C2F45B}" destId="{78AF9646-B52B-4940-ACD0-1A47A8689C7A}" srcOrd="1" destOrd="0" presId="urn:microsoft.com/office/officeart/2005/8/layout/orgChart1"/>
    <dgm:cxn modelId="{7DD9BD5E-5112-461D-A977-5EAC68F72713}" srcId="{ACDE4ACF-AD24-40C8-A5BB-067BC8246DDC}" destId="{F86755B6-67E5-4FCA-853B-67E54466C21F}" srcOrd="0" destOrd="0" parTransId="{9A8BF94F-6126-4252-B8A7-53BD56BBD55F}" sibTransId="{AC241DEB-F3B4-45E1-BE23-D85356353383}"/>
    <dgm:cxn modelId="{72027E67-4767-4D9B-9706-EB8E872216EE}" type="presOf" srcId="{53EBBF53-9CD0-4058-8738-83355AEF61B4}" destId="{798522AD-E8F5-4890-8FCD-F01C08544CE4}" srcOrd="0" destOrd="0" presId="urn:microsoft.com/office/officeart/2005/8/layout/orgChart1"/>
    <dgm:cxn modelId="{B95356DC-380C-414A-B290-9FE7853A2256}" type="presOf" srcId="{A858C8E6-AAD4-4BA2-AC88-DEF9325B07D1}" destId="{C244B6C5-CC06-47AE-B9F4-FF91FBC2B7FC}" srcOrd="0" destOrd="0" presId="urn:microsoft.com/office/officeart/2005/8/layout/orgChart1"/>
    <dgm:cxn modelId="{97EA9926-61ED-4AB0-85EA-93E236D888F8}" type="presOf" srcId="{FECDDBC1-670F-45DC-8E75-11BE1F97EA12}" destId="{00F6CF6D-6E31-4E54-8137-1EF54BA48153}" srcOrd="0" destOrd="0" presId="urn:microsoft.com/office/officeart/2005/8/layout/orgChart1"/>
    <dgm:cxn modelId="{F8CAF517-BEBE-4CBD-ABD2-88FBCDAE53CC}" type="presOf" srcId="{4D0B4FBD-F40E-481A-9A58-3F4D7CCC8784}" destId="{FBFDCC43-EE22-4994-9579-7848CE252F1E}" srcOrd="0" destOrd="0" presId="urn:microsoft.com/office/officeart/2005/8/layout/orgChart1"/>
    <dgm:cxn modelId="{24590449-78A9-4437-BF26-4F0BA9B440E7}" srcId="{2C3A896B-47CF-43DC-85DB-5EB4EE192A88}" destId="{C87A2006-03D5-4A2F-8FED-BA76B150706D}" srcOrd="3" destOrd="0" parTransId="{D27C7F07-6EBB-4241-BE2A-922E02223A8A}" sibTransId="{72E2550C-6BE0-4ED4-900C-919EE61A218F}"/>
    <dgm:cxn modelId="{4BE53E9F-1C20-4834-BA66-B2154102207A}" type="presOf" srcId="{0521E02C-C248-4FA8-9118-A2639BD2FEFA}" destId="{A2CD8BE3-4735-4020-B7FC-C39CA3C4CEAC}" srcOrd="0" destOrd="0" presId="urn:microsoft.com/office/officeart/2005/8/layout/orgChart1"/>
    <dgm:cxn modelId="{28529AD8-A917-40CC-B140-9EE52E325807}" type="presOf" srcId="{C87A2006-03D5-4A2F-8FED-BA76B150706D}" destId="{7114EE55-6FF9-4105-A22B-C114E5C1761A}" srcOrd="0" destOrd="0" presId="urn:microsoft.com/office/officeart/2005/8/layout/orgChart1"/>
    <dgm:cxn modelId="{465A1E2A-3876-465B-B54E-B70FF80CD1F6}" type="presOf" srcId="{2BFE09EE-53F1-4674-88C1-FCA03E54D9CA}" destId="{076491D7-E2AF-480B-AE91-351E573A0D04}" srcOrd="0" destOrd="0" presId="urn:microsoft.com/office/officeart/2005/8/layout/orgChart1"/>
    <dgm:cxn modelId="{DA75671C-91F8-4359-990D-933F337D38C9}" type="presOf" srcId="{D7868CF2-1455-47C9-AAF8-C7F4A22EECFF}" destId="{8943C857-86D7-40CF-B696-7748DBD8E518}" srcOrd="0" destOrd="0" presId="urn:microsoft.com/office/officeart/2005/8/layout/orgChart1"/>
    <dgm:cxn modelId="{8C5C58A9-D17A-47A8-8B73-9EE56DF834A2}" type="presOf" srcId="{026A6C32-1BE9-4D2E-85E8-950862C596C5}" destId="{824C9F26-B94E-4E01-99C2-525BFBADEDD9}" srcOrd="0" destOrd="0" presId="urn:microsoft.com/office/officeart/2005/8/layout/orgChart1"/>
    <dgm:cxn modelId="{03AA0332-30ED-40A2-8EB7-B5FFDC55BC90}" type="presOf" srcId="{75D2E0F9-354D-46AF-9084-07375309475E}" destId="{14BC1491-1A62-4968-A793-0CC5CF4E069E}" srcOrd="0" destOrd="0" presId="urn:microsoft.com/office/officeart/2005/8/layout/orgChart1"/>
    <dgm:cxn modelId="{1BD890B1-C664-426A-AF51-14CBAEDDBA51}" srcId="{2FFD5936-FDBD-4182-9B20-538E92CDF9DE}" destId="{61C1DF9C-E7EF-4A87-802A-AA12C59C4C8E}" srcOrd="1" destOrd="0" parTransId="{F4296C83-26AE-4840-B2E6-06F7EB1AD610}" sibTransId="{DBACC79B-CE45-4075-87B7-D022EB1A2D8A}"/>
    <dgm:cxn modelId="{675612AE-E0C0-464F-99FE-61C9714D0174}" type="presOf" srcId="{84271788-55F4-4137-86A8-C49D2EFFB677}" destId="{65E65D5C-8AC6-422D-9FDC-6167AEF4DCFC}" srcOrd="0" destOrd="0" presId="urn:microsoft.com/office/officeart/2005/8/layout/orgChart1"/>
    <dgm:cxn modelId="{586CCE03-A60E-4E29-852E-EFCB0DB3FBAD}" type="presOf" srcId="{BBBB91A2-EB69-4810-A174-F4C212292DB7}" destId="{131C7285-6DEB-4919-AA3E-E2C91AD2D9C0}" srcOrd="0" destOrd="0" presId="urn:microsoft.com/office/officeart/2005/8/layout/orgChart1"/>
    <dgm:cxn modelId="{4202B990-1590-4246-AA00-B2CFDDC7F3CF}" type="presOf" srcId="{2BFE09EE-53F1-4674-88C1-FCA03E54D9CA}" destId="{2D91B87F-5A8A-4C77-9307-8248AAB78CFF}" srcOrd="1" destOrd="0" presId="urn:microsoft.com/office/officeart/2005/8/layout/orgChart1"/>
    <dgm:cxn modelId="{AB2FC884-1CF6-4CFB-905E-1293DDADFBD4}" srcId="{17A51341-6A66-4BD8-8256-5C4EBBCF1221}" destId="{2C3A896B-47CF-43DC-85DB-5EB4EE192A88}" srcOrd="0" destOrd="0" parTransId="{73ED2D7C-5933-4561-ABB2-6F565C546C2D}" sibTransId="{175FE532-8B4A-460B-8278-F0D7382AB929}"/>
    <dgm:cxn modelId="{91B4B240-4397-4F3A-8F40-75209B394CD4}" srcId="{2FFD5936-FDBD-4182-9B20-538E92CDF9DE}" destId="{385FDAAF-FD4F-4F43-B263-3AF137552017}" srcOrd="3" destOrd="0" parTransId="{95331F85-24CD-42D0-8879-1BFB909A6785}" sibTransId="{DFFEF97F-06FA-42D2-B60A-B54F82DCBD74}"/>
    <dgm:cxn modelId="{CCD328C6-88F4-49FE-B8A4-DEB4DD4822D5}" srcId="{8281A062-CEA9-47DB-A7DD-ABCE91A01E8C}" destId="{75D2E0F9-354D-46AF-9084-07375309475E}" srcOrd="0" destOrd="0" parTransId="{84271788-55F4-4137-86A8-C49D2EFFB677}" sibTransId="{914F224A-AE72-4719-82E7-23F84DA2DC87}"/>
    <dgm:cxn modelId="{13DB521F-1DD4-4A9C-8A77-B4964CCA0FEC}" type="presOf" srcId="{17A51341-6A66-4BD8-8256-5C4EBBCF1221}" destId="{7FFB0C2B-4543-4478-820A-E701850BCCEB}" srcOrd="0" destOrd="0" presId="urn:microsoft.com/office/officeart/2005/8/layout/orgChart1"/>
    <dgm:cxn modelId="{BC8509A3-76C9-4250-9AF7-8D534AE89C09}" type="presOf" srcId="{02A9E438-9ECB-46D9-8B73-03E6495A1286}" destId="{2B6FE04B-C495-4BAE-BF62-4C967A9278C3}" srcOrd="0" destOrd="0" presId="urn:microsoft.com/office/officeart/2005/8/layout/orgChart1"/>
    <dgm:cxn modelId="{D8B72DCE-9C65-48B0-A9E5-D89B4E0E29CC}" type="presOf" srcId="{8281A062-CEA9-47DB-A7DD-ABCE91A01E8C}" destId="{703F0C1E-3E4D-4C8E-98F6-D78DD1277A5E}" srcOrd="0" destOrd="0" presId="urn:microsoft.com/office/officeart/2005/8/layout/orgChart1"/>
    <dgm:cxn modelId="{472AE2CD-AEAB-4BFD-9802-BE4609BF0AA8}" type="presOf" srcId="{1A09F199-23D2-4DDF-8B5B-6B28B7EB7562}" destId="{3137B4AF-A97B-445F-8DA8-83F0FF70D902}" srcOrd="0" destOrd="0" presId="urn:microsoft.com/office/officeart/2005/8/layout/orgChart1"/>
    <dgm:cxn modelId="{BDF8472D-46EA-46E9-9B76-90613078E71B}" type="presOf" srcId="{8281A062-CEA9-47DB-A7DD-ABCE91A01E8C}" destId="{630D84B7-0389-4E6D-A181-3AD7E1255566}" srcOrd="1" destOrd="0" presId="urn:microsoft.com/office/officeart/2005/8/layout/orgChart1"/>
    <dgm:cxn modelId="{9DADFA3E-1F38-4C19-85FC-BAF414D3D9BB}" type="presParOf" srcId="{7FFB0C2B-4543-4478-820A-E701850BCCEB}" destId="{008D1C55-BDB8-43E0-9E47-077F49F44719}" srcOrd="0" destOrd="0" presId="urn:microsoft.com/office/officeart/2005/8/layout/orgChart1"/>
    <dgm:cxn modelId="{75E6E8F2-7D23-4EA3-B8ED-ABA8A2524763}" type="presParOf" srcId="{008D1C55-BDB8-43E0-9E47-077F49F44719}" destId="{49D1C27E-7559-4EE3-98A4-3C618AC4A367}" srcOrd="0" destOrd="0" presId="urn:microsoft.com/office/officeart/2005/8/layout/orgChart1"/>
    <dgm:cxn modelId="{BF8CB3DA-ED55-4AA2-80EE-7992F9141BE4}" type="presParOf" srcId="{49D1C27E-7559-4EE3-98A4-3C618AC4A367}" destId="{9F7B45A7-FD34-4EF0-B7C8-E0B72CC1CB8F}" srcOrd="0" destOrd="0" presId="urn:microsoft.com/office/officeart/2005/8/layout/orgChart1"/>
    <dgm:cxn modelId="{2CEF82AD-2DD4-4FBA-B4CE-36AE93780C5A}" type="presParOf" srcId="{49D1C27E-7559-4EE3-98A4-3C618AC4A367}" destId="{ADDF4A2F-4F6A-4E48-A35B-F50D51D9F30E}" srcOrd="1" destOrd="0" presId="urn:microsoft.com/office/officeart/2005/8/layout/orgChart1"/>
    <dgm:cxn modelId="{4BE0FD30-5E78-483D-B148-8FCB0B4A138E}" type="presParOf" srcId="{008D1C55-BDB8-43E0-9E47-077F49F44719}" destId="{CDEF1236-4456-4344-917A-553406FD5BB4}" srcOrd="1" destOrd="0" presId="urn:microsoft.com/office/officeart/2005/8/layout/orgChart1"/>
    <dgm:cxn modelId="{4701D8D0-38F8-443F-B95E-C84E03F5E0E7}" type="presParOf" srcId="{CDEF1236-4456-4344-917A-553406FD5BB4}" destId="{6E6B64D1-FFE0-495E-A22C-583105824569}" srcOrd="0" destOrd="0" presId="urn:microsoft.com/office/officeart/2005/8/layout/orgChart1"/>
    <dgm:cxn modelId="{8CDEFECD-1803-4448-B1B0-2FAF45F7711A}" type="presParOf" srcId="{CDEF1236-4456-4344-917A-553406FD5BB4}" destId="{7A41CB40-F106-40F5-A568-0A5B966BB479}" srcOrd="1" destOrd="0" presId="urn:microsoft.com/office/officeart/2005/8/layout/orgChart1"/>
    <dgm:cxn modelId="{1265D08D-BA3E-47E9-A967-BA421930E145}" type="presParOf" srcId="{7A41CB40-F106-40F5-A568-0A5B966BB479}" destId="{BC7ACA8C-90B7-4801-AC34-93E8C7015D4D}" srcOrd="0" destOrd="0" presId="urn:microsoft.com/office/officeart/2005/8/layout/orgChart1"/>
    <dgm:cxn modelId="{B844C888-4EC6-4F21-B06D-32155E2E3949}" type="presParOf" srcId="{BC7ACA8C-90B7-4801-AC34-93E8C7015D4D}" destId="{703F0C1E-3E4D-4C8E-98F6-D78DD1277A5E}" srcOrd="0" destOrd="0" presId="urn:microsoft.com/office/officeart/2005/8/layout/orgChart1"/>
    <dgm:cxn modelId="{5A9F60E3-EAFA-4A70-9E12-FBCFE876F24C}" type="presParOf" srcId="{BC7ACA8C-90B7-4801-AC34-93E8C7015D4D}" destId="{630D84B7-0389-4E6D-A181-3AD7E1255566}" srcOrd="1" destOrd="0" presId="urn:microsoft.com/office/officeart/2005/8/layout/orgChart1"/>
    <dgm:cxn modelId="{29E18AA8-B446-4BE8-B19B-092DF9BE8C37}" type="presParOf" srcId="{7A41CB40-F106-40F5-A568-0A5B966BB479}" destId="{9A458F65-1836-4DC6-A491-264102649B9E}" srcOrd="1" destOrd="0" presId="urn:microsoft.com/office/officeart/2005/8/layout/orgChart1"/>
    <dgm:cxn modelId="{ED577B2A-DBDA-4839-A70C-7AF1D059A169}" type="presParOf" srcId="{9A458F65-1836-4DC6-A491-264102649B9E}" destId="{65E65D5C-8AC6-422D-9FDC-6167AEF4DCFC}" srcOrd="0" destOrd="0" presId="urn:microsoft.com/office/officeart/2005/8/layout/orgChart1"/>
    <dgm:cxn modelId="{E1123EB2-AE96-4163-A2B4-363F78EFF7DF}" type="presParOf" srcId="{9A458F65-1836-4DC6-A491-264102649B9E}" destId="{1D94E3BD-934B-4FE0-96D5-B139D78C8BF5}" srcOrd="1" destOrd="0" presId="urn:microsoft.com/office/officeart/2005/8/layout/orgChart1"/>
    <dgm:cxn modelId="{C0CB3471-7E6E-4E2F-8DF0-2EFF8A4182D6}" type="presParOf" srcId="{1D94E3BD-934B-4FE0-96D5-B139D78C8BF5}" destId="{4A9A27AC-B366-4385-9C3E-1DE9F944B16D}" srcOrd="0" destOrd="0" presId="urn:microsoft.com/office/officeart/2005/8/layout/orgChart1"/>
    <dgm:cxn modelId="{DA933477-041C-449C-BE58-E33EBB8A0F0E}" type="presParOf" srcId="{4A9A27AC-B366-4385-9C3E-1DE9F944B16D}" destId="{14BC1491-1A62-4968-A793-0CC5CF4E069E}" srcOrd="0" destOrd="0" presId="urn:microsoft.com/office/officeart/2005/8/layout/orgChart1"/>
    <dgm:cxn modelId="{94A331E1-0B1D-45B1-9E51-821A5554E5F0}" type="presParOf" srcId="{4A9A27AC-B366-4385-9C3E-1DE9F944B16D}" destId="{C930033C-E6D5-4BC7-A457-8E61C96F91D5}" srcOrd="1" destOrd="0" presId="urn:microsoft.com/office/officeart/2005/8/layout/orgChart1"/>
    <dgm:cxn modelId="{8C40C2B7-B016-4CF6-A917-1907E6EECCEF}" type="presParOf" srcId="{1D94E3BD-934B-4FE0-96D5-B139D78C8BF5}" destId="{D7D5AA9D-9593-4183-A021-861797DC6464}" srcOrd="1" destOrd="0" presId="urn:microsoft.com/office/officeart/2005/8/layout/orgChart1"/>
    <dgm:cxn modelId="{55AC6DEC-1905-4358-9D88-94F043D0D815}" type="presParOf" srcId="{1D94E3BD-934B-4FE0-96D5-B139D78C8BF5}" destId="{F08D4903-2C6F-4E33-9E38-4417E5B4E5CC}" srcOrd="2" destOrd="0" presId="urn:microsoft.com/office/officeart/2005/8/layout/orgChart1"/>
    <dgm:cxn modelId="{5DF534B8-89DF-4300-A5A8-9290DD6B9250}" type="presParOf" srcId="{9A458F65-1836-4DC6-A491-264102649B9E}" destId="{37B3053C-92B7-4ADA-99DA-AD3DC1AF4173}" srcOrd="2" destOrd="0" presId="urn:microsoft.com/office/officeart/2005/8/layout/orgChart1"/>
    <dgm:cxn modelId="{1C58BD3B-5AF3-4295-AEF0-9C9574B75234}" type="presParOf" srcId="{9A458F65-1836-4DC6-A491-264102649B9E}" destId="{2F206D08-43F2-42AB-BC4D-FA1065B13A64}" srcOrd="3" destOrd="0" presId="urn:microsoft.com/office/officeart/2005/8/layout/orgChart1"/>
    <dgm:cxn modelId="{5D79515C-7C1C-401B-BAD8-67C975B1012A}" type="presParOf" srcId="{2F206D08-43F2-42AB-BC4D-FA1065B13A64}" destId="{AF37F522-8D76-4FC8-95E6-122C6EB94BBA}" srcOrd="0" destOrd="0" presId="urn:microsoft.com/office/officeart/2005/8/layout/orgChart1"/>
    <dgm:cxn modelId="{AE9A6EC7-9E0B-438D-8EC5-2BC9B87ECF21}" type="presParOf" srcId="{AF37F522-8D76-4FC8-95E6-122C6EB94BBA}" destId="{076491D7-E2AF-480B-AE91-351E573A0D04}" srcOrd="0" destOrd="0" presId="urn:microsoft.com/office/officeart/2005/8/layout/orgChart1"/>
    <dgm:cxn modelId="{178A1315-0E20-45D6-ADF1-CC83B3472749}" type="presParOf" srcId="{AF37F522-8D76-4FC8-95E6-122C6EB94BBA}" destId="{2D91B87F-5A8A-4C77-9307-8248AAB78CFF}" srcOrd="1" destOrd="0" presId="urn:microsoft.com/office/officeart/2005/8/layout/orgChart1"/>
    <dgm:cxn modelId="{FB23CC7C-80A2-4205-AAC6-3163046BD57B}" type="presParOf" srcId="{2F206D08-43F2-42AB-BC4D-FA1065B13A64}" destId="{810CE897-482A-4DAA-8180-3AB81330688E}" srcOrd="1" destOrd="0" presId="urn:microsoft.com/office/officeart/2005/8/layout/orgChart1"/>
    <dgm:cxn modelId="{14D6FFEB-F078-48D3-9E36-1FFFDA66C83B}" type="presParOf" srcId="{2F206D08-43F2-42AB-BC4D-FA1065B13A64}" destId="{FAC42F4C-ED03-40DC-A15F-BA057325ABA0}" srcOrd="2" destOrd="0" presId="urn:microsoft.com/office/officeart/2005/8/layout/orgChart1"/>
    <dgm:cxn modelId="{33F8E0E8-B784-4F96-92A7-068478C98D15}" type="presParOf" srcId="{7A41CB40-F106-40F5-A568-0A5B966BB479}" destId="{C6D7D997-A195-4567-9537-EEC19E5B3440}" srcOrd="2" destOrd="0" presId="urn:microsoft.com/office/officeart/2005/8/layout/orgChart1"/>
    <dgm:cxn modelId="{A966ADD8-BBC7-4C07-B45E-5E55FC6726F4}" type="presParOf" srcId="{CDEF1236-4456-4344-917A-553406FD5BB4}" destId="{131C7285-6DEB-4919-AA3E-E2C91AD2D9C0}" srcOrd="2" destOrd="0" presId="urn:microsoft.com/office/officeart/2005/8/layout/orgChart1"/>
    <dgm:cxn modelId="{17DC9B4D-D90D-4B0F-ABDA-8F434B53E420}" type="presParOf" srcId="{CDEF1236-4456-4344-917A-553406FD5BB4}" destId="{C7A4EE0E-5A67-4A97-B480-96D90CACE6B1}" srcOrd="3" destOrd="0" presId="urn:microsoft.com/office/officeart/2005/8/layout/orgChart1"/>
    <dgm:cxn modelId="{DFC00909-A67D-4485-B664-76829E1C3DFF}" type="presParOf" srcId="{C7A4EE0E-5A67-4A97-B480-96D90CACE6B1}" destId="{05259493-10BE-4384-BCC6-FEC0C498ACBE}" srcOrd="0" destOrd="0" presId="urn:microsoft.com/office/officeart/2005/8/layout/orgChart1"/>
    <dgm:cxn modelId="{FA5A60FA-5814-4950-A493-A9B29DA515C3}" type="presParOf" srcId="{05259493-10BE-4384-BCC6-FEC0C498ACBE}" destId="{A2CD8BE3-4735-4020-B7FC-C39CA3C4CEAC}" srcOrd="0" destOrd="0" presId="urn:microsoft.com/office/officeart/2005/8/layout/orgChart1"/>
    <dgm:cxn modelId="{FFF8BCA2-2397-4294-BD2F-9E69FF67586A}" type="presParOf" srcId="{05259493-10BE-4384-BCC6-FEC0C498ACBE}" destId="{7637EFC9-0BD4-4761-8655-A7A7C1B9F9E9}" srcOrd="1" destOrd="0" presId="urn:microsoft.com/office/officeart/2005/8/layout/orgChart1"/>
    <dgm:cxn modelId="{90D46B79-0DD8-41C5-91F2-D7A01B890FE6}" type="presParOf" srcId="{C7A4EE0E-5A67-4A97-B480-96D90CACE6B1}" destId="{953D5226-4111-4079-8BC4-0D7510C32F8D}" srcOrd="1" destOrd="0" presId="urn:microsoft.com/office/officeart/2005/8/layout/orgChart1"/>
    <dgm:cxn modelId="{16B2B52D-2487-4A17-8B37-2D611374B7C5}" type="presParOf" srcId="{953D5226-4111-4079-8BC4-0D7510C32F8D}" destId="{4DCBA0C2-17D3-469F-BBED-BF35D749603D}" srcOrd="0" destOrd="0" presId="urn:microsoft.com/office/officeart/2005/8/layout/orgChart1"/>
    <dgm:cxn modelId="{4A3BDF14-6649-4F1E-A52C-D680830F7420}" type="presParOf" srcId="{953D5226-4111-4079-8BC4-0D7510C32F8D}" destId="{28F85A3D-38B6-45C8-91C3-1310CDB5E1F5}" srcOrd="1" destOrd="0" presId="urn:microsoft.com/office/officeart/2005/8/layout/orgChart1"/>
    <dgm:cxn modelId="{8DD2F773-0990-45B5-BA07-D13A3862742A}" type="presParOf" srcId="{28F85A3D-38B6-45C8-91C3-1310CDB5E1F5}" destId="{C6E240F9-53F6-4842-BDF4-8DD935FB2E44}" srcOrd="0" destOrd="0" presId="urn:microsoft.com/office/officeart/2005/8/layout/orgChart1"/>
    <dgm:cxn modelId="{24DFD968-ECD5-4978-9018-1EA9A53A80EA}" type="presParOf" srcId="{C6E240F9-53F6-4842-BDF4-8DD935FB2E44}" destId="{13739E0A-C8B8-487D-AB34-40801778D962}" srcOrd="0" destOrd="0" presId="urn:microsoft.com/office/officeart/2005/8/layout/orgChart1"/>
    <dgm:cxn modelId="{7AAFD0F2-B6DC-4D1B-B672-15B5D523A72C}" type="presParOf" srcId="{C6E240F9-53F6-4842-BDF4-8DD935FB2E44}" destId="{7809EA58-1D7E-49B1-A5AC-E026A593D661}" srcOrd="1" destOrd="0" presId="urn:microsoft.com/office/officeart/2005/8/layout/orgChart1"/>
    <dgm:cxn modelId="{0614B3C7-CCB2-4978-ABDD-1D8E91A8049D}" type="presParOf" srcId="{28F85A3D-38B6-45C8-91C3-1310CDB5E1F5}" destId="{AFC85D6B-2A6A-4D76-9AC0-A21635F82C76}" srcOrd="1" destOrd="0" presId="urn:microsoft.com/office/officeart/2005/8/layout/orgChart1"/>
    <dgm:cxn modelId="{37EC79DD-F565-4F49-BFAE-6BCCB3F34E01}" type="presParOf" srcId="{28F85A3D-38B6-45C8-91C3-1310CDB5E1F5}" destId="{66851987-EF5F-4ECF-884E-052DB20CC7F8}" srcOrd="2" destOrd="0" presId="urn:microsoft.com/office/officeart/2005/8/layout/orgChart1"/>
    <dgm:cxn modelId="{4799B585-4212-48EC-A605-C27B4055BBBA}" type="presParOf" srcId="{953D5226-4111-4079-8BC4-0D7510C32F8D}" destId="{EC9F7300-C6E0-457C-B6AD-08307DA85E8A}" srcOrd="2" destOrd="0" presId="urn:microsoft.com/office/officeart/2005/8/layout/orgChart1"/>
    <dgm:cxn modelId="{2BBDB75E-9EEF-4F25-8EAA-238E2FC88002}" type="presParOf" srcId="{953D5226-4111-4079-8BC4-0D7510C32F8D}" destId="{25D8EBF2-76D6-465D-81D1-9B2A7577EB24}" srcOrd="3" destOrd="0" presId="urn:microsoft.com/office/officeart/2005/8/layout/orgChart1"/>
    <dgm:cxn modelId="{28FBC8FE-3D19-4E75-BAA3-8EF901FE4D51}" type="presParOf" srcId="{25D8EBF2-76D6-465D-81D1-9B2A7577EB24}" destId="{07A637E9-8D32-4951-B6EF-875E6F82D5C2}" srcOrd="0" destOrd="0" presId="urn:microsoft.com/office/officeart/2005/8/layout/orgChart1"/>
    <dgm:cxn modelId="{94603151-2009-4C22-A8F1-C1C943B6DD32}" type="presParOf" srcId="{07A637E9-8D32-4951-B6EF-875E6F82D5C2}" destId="{0B8CF70D-65A4-4ED5-8006-25AC6C9011C9}" srcOrd="0" destOrd="0" presId="urn:microsoft.com/office/officeart/2005/8/layout/orgChart1"/>
    <dgm:cxn modelId="{F7D96BCD-7F0B-43C8-BFF4-9D6B49AA02CB}" type="presParOf" srcId="{07A637E9-8D32-4951-B6EF-875E6F82D5C2}" destId="{493BF92B-DE8E-44BC-A884-F27D4C50F936}" srcOrd="1" destOrd="0" presId="urn:microsoft.com/office/officeart/2005/8/layout/orgChart1"/>
    <dgm:cxn modelId="{FC007CE9-A84D-41CF-A955-7032C45C9950}" type="presParOf" srcId="{25D8EBF2-76D6-465D-81D1-9B2A7577EB24}" destId="{62D38CB2-FBE1-4C8C-8B7F-5597D0E75456}" srcOrd="1" destOrd="0" presId="urn:microsoft.com/office/officeart/2005/8/layout/orgChart1"/>
    <dgm:cxn modelId="{BCCEB9A2-6626-4F77-9A27-376C6E92AC74}" type="presParOf" srcId="{25D8EBF2-76D6-465D-81D1-9B2A7577EB24}" destId="{CA264197-7AA8-4918-BD69-FD88F361D75E}" srcOrd="2" destOrd="0" presId="urn:microsoft.com/office/officeart/2005/8/layout/orgChart1"/>
    <dgm:cxn modelId="{366845EC-9E48-47B3-99CB-3E3B87FF6C8A}" type="presParOf" srcId="{953D5226-4111-4079-8BC4-0D7510C32F8D}" destId="{2B6FE04B-C495-4BAE-BF62-4C967A9278C3}" srcOrd="4" destOrd="0" presId="urn:microsoft.com/office/officeart/2005/8/layout/orgChart1"/>
    <dgm:cxn modelId="{82D85529-1D8F-4394-856F-3907304F0CD7}" type="presParOf" srcId="{953D5226-4111-4079-8BC4-0D7510C32F8D}" destId="{5616C24A-A431-4232-90D8-3F85D716B424}" srcOrd="5" destOrd="0" presId="urn:microsoft.com/office/officeart/2005/8/layout/orgChart1"/>
    <dgm:cxn modelId="{A7228019-6AD6-411B-BC4D-E965810FC463}" type="presParOf" srcId="{5616C24A-A431-4232-90D8-3F85D716B424}" destId="{ABB19A60-212E-490A-ACC2-C84C7B339337}" srcOrd="0" destOrd="0" presId="urn:microsoft.com/office/officeart/2005/8/layout/orgChart1"/>
    <dgm:cxn modelId="{BAE932A4-D052-4D29-A54A-BD702775AE26}" type="presParOf" srcId="{ABB19A60-212E-490A-ACC2-C84C7B339337}" destId="{A1120D6D-EA39-4E51-9B4F-54CB022DE62B}" srcOrd="0" destOrd="0" presId="urn:microsoft.com/office/officeart/2005/8/layout/orgChart1"/>
    <dgm:cxn modelId="{A8AE72B7-F3D9-4C33-B938-1B7FCFC3E95A}" type="presParOf" srcId="{ABB19A60-212E-490A-ACC2-C84C7B339337}" destId="{065DA2A1-69C9-4C4B-A53A-D9628BE36318}" srcOrd="1" destOrd="0" presId="urn:microsoft.com/office/officeart/2005/8/layout/orgChart1"/>
    <dgm:cxn modelId="{AC94187A-D56F-42F5-ADE3-702B06382051}" type="presParOf" srcId="{5616C24A-A431-4232-90D8-3F85D716B424}" destId="{CE65894C-5C54-41E5-947F-0F6A5B8A152F}" srcOrd="1" destOrd="0" presId="urn:microsoft.com/office/officeart/2005/8/layout/orgChart1"/>
    <dgm:cxn modelId="{28A8D9D9-D00E-4A1D-B457-9A1185BAB3EF}" type="presParOf" srcId="{5616C24A-A431-4232-90D8-3F85D716B424}" destId="{3E5A47C0-4A46-4E7B-B6B7-75E7056C3877}" srcOrd="2" destOrd="0" presId="urn:microsoft.com/office/officeart/2005/8/layout/orgChart1"/>
    <dgm:cxn modelId="{86B12D9B-06C0-40F3-AED0-68E2EC54A323}" type="presParOf" srcId="{C7A4EE0E-5A67-4A97-B480-96D90CACE6B1}" destId="{7B3DDF32-737D-49F2-B5E9-94E9CAB893EC}" srcOrd="2" destOrd="0" presId="urn:microsoft.com/office/officeart/2005/8/layout/orgChart1"/>
    <dgm:cxn modelId="{84F8146C-015E-4F2F-ADB5-55CF116E6550}" type="presParOf" srcId="{CDEF1236-4456-4344-917A-553406FD5BB4}" destId="{207E9A5B-D9D4-4D5E-97B5-15D25045D56F}" srcOrd="4" destOrd="0" presId="urn:microsoft.com/office/officeart/2005/8/layout/orgChart1"/>
    <dgm:cxn modelId="{0D17D6FE-04DD-4219-9DC1-C8C83DA9C221}" type="presParOf" srcId="{CDEF1236-4456-4344-917A-553406FD5BB4}" destId="{AFF6B941-43D0-4CA4-BEA5-5954B6EB8741}" srcOrd="5" destOrd="0" presId="urn:microsoft.com/office/officeart/2005/8/layout/orgChart1"/>
    <dgm:cxn modelId="{E1DA339F-D0DF-43C5-B9AB-3A86149743F3}" type="presParOf" srcId="{AFF6B941-43D0-4CA4-BEA5-5954B6EB8741}" destId="{7CB600AE-903F-4B4B-A399-ACE0D3F9E9FC}" srcOrd="0" destOrd="0" presId="urn:microsoft.com/office/officeart/2005/8/layout/orgChart1"/>
    <dgm:cxn modelId="{441E4003-0EC1-461A-A81C-95A30A3679EF}" type="presParOf" srcId="{7CB600AE-903F-4B4B-A399-ACE0D3F9E9FC}" destId="{7114EE55-6FF9-4105-A22B-C114E5C1761A}" srcOrd="0" destOrd="0" presId="urn:microsoft.com/office/officeart/2005/8/layout/orgChart1"/>
    <dgm:cxn modelId="{3777FCCC-B09E-486D-9728-D81C5718F894}" type="presParOf" srcId="{7CB600AE-903F-4B4B-A399-ACE0D3F9E9FC}" destId="{21EE7AB6-7911-4606-B51F-D5329DF7C26A}" srcOrd="1" destOrd="0" presId="urn:microsoft.com/office/officeart/2005/8/layout/orgChart1"/>
    <dgm:cxn modelId="{022599FC-9089-4E95-8F15-C40F9D2564A2}" type="presParOf" srcId="{AFF6B941-43D0-4CA4-BEA5-5954B6EB8741}" destId="{AF2A8F6A-E4DA-43A9-9F41-5D7673B9C5C1}" srcOrd="1" destOrd="0" presId="urn:microsoft.com/office/officeart/2005/8/layout/orgChart1"/>
    <dgm:cxn modelId="{DD148B14-91D1-49A0-BEF1-F8A1EDA7D378}" type="presParOf" srcId="{AFF6B941-43D0-4CA4-BEA5-5954B6EB8741}" destId="{0E835A76-9FF3-4844-B9AB-411D6BC32F6C}" srcOrd="2" destOrd="0" presId="urn:microsoft.com/office/officeart/2005/8/layout/orgChart1"/>
    <dgm:cxn modelId="{DCD330FE-1EE9-4345-86BC-9B15BA12CD77}" type="presParOf" srcId="{CDEF1236-4456-4344-917A-553406FD5BB4}" destId="{3137B4AF-A97B-445F-8DA8-83F0FF70D902}" srcOrd="6" destOrd="0" presId="urn:microsoft.com/office/officeart/2005/8/layout/orgChart1"/>
    <dgm:cxn modelId="{50A45BFA-603B-4A23-AFEB-ABBC4E25E76F}" type="presParOf" srcId="{CDEF1236-4456-4344-917A-553406FD5BB4}" destId="{58D54FE3-309E-40AB-BCF6-3D2B0BD185C6}" srcOrd="7" destOrd="0" presId="urn:microsoft.com/office/officeart/2005/8/layout/orgChart1"/>
    <dgm:cxn modelId="{AE585255-750B-4C2E-A266-FFCADCA97481}" type="presParOf" srcId="{58D54FE3-309E-40AB-BCF6-3D2B0BD185C6}" destId="{385A6D54-587F-4EDD-A120-DE7537E1BC6E}" srcOrd="0" destOrd="0" presId="urn:microsoft.com/office/officeart/2005/8/layout/orgChart1"/>
    <dgm:cxn modelId="{636CD37B-9DEF-4E60-AA76-FC31187293DB}" type="presParOf" srcId="{385A6D54-587F-4EDD-A120-DE7537E1BC6E}" destId="{7FCD04E5-A104-44E5-9D64-3DA8195A664C}" srcOrd="0" destOrd="0" presId="urn:microsoft.com/office/officeart/2005/8/layout/orgChart1"/>
    <dgm:cxn modelId="{E5C5F765-A584-4741-86AF-A1856A16CC97}" type="presParOf" srcId="{385A6D54-587F-4EDD-A120-DE7537E1BC6E}" destId="{78AF9646-B52B-4940-ACD0-1A47A8689C7A}" srcOrd="1" destOrd="0" presId="urn:microsoft.com/office/officeart/2005/8/layout/orgChart1"/>
    <dgm:cxn modelId="{14A77E08-3BDF-47C2-A114-A830C9AF865A}" type="presParOf" srcId="{58D54FE3-309E-40AB-BCF6-3D2B0BD185C6}" destId="{4169F05C-5964-4ED0-B777-6280DF87B209}" srcOrd="1" destOrd="0" presId="urn:microsoft.com/office/officeart/2005/8/layout/orgChart1"/>
    <dgm:cxn modelId="{45A9BA5F-416C-4104-975D-D908C27C2F11}" type="presParOf" srcId="{4169F05C-5964-4ED0-B777-6280DF87B209}" destId="{00F6CF6D-6E31-4E54-8137-1EF54BA48153}" srcOrd="0" destOrd="0" presId="urn:microsoft.com/office/officeart/2005/8/layout/orgChart1"/>
    <dgm:cxn modelId="{4FFD6CC2-0D7A-4B67-8329-19E47A76A44A}" type="presParOf" srcId="{4169F05C-5964-4ED0-B777-6280DF87B209}" destId="{B97533F7-5A7F-458D-8645-FC29C215C818}" srcOrd="1" destOrd="0" presId="urn:microsoft.com/office/officeart/2005/8/layout/orgChart1"/>
    <dgm:cxn modelId="{1310DE52-4677-48E9-BCA2-622AB3F9A319}" type="presParOf" srcId="{B97533F7-5A7F-458D-8645-FC29C215C818}" destId="{31C749C3-6883-4281-A557-7AAF76DE706E}" srcOrd="0" destOrd="0" presId="urn:microsoft.com/office/officeart/2005/8/layout/orgChart1"/>
    <dgm:cxn modelId="{83EFB7E7-6655-4E2A-98A5-D5FDD35BD2F8}" type="presParOf" srcId="{31C749C3-6883-4281-A557-7AAF76DE706E}" destId="{1E7DE0E8-791E-4B2C-A4FF-E855C9C10FB0}" srcOrd="0" destOrd="0" presId="urn:microsoft.com/office/officeart/2005/8/layout/orgChart1"/>
    <dgm:cxn modelId="{C06EBC0C-9344-4D0B-90BF-A938E570DDC9}" type="presParOf" srcId="{31C749C3-6883-4281-A557-7AAF76DE706E}" destId="{C46A6B02-2242-4C8F-B087-82036532D7E2}" srcOrd="1" destOrd="0" presId="urn:microsoft.com/office/officeart/2005/8/layout/orgChart1"/>
    <dgm:cxn modelId="{379E4431-0B4C-4705-853F-D3DEA2C7DB5C}" type="presParOf" srcId="{B97533F7-5A7F-458D-8645-FC29C215C818}" destId="{4D04BFFA-B5A3-4CEA-935A-AE12C21AEF48}" srcOrd="1" destOrd="0" presId="urn:microsoft.com/office/officeart/2005/8/layout/orgChart1"/>
    <dgm:cxn modelId="{89EA98C4-F522-4358-A678-04EBD4620567}" type="presParOf" srcId="{B97533F7-5A7F-458D-8645-FC29C215C818}" destId="{0E30BD78-EDAC-4E68-972A-51867EB53774}" srcOrd="2" destOrd="0" presId="urn:microsoft.com/office/officeart/2005/8/layout/orgChart1"/>
    <dgm:cxn modelId="{A5C66544-E642-4A35-B4AE-7D6E9AA729C3}" type="presParOf" srcId="{58D54FE3-309E-40AB-BCF6-3D2B0BD185C6}" destId="{CB6DFB52-EC7A-482A-B15F-FADB8036969D}" srcOrd="2" destOrd="0" presId="urn:microsoft.com/office/officeart/2005/8/layout/orgChart1"/>
    <dgm:cxn modelId="{3367A1B9-0B2D-4EFD-9274-6CA1E9F04B7B}" type="presParOf" srcId="{CDEF1236-4456-4344-917A-553406FD5BB4}" destId="{03A1B5AE-BE62-4267-A3BF-F8D80BDA1D0E}" srcOrd="8" destOrd="0" presId="urn:microsoft.com/office/officeart/2005/8/layout/orgChart1"/>
    <dgm:cxn modelId="{F5D7FBDD-7B79-4F56-932E-A95E56D76920}" type="presParOf" srcId="{CDEF1236-4456-4344-917A-553406FD5BB4}" destId="{5C48C2C7-A174-4A8F-8572-8F682ED9813E}" srcOrd="9" destOrd="0" presId="urn:microsoft.com/office/officeart/2005/8/layout/orgChart1"/>
    <dgm:cxn modelId="{7A3E8CB9-5582-4A93-9B5B-3EFC11C24FEF}" type="presParOf" srcId="{5C48C2C7-A174-4A8F-8572-8F682ED9813E}" destId="{75897952-5290-4D4A-B89D-378F86665F99}" srcOrd="0" destOrd="0" presId="urn:microsoft.com/office/officeart/2005/8/layout/orgChart1"/>
    <dgm:cxn modelId="{ACE68F3B-03A8-4191-B02A-68410C7B71D1}" type="presParOf" srcId="{75897952-5290-4D4A-B89D-378F86665F99}" destId="{824C9F26-B94E-4E01-99C2-525BFBADEDD9}" srcOrd="0" destOrd="0" presId="urn:microsoft.com/office/officeart/2005/8/layout/orgChart1"/>
    <dgm:cxn modelId="{8E7F1264-7FB6-4406-A5B2-E4195173366C}" type="presParOf" srcId="{75897952-5290-4D4A-B89D-378F86665F99}" destId="{30256061-F5C8-447A-8A0D-C437CB94E744}" srcOrd="1" destOrd="0" presId="urn:microsoft.com/office/officeart/2005/8/layout/orgChart1"/>
    <dgm:cxn modelId="{DDBCACFA-7402-4C82-BB34-EFA61F9951F6}" type="presParOf" srcId="{5C48C2C7-A174-4A8F-8572-8F682ED9813E}" destId="{3212987A-0B02-4787-850A-04FDA145E210}" srcOrd="1" destOrd="0" presId="urn:microsoft.com/office/officeart/2005/8/layout/orgChart1"/>
    <dgm:cxn modelId="{8F737D91-9503-47A1-B0FC-4AFA2F128ED5}" type="presParOf" srcId="{5C48C2C7-A174-4A8F-8572-8F682ED9813E}" destId="{1DB41C2B-E098-40CB-8C6E-5906A19C506B}" srcOrd="2" destOrd="0" presId="urn:microsoft.com/office/officeart/2005/8/layout/orgChart1"/>
    <dgm:cxn modelId="{5F025B8C-747D-4D11-8F66-2ED2E0A23E9F}" type="presParOf" srcId="{CDEF1236-4456-4344-917A-553406FD5BB4}" destId="{7747DFEC-064F-43ED-A9E0-42FBA1E34F31}" srcOrd="10" destOrd="0" presId="urn:microsoft.com/office/officeart/2005/8/layout/orgChart1"/>
    <dgm:cxn modelId="{AB45F32D-A17D-480C-B633-AD5F93D05FAE}" type="presParOf" srcId="{CDEF1236-4456-4344-917A-553406FD5BB4}" destId="{29F9F230-E931-49BA-B68D-76B8E09AF482}" srcOrd="11" destOrd="0" presId="urn:microsoft.com/office/officeart/2005/8/layout/orgChart1"/>
    <dgm:cxn modelId="{6E2978BE-70CB-4E59-9C36-BD3A7778A30E}" type="presParOf" srcId="{29F9F230-E931-49BA-B68D-76B8E09AF482}" destId="{44144FE4-AFE6-4826-8D42-FD451E0BA366}" srcOrd="0" destOrd="0" presId="urn:microsoft.com/office/officeart/2005/8/layout/orgChart1"/>
    <dgm:cxn modelId="{38044CCA-FC8B-4225-A68A-1766E3EEF1DD}" type="presParOf" srcId="{44144FE4-AFE6-4826-8D42-FD451E0BA366}" destId="{B1AD9399-D99D-4320-88DA-A2182786C8ED}" srcOrd="0" destOrd="0" presId="urn:microsoft.com/office/officeart/2005/8/layout/orgChart1"/>
    <dgm:cxn modelId="{EC0CE2AC-DB81-49BC-845E-2B947BC6844C}" type="presParOf" srcId="{44144FE4-AFE6-4826-8D42-FD451E0BA366}" destId="{E682CE5F-A28A-4032-B903-4B41437B9E6A}" srcOrd="1" destOrd="0" presId="urn:microsoft.com/office/officeart/2005/8/layout/orgChart1"/>
    <dgm:cxn modelId="{38E10DB6-45C1-46E3-A0E9-DEE0DCFC77E9}" type="presParOf" srcId="{29F9F230-E931-49BA-B68D-76B8E09AF482}" destId="{9BA3B4C8-E76C-4DCF-A8D3-5525D4A28394}" srcOrd="1" destOrd="0" presId="urn:microsoft.com/office/officeart/2005/8/layout/orgChart1"/>
    <dgm:cxn modelId="{81CC5718-9949-493A-B82D-F724DF2044A2}" type="presParOf" srcId="{29F9F230-E931-49BA-B68D-76B8E09AF482}" destId="{6BD807FF-AFC6-4B99-81AB-98F0A91A2E26}" srcOrd="2" destOrd="0" presId="urn:microsoft.com/office/officeart/2005/8/layout/orgChart1"/>
    <dgm:cxn modelId="{461047E7-E49E-477C-8F23-3D34D1B4B2C2}" type="presParOf" srcId="{6BD807FF-AFC6-4B99-81AB-98F0A91A2E26}" destId="{3B97FB59-DA56-4451-8E11-BD402C4C447C}" srcOrd="0" destOrd="0" presId="urn:microsoft.com/office/officeart/2005/8/layout/orgChart1"/>
    <dgm:cxn modelId="{F3A78F31-7746-4303-A28D-6CCF037A3469}" type="presParOf" srcId="{6BD807FF-AFC6-4B99-81AB-98F0A91A2E26}" destId="{6BE26327-B4DE-4C6E-AABC-6E46AA83E1C7}" srcOrd="1" destOrd="0" presId="urn:microsoft.com/office/officeart/2005/8/layout/orgChart1"/>
    <dgm:cxn modelId="{E175423B-B8F8-44CF-86FF-172E2B7CC4A5}" type="presParOf" srcId="{6BE26327-B4DE-4C6E-AABC-6E46AA83E1C7}" destId="{6C8CAE45-F0C8-4F6E-BEA6-D916F5331EF0}" srcOrd="0" destOrd="0" presId="urn:microsoft.com/office/officeart/2005/8/layout/orgChart1"/>
    <dgm:cxn modelId="{8F84F485-0E18-4E07-A881-EAF8974F624C}" type="presParOf" srcId="{6C8CAE45-F0C8-4F6E-BEA6-D916F5331EF0}" destId="{F20D0A22-0385-45FC-951B-2B929EAD3937}" srcOrd="0" destOrd="0" presId="urn:microsoft.com/office/officeart/2005/8/layout/orgChart1"/>
    <dgm:cxn modelId="{F5C702EB-D697-437C-B900-AE247B74BE7B}" type="presParOf" srcId="{6C8CAE45-F0C8-4F6E-BEA6-D916F5331EF0}" destId="{40741C87-157C-465A-8667-2F396FEB521B}" srcOrd="1" destOrd="0" presId="urn:microsoft.com/office/officeart/2005/8/layout/orgChart1"/>
    <dgm:cxn modelId="{19CAA0BD-B734-46B6-8EBE-289DBB6C6152}" type="presParOf" srcId="{6BE26327-B4DE-4C6E-AABC-6E46AA83E1C7}" destId="{4A6FEDB3-412E-4300-85A8-966A46F305DB}" srcOrd="1" destOrd="0" presId="urn:microsoft.com/office/officeart/2005/8/layout/orgChart1"/>
    <dgm:cxn modelId="{9DBEA448-FB83-4BCF-9B40-E350CE74A4A4}" type="presParOf" srcId="{6BE26327-B4DE-4C6E-AABC-6E46AA83E1C7}" destId="{046BCD32-986F-457C-A945-2139F1F0A251}" srcOrd="2" destOrd="0" presId="urn:microsoft.com/office/officeart/2005/8/layout/orgChart1"/>
    <dgm:cxn modelId="{927BDD4B-3A51-4B1B-9CDB-D0B0C4940EF8}" type="presParOf" srcId="{CDEF1236-4456-4344-917A-553406FD5BB4}" destId="{2E3E35F3-2669-4DE9-A439-C2E3FFFCA00A}" srcOrd="12" destOrd="0" presId="urn:microsoft.com/office/officeart/2005/8/layout/orgChart1"/>
    <dgm:cxn modelId="{39676520-F45A-4E62-93BB-603C92E970B4}" type="presParOf" srcId="{CDEF1236-4456-4344-917A-553406FD5BB4}" destId="{7760CEAC-85F4-4039-927F-8A878F170271}" srcOrd="13" destOrd="0" presId="urn:microsoft.com/office/officeart/2005/8/layout/orgChart1"/>
    <dgm:cxn modelId="{64F7ECE4-2756-4FED-AAFF-8DFDA33D0985}" type="presParOf" srcId="{7760CEAC-85F4-4039-927F-8A878F170271}" destId="{284F39D5-C65E-4176-BA97-EA051F2EEA61}" srcOrd="0" destOrd="0" presId="urn:microsoft.com/office/officeart/2005/8/layout/orgChart1"/>
    <dgm:cxn modelId="{F644357B-6165-46C6-A518-EB8F3370BC43}" type="presParOf" srcId="{284F39D5-C65E-4176-BA97-EA051F2EEA61}" destId="{F9C09DFC-AEE5-4889-A50D-696DB40BDF4A}" srcOrd="0" destOrd="0" presId="urn:microsoft.com/office/officeart/2005/8/layout/orgChart1"/>
    <dgm:cxn modelId="{5824E784-7216-4395-8F58-CAAC01DA1D83}" type="presParOf" srcId="{284F39D5-C65E-4176-BA97-EA051F2EEA61}" destId="{D92E17D4-1B4E-45E3-A1F1-B633DC6881A1}" srcOrd="1" destOrd="0" presId="urn:microsoft.com/office/officeart/2005/8/layout/orgChart1"/>
    <dgm:cxn modelId="{F4B54DE4-8FB9-41D0-88B9-F183488C6BD3}" type="presParOf" srcId="{7760CEAC-85F4-4039-927F-8A878F170271}" destId="{FAA1BA08-81F9-488E-B453-B268B10D6FBA}" srcOrd="1" destOrd="0" presId="urn:microsoft.com/office/officeart/2005/8/layout/orgChart1"/>
    <dgm:cxn modelId="{993CA9BF-F8AC-44AD-9CFF-D83DCEA1B061}" type="presParOf" srcId="{FAA1BA08-81F9-488E-B453-B268B10D6FBA}" destId="{798522AD-E8F5-4890-8FCD-F01C08544CE4}" srcOrd="0" destOrd="0" presId="urn:microsoft.com/office/officeart/2005/8/layout/orgChart1"/>
    <dgm:cxn modelId="{45C9DCE4-1B92-47CC-868D-3E3ACD122819}" type="presParOf" srcId="{FAA1BA08-81F9-488E-B453-B268B10D6FBA}" destId="{3EA7B33F-5EED-417A-9A97-F9668C5AAB72}" srcOrd="1" destOrd="0" presId="urn:microsoft.com/office/officeart/2005/8/layout/orgChart1"/>
    <dgm:cxn modelId="{BB4D18A2-E380-4B58-825F-C958F5A69106}" type="presParOf" srcId="{3EA7B33F-5EED-417A-9A97-F9668C5AAB72}" destId="{A883A2DC-5E77-4D54-ACDA-B4C744D458B0}" srcOrd="0" destOrd="0" presId="urn:microsoft.com/office/officeart/2005/8/layout/orgChart1"/>
    <dgm:cxn modelId="{44515913-B7FB-4EE2-A26D-77B45A730A7A}" type="presParOf" srcId="{A883A2DC-5E77-4D54-ACDA-B4C744D458B0}" destId="{8943C857-86D7-40CF-B696-7748DBD8E518}" srcOrd="0" destOrd="0" presId="urn:microsoft.com/office/officeart/2005/8/layout/orgChart1"/>
    <dgm:cxn modelId="{FE336BF0-B7B5-4A36-B530-A8DB5B1BA883}" type="presParOf" srcId="{A883A2DC-5E77-4D54-ACDA-B4C744D458B0}" destId="{D718AD8A-7A2F-41DF-A6BB-AD1F5B70D99B}" srcOrd="1" destOrd="0" presId="urn:microsoft.com/office/officeart/2005/8/layout/orgChart1"/>
    <dgm:cxn modelId="{AD09D143-BAAA-451A-A2B4-5B191BF7DF27}" type="presParOf" srcId="{3EA7B33F-5EED-417A-9A97-F9668C5AAB72}" destId="{22ADC630-D098-4DBE-B314-4B2FE85B1871}" srcOrd="1" destOrd="0" presId="urn:microsoft.com/office/officeart/2005/8/layout/orgChart1"/>
    <dgm:cxn modelId="{5BF3625B-3BDE-4F4A-9243-A2F9B999546A}" type="presParOf" srcId="{3EA7B33F-5EED-417A-9A97-F9668C5AAB72}" destId="{46012FFE-5FE0-4499-82F0-F0B7466EA9CE}" srcOrd="2" destOrd="0" presId="urn:microsoft.com/office/officeart/2005/8/layout/orgChart1"/>
    <dgm:cxn modelId="{469E5192-7587-483B-ABB1-EAD69E3CCB7A}" type="presParOf" srcId="{FAA1BA08-81F9-488E-B453-B268B10D6FBA}" destId="{3A9FAB09-4989-4007-A741-B7F1DA807632}" srcOrd="2" destOrd="0" presId="urn:microsoft.com/office/officeart/2005/8/layout/orgChart1"/>
    <dgm:cxn modelId="{36540FDC-D54B-4A5C-AA1D-7C44D041CD35}" type="presParOf" srcId="{FAA1BA08-81F9-488E-B453-B268B10D6FBA}" destId="{33A10A7B-D607-42B0-A40C-3D437D7B90C2}" srcOrd="3" destOrd="0" presId="urn:microsoft.com/office/officeart/2005/8/layout/orgChart1"/>
    <dgm:cxn modelId="{91C1E965-FF57-4FB0-A6DF-9BFF916922DE}" type="presParOf" srcId="{33A10A7B-D607-42B0-A40C-3D437D7B90C2}" destId="{5A83BC36-F262-40EC-890C-BC9038FC0DA2}" srcOrd="0" destOrd="0" presId="urn:microsoft.com/office/officeart/2005/8/layout/orgChart1"/>
    <dgm:cxn modelId="{75C3E9F8-6C13-48D4-9596-3EFAEF78259A}" type="presParOf" srcId="{5A83BC36-F262-40EC-890C-BC9038FC0DA2}" destId="{3A549246-5C69-40B7-9197-C2FAF8AA89F7}" srcOrd="0" destOrd="0" presId="urn:microsoft.com/office/officeart/2005/8/layout/orgChart1"/>
    <dgm:cxn modelId="{65FD42F0-45B0-4AC1-BD79-FABA9BC30EDC}" type="presParOf" srcId="{5A83BC36-F262-40EC-890C-BC9038FC0DA2}" destId="{B1BD2503-56DD-4F5E-870D-4CDB6C4AC688}" srcOrd="1" destOrd="0" presId="urn:microsoft.com/office/officeart/2005/8/layout/orgChart1"/>
    <dgm:cxn modelId="{1E74E0C0-45D1-41C4-9785-482A7C3669B8}" type="presParOf" srcId="{33A10A7B-D607-42B0-A40C-3D437D7B90C2}" destId="{6867DBE0-EC0E-46F9-80D5-E8D9CD373447}" srcOrd="1" destOrd="0" presId="urn:microsoft.com/office/officeart/2005/8/layout/orgChart1"/>
    <dgm:cxn modelId="{2700F674-8705-4BB4-B680-DD74FD75C2E2}" type="presParOf" srcId="{33A10A7B-D607-42B0-A40C-3D437D7B90C2}" destId="{0C88F140-3284-491E-95F7-7DF6EA5576F7}" srcOrd="2" destOrd="0" presId="urn:microsoft.com/office/officeart/2005/8/layout/orgChart1"/>
    <dgm:cxn modelId="{E5957B83-3959-4087-935B-76AD9230B928}" type="presParOf" srcId="{FAA1BA08-81F9-488E-B453-B268B10D6FBA}" destId="{A748D714-D62F-4D47-8370-5FCC4C3C9455}" srcOrd="4" destOrd="0" presId="urn:microsoft.com/office/officeart/2005/8/layout/orgChart1"/>
    <dgm:cxn modelId="{1F1B68A7-4E6F-432B-9635-930777E8CE14}" type="presParOf" srcId="{FAA1BA08-81F9-488E-B453-B268B10D6FBA}" destId="{97E263DE-4FD2-4644-B58F-066C92E1CBC7}" srcOrd="5" destOrd="0" presId="urn:microsoft.com/office/officeart/2005/8/layout/orgChart1"/>
    <dgm:cxn modelId="{78A2583D-B155-4B8D-9C9D-CA2BDC22B0F8}" type="presParOf" srcId="{97E263DE-4FD2-4644-B58F-066C92E1CBC7}" destId="{77108F3A-4017-4F5A-AB4B-7BEDCC2704FF}" srcOrd="0" destOrd="0" presId="urn:microsoft.com/office/officeart/2005/8/layout/orgChart1"/>
    <dgm:cxn modelId="{81BC11BF-A96D-457D-B91F-B4149CE52C5C}" type="presParOf" srcId="{77108F3A-4017-4F5A-AB4B-7BEDCC2704FF}" destId="{8F8623CC-73C1-449A-B962-0CFF19D95EE9}" srcOrd="0" destOrd="0" presId="urn:microsoft.com/office/officeart/2005/8/layout/orgChart1"/>
    <dgm:cxn modelId="{25D64286-F491-4EF9-91E7-02D5FC465CE6}" type="presParOf" srcId="{77108F3A-4017-4F5A-AB4B-7BEDCC2704FF}" destId="{6D1F8F58-C005-4740-9E3B-EA85D425C347}" srcOrd="1" destOrd="0" presId="urn:microsoft.com/office/officeart/2005/8/layout/orgChart1"/>
    <dgm:cxn modelId="{BF6681D1-F213-4D98-9EAF-948A0B1E3301}" type="presParOf" srcId="{97E263DE-4FD2-4644-B58F-066C92E1CBC7}" destId="{A344CD5D-7B6E-4C39-83D4-B5EA042C4921}" srcOrd="1" destOrd="0" presId="urn:microsoft.com/office/officeart/2005/8/layout/orgChart1"/>
    <dgm:cxn modelId="{6554C74A-96B9-4C84-BF25-672F588EF03E}" type="presParOf" srcId="{97E263DE-4FD2-4644-B58F-066C92E1CBC7}" destId="{D22F4885-C306-45D5-B3B2-3AA51B1CF63D}" srcOrd="2" destOrd="0" presId="urn:microsoft.com/office/officeart/2005/8/layout/orgChart1"/>
    <dgm:cxn modelId="{CB9ECB13-A2FA-4597-9911-87742C6AF5E0}" type="presParOf" srcId="{FAA1BA08-81F9-488E-B453-B268B10D6FBA}" destId="{059E6910-3FFF-4B03-B4EB-E23CBBBED0BF}" srcOrd="6" destOrd="0" presId="urn:microsoft.com/office/officeart/2005/8/layout/orgChart1"/>
    <dgm:cxn modelId="{C99C791F-5627-4018-8C17-EE46F55E317A}" type="presParOf" srcId="{FAA1BA08-81F9-488E-B453-B268B10D6FBA}" destId="{9A2996F0-87A2-46F1-BCEB-B2893B1EB2C9}" srcOrd="7" destOrd="0" presId="urn:microsoft.com/office/officeart/2005/8/layout/orgChart1"/>
    <dgm:cxn modelId="{80AE25BA-7E8A-479E-AFEF-272837D72A41}" type="presParOf" srcId="{9A2996F0-87A2-46F1-BCEB-B2893B1EB2C9}" destId="{FA5D21C3-66E9-44FB-A739-353143CC629D}" srcOrd="0" destOrd="0" presId="urn:microsoft.com/office/officeart/2005/8/layout/orgChart1"/>
    <dgm:cxn modelId="{CA809EF1-9E93-43B8-A427-7A910712E1C6}" type="presParOf" srcId="{FA5D21C3-66E9-44FB-A739-353143CC629D}" destId="{0A1BEA45-4CC6-4723-AA53-3E22A153CFE3}" srcOrd="0" destOrd="0" presId="urn:microsoft.com/office/officeart/2005/8/layout/orgChart1"/>
    <dgm:cxn modelId="{B6308BD0-C0F6-461D-8007-D76A1A62695F}" type="presParOf" srcId="{FA5D21C3-66E9-44FB-A739-353143CC629D}" destId="{F60A91F5-BF20-4A9E-888E-9E68A3593754}" srcOrd="1" destOrd="0" presId="urn:microsoft.com/office/officeart/2005/8/layout/orgChart1"/>
    <dgm:cxn modelId="{146D3013-305A-4E45-A930-1C1FF38A507B}" type="presParOf" srcId="{9A2996F0-87A2-46F1-BCEB-B2893B1EB2C9}" destId="{174BB1C7-61AC-47B1-81DC-BC44B0A1618C}" srcOrd="1" destOrd="0" presId="urn:microsoft.com/office/officeart/2005/8/layout/orgChart1"/>
    <dgm:cxn modelId="{07D5A258-EF26-4F7F-9D3C-4A37179CA26B}" type="presParOf" srcId="{9A2996F0-87A2-46F1-BCEB-B2893B1EB2C9}" destId="{9E22FE36-2FDB-4500-BD0E-EBD93736DCE2}" srcOrd="2" destOrd="0" presId="urn:microsoft.com/office/officeart/2005/8/layout/orgChart1"/>
    <dgm:cxn modelId="{DDF6E860-9114-4132-BEB7-54582A01863E}" type="presParOf" srcId="{FAA1BA08-81F9-488E-B453-B268B10D6FBA}" destId="{F334AE44-340A-426F-80FB-16DA37BBB9E7}" srcOrd="8" destOrd="0" presId="urn:microsoft.com/office/officeart/2005/8/layout/orgChart1"/>
    <dgm:cxn modelId="{52ED2B9D-144D-4337-969C-E7F75DD425F6}" type="presParOf" srcId="{FAA1BA08-81F9-488E-B453-B268B10D6FBA}" destId="{9AFAE78D-0219-418C-81C1-4C65DBD2B36D}" srcOrd="9" destOrd="0" presId="urn:microsoft.com/office/officeart/2005/8/layout/orgChart1"/>
    <dgm:cxn modelId="{690A69EC-030B-4A9D-9766-9A1F55CFB52B}" type="presParOf" srcId="{9AFAE78D-0219-418C-81C1-4C65DBD2B36D}" destId="{4374068B-EB86-4F2C-B8EA-01C6A896622F}" srcOrd="0" destOrd="0" presId="urn:microsoft.com/office/officeart/2005/8/layout/orgChart1"/>
    <dgm:cxn modelId="{B5A05EB7-1F8A-4879-9C05-CE05D56142A7}" type="presParOf" srcId="{4374068B-EB86-4F2C-B8EA-01C6A896622F}" destId="{C244B6C5-CC06-47AE-B9F4-FF91FBC2B7FC}" srcOrd="0" destOrd="0" presId="urn:microsoft.com/office/officeart/2005/8/layout/orgChart1"/>
    <dgm:cxn modelId="{81187121-9ED1-4E55-98AE-2DB31B040C96}" type="presParOf" srcId="{4374068B-EB86-4F2C-B8EA-01C6A896622F}" destId="{0D5CF640-C9BC-4710-A968-C3CE2556ABE6}" srcOrd="1" destOrd="0" presId="urn:microsoft.com/office/officeart/2005/8/layout/orgChart1"/>
    <dgm:cxn modelId="{2F84C353-41AF-4D40-BD55-E416EB893C5C}" type="presParOf" srcId="{9AFAE78D-0219-418C-81C1-4C65DBD2B36D}" destId="{D901DAD3-939B-4AB3-A6DB-CEAEB2E7C09C}" srcOrd="1" destOrd="0" presId="urn:microsoft.com/office/officeart/2005/8/layout/orgChart1"/>
    <dgm:cxn modelId="{F97715A5-7227-4CE6-8C28-1A95BBCC358E}" type="presParOf" srcId="{9AFAE78D-0219-418C-81C1-4C65DBD2B36D}" destId="{E086AE92-AB1F-4EAC-94FF-096877361F2B}" srcOrd="2" destOrd="0" presId="urn:microsoft.com/office/officeart/2005/8/layout/orgChart1"/>
    <dgm:cxn modelId="{6362EAFF-33A7-4CC5-9609-27ECAC0EC2F3}" type="presParOf" srcId="{7760CEAC-85F4-4039-927F-8A878F170271}" destId="{A269D324-FC91-4FFC-87C5-40ADEB04A455}" srcOrd="2" destOrd="0" presId="urn:microsoft.com/office/officeart/2005/8/layout/orgChart1"/>
    <dgm:cxn modelId="{935EDF0B-F96E-416C-B822-0E20074ED2C9}" type="presParOf" srcId="{008D1C55-BDB8-43E0-9E47-077F49F44719}" destId="{C5EF6DF5-5E52-4525-9837-11DE5197A271}" srcOrd="2" destOrd="0" presId="urn:microsoft.com/office/officeart/2005/8/layout/orgChart1"/>
    <dgm:cxn modelId="{A9F6CD8F-2E9C-42EA-A870-B266E9DFE0E1}" type="presParOf" srcId="{C5EF6DF5-5E52-4525-9837-11DE5197A271}" destId="{411151D7-4FAA-4419-98C5-1F892F2F7339}" srcOrd="0" destOrd="0" presId="urn:microsoft.com/office/officeart/2005/8/layout/orgChart1"/>
    <dgm:cxn modelId="{6E02F69F-2F85-456E-B0F7-81B9B1D42472}" type="presParOf" srcId="{C5EF6DF5-5E52-4525-9837-11DE5197A271}" destId="{A2177D2E-2D60-4D53-B63B-079165CDCA22}" srcOrd="1" destOrd="0" presId="urn:microsoft.com/office/officeart/2005/8/layout/orgChart1"/>
    <dgm:cxn modelId="{58356D37-0270-4AB5-A0C2-092C54A37733}" type="presParOf" srcId="{A2177D2E-2D60-4D53-B63B-079165CDCA22}" destId="{8EBFDBCC-90AE-4211-B1FD-3A2FE2357017}" srcOrd="0" destOrd="0" presId="urn:microsoft.com/office/officeart/2005/8/layout/orgChart1"/>
    <dgm:cxn modelId="{C3C59BF6-1CCC-4A51-8041-B4FF91D48D7F}" type="presParOf" srcId="{8EBFDBCC-90AE-4211-B1FD-3A2FE2357017}" destId="{FBFDCC43-EE22-4994-9579-7848CE252F1E}" srcOrd="0" destOrd="0" presId="urn:microsoft.com/office/officeart/2005/8/layout/orgChart1"/>
    <dgm:cxn modelId="{E0439530-88B1-4603-913C-C808506EE5C8}" type="presParOf" srcId="{8EBFDBCC-90AE-4211-B1FD-3A2FE2357017}" destId="{948C7229-27B0-4F79-9314-E684129B5DEF}" srcOrd="1" destOrd="0" presId="urn:microsoft.com/office/officeart/2005/8/layout/orgChart1"/>
    <dgm:cxn modelId="{42F03891-D514-4D77-AF1F-6ECAD8D22D15}" type="presParOf" srcId="{A2177D2E-2D60-4D53-B63B-079165CDCA22}" destId="{1D743EDE-0878-4B11-B3E8-C65007F56E73}" srcOrd="1" destOrd="0" presId="urn:microsoft.com/office/officeart/2005/8/layout/orgChart1"/>
    <dgm:cxn modelId="{CEA429CE-3763-45B8-B415-A411E4C64193}" type="presParOf" srcId="{A2177D2E-2D60-4D53-B63B-079165CDCA22}" destId="{A731DDAF-F308-403B-A334-1E31B947C6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97413A1-D62F-43A6-89B7-6D7B217E00C0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D975899-C18F-4804-8CF9-0508AF5191C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Mike Bruce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Vice President for Business Affairs</a:t>
          </a:r>
        </a:p>
      </dgm:t>
    </dgm:pt>
    <dgm:pt modelId="{ED099618-8812-4E97-8F4D-F8BDD7CA67BD}" type="parTrans" cxnId="{F55A8580-F492-4E28-ADE9-37BC18C4E14F}">
      <dgm:prSet/>
      <dgm:spPr/>
      <dgm:t>
        <a:bodyPr/>
        <a:lstStyle/>
        <a:p>
          <a:endParaRPr lang="en-US"/>
        </a:p>
      </dgm:t>
    </dgm:pt>
    <dgm:pt modelId="{38F7EF1B-B97A-4666-A6A0-93B0E81CC158}" type="sibTrans" cxnId="{F55A8580-F492-4E28-ADE9-37BC18C4E14F}">
      <dgm:prSet/>
      <dgm:spPr/>
      <dgm:t>
        <a:bodyPr/>
        <a:lstStyle/>
        <a:p>
          <a:endParaRPr lang="en-US"/>
        </a:p>
      </dgm:t>
    </dgm:pt>
    <dgm:pt modelId="{CB2401C1-CF7B-468B-B103-2BC06E442EE5}" type="asst">
      <dgm:prSet custT="1"/>
      <dgm:spPr/>
      <dgm:t>
        <a:bodyPr/>
        <a:lstStyle/>
        <a:p>
          <a:r>
            <a:rPr lang="en-US" sz="800" dirty="0" smtClean="0"/>
            <a:t>Lynn Todd</a:t>
          </a:r>
        </a:p>
        <a:p>
          <a:r>
            <a:rPr lang="en-US" sz="800" dirty="0" smtClean="0"/>
            <a:t>Payroll Coordinator &amp; Business Affairs Assistant</a:t>
          </a:r>
        </a:p>
      </dgm:t>
    </dgm:pt>
    <dgm:pt modelId="{02EC34F2-B321-44E6-82B7-B356225B86AE}" type="parTrans" cxnId="{71CD4BDF-4156-4787-832A-9B2A5E881464}">
      <dgm:prSet/>
      <dgm:spPr/>
      <dgm:t>
        <a:bodyPr/>
        <a:lstStyle/>
        <a:p>
          <a:endParaRPr lang="en-US"/>
        </a:p>
      </dgm:t>
    </dgm:pt>
    <dgm:pt modelId="{3CE0581A-F074-4C8B-AF4F-59AD336C093A}" type="sibTrans" cxnId="{71CD4BDF-4156-4787-832A-9B2A5E881464}">
      <dgm:prSet/>
      <dgm:spPr/>
      <dgm:t>
        <a:bodyPr/>
        <a:lstStyle/>
        <a:p>
          <a:endParaRPr lang="en-US"/>
        </a:p>
      </dgm:t>
    </dgm:pt>
    <dgm:pt modelId="{D0241D94-2656-446C-B391-4D915F250AFE}">
      <dgm:prSet custT="1"/>
      <dgm:spPr/>
      <dgm:t>
        <a:bodyPr/>
        <a:lstStyle/>
        <a:p>
          <a:r>
            <a:rPr lang="en-US" sz="800" dirty="0" smtClean="0"/>
            <a:t>Shelley Preocanin</a:t>
          </a:r>
        </a:p>
        <a:p>
          <a:r>
            <a:rPr lang="en-US" sz="800" dirty="0" smtClean="0"/>
            <a:t>Director of Human Resources</a:t>
          </a:r>
          <a:endParaRPr lang="en-US" sz="800" dirty="0"/>
        </a:p>
      </dgm:t>
    </dgm:pt>
    <dgm:pt modelId="{79471FD1-24F4-4853-996C-03A140CE2133}" type="parTrans" cxnId="{EE0FF3DF-6584-47C5-82B2-16C3ABCB40EC}">
      <dgm:prSet/>
      <dgm:spPr/>
      <dgm:t>
        <a:bodyPr/>
        <a:lstStyle/>
        <a:p>
          <a:endParaRPr lang="en-US"/>
        </a:p>
      </dgm:t>
    </dgm:pt>
    <dgm:pt modelId="{E18BF700-6FA1-46AA-BA30-A596459BFB17}" type="sibTrans" cxnId="{EE0FF3DF-6584-47C5-82B2-16C3ABCB40EC}">
      <dgm:prSet/>
      <dgm:spPr/>
      <dgm:t>
        <a:bodyPr/>
        <a:lstStyle/>
        <a:p>
          <a:endParaRPr lang="en-US"/>
        </a:p>
      </dgm:t>
    </dgm:pt>
    <dgm:pt modelId="{D12AE565-93A5-4232-A0B5-B054B201F3B8}">
      <dgm:prSet custT="1"/>
      <dgm:spPr/>
      <dgm:t>
        <a:bodyPr/>
        <a:lstStyle/>
        <a:p>
          <a:r>
            <a:rPr lang="en-US" sz="800" dirty="0" smtClean="0"/>
            <a:t>Celeste Sutter</a:t>
          </a:r>
        </a:p>
        <a:p>
          <a:r>
            <a:rPr lang="en-US" sz="800" dirty="0" smtClean="0"/>
            <a:t>Director of Environmental, Health, &amp; Safety</a:t>
          </a:r>
          <a:endParaRPr lang="en-US" sz="800" dirty="0"/>
        </a:p>
      </dgm:t>
    </dgm:pt>
    <dgm:pt modelId="{7FD6221C-B363-420B-AE61-D301D037DCED}" type="parTrans" cxnId="{17FD016C-0237-406F-BD07-19B9DAB21074}">
      <dgm:prSet/>
      <dgm:spPr/>
      <dgm:t>
        <a:bodyPr/>
        <a:lstStyle/>
        <a:p>
          <a:endParaRPr lang="en-US"/>
        </a:p>
      </dgm:t>
    </dgm:pt>
    <dgm:pt modelId="{A0205CDD-C723-490C-BDF5-3FC4470AAF10}" type="sibTrans" cxnId="{17FD016C-0237-406F-BD07-19B9DAB21074}">
      <dgm:prSet/>
      <dgm:spPr/>
      <dgm:t>
        <a:bodyPr/>
        <a:lstStyle/>
        <a:p>
          <a:endParaRPr lang="en-US"/>
        </a:p>
      </dgm:t>
    </dgm:pt>
    <dgm:pt modelId="{4B053E2D-2EA0-4879-8A38-7E8C70B18838}">
      <dgm:prSet custT="1"/>
      <dgm:spPr/>
      <dgm:t>
        <a:bodyPr/>
        <a:lstStyle/>
        <a:p>
          <a:r>
            <a:rPr lang="en-US" sz="800" dirty="0" smtClean="0"/>
            <a:t>Heather Chism</a:t>
          </a:r>
        </a:p>
        <a:p>
          <a:r>
            <a:rPr lang="en-US" sz="800" dirty="0" smtClean="0"/>
            <a:t>Controller</a:t>
          </a:r>
          <a:endParaRPr lang="en-US" sz="800" dirty="0"/>
        </a:p>
      </dgm:t>
    </dgm:pt>
    <dgm:pt modelId="{62B0FEE7-296F-4235-B435-98FE7482D39A}" type="parTrans" cxnId="{1CFB94AE-E551-4D47-88EB-76096002F5F1}">
      <dgm:prSet/>
      <dgm:spPr/>
      <dgm:t>
        <a:bodyPr/>
        <a:lstStyle/>
        <a:p>
          <a:endParaRPr lang="en-US"/>
        </a:p>
      </dgm:t>
    </dgm:pt>
    <dgm:pt modelId="{5D7C11BE-8E3E-4C0A-A275-EC836610159A}" type="sibTrans" cxnId="{1CFB94AE-E551-4D47-88EB-76096002F5F1}">
      <dgm:prSet/>
      <dgm:spPr/>
      <dgm:t>
        <a:bodyPr/>
        <a:lstStyle/>
        <a:p>
          <a:endParaRPr lang="en-US"/>
        </a:p>
      </dgm:t>
    </dgm:pt>
    <dgm:pt modelId="{8200AB22-6579-495A-B186-5CC56CF61228}">
      <dgm:prSet custT="1"/>
      <dgm:spPr/>
      <dgm:t>
        <a:bodyPr/>
        <a:lstStyle/>
        <a:p>
          <a:r>
            <a:rPr lang="en-US" sz="800" dirty="0" smtClean="0"/>
            <a:t>Scott Klein</a:t>
          </a:r>
        </a:p>
        <a:p>
          <a:r>
            <a:rPr lang="en-US" sz="800" dirty="0" smtClean="0"/>
            <a:t>Director of Operations</a:t>
          </a:r>
          <a:endParaRPr lang="en-US" sz="800" dirty="0"/>
        </a:p>
      </dgm:t>
    </dgm:pt>
    <dgm:pt modelId="{94E9EFBE-18A0-4B64-902B-BE960973B62C}" type="parTrans" cxnId="{0E86B602-917D-46A1-9410-F0DC41BABA25}">
      <dgm:prSet/>
      <dgm:spPr/>
      <dgm:t>
        <a:bodyPr/>
        <a:lstStyle/>
        <a:p>
          <a:endParaRPr lang="en-US"/>
        </a:p>
      </dgm:t>
    </dgm:pt>
    <dgm:pt modelId="{B17D9869-82B6-41DE-9478-128ED57FCC0B}" type="sibTrans" cxnId="{0E86B602-917D-46A1-9410-F0DC41BABA25}">
      <dgm:prSet/>
      <dgm:spPr/>
      <dgm:t>
        <a:bodyPr/>
        <a:lstStyle/>
        <a:p>
          <a:endParaRPr lang="en-US"/>
        </a:p>
      </dgm:t>
    </dgm:pt>
    <dgm:pt modelId="{C6A2FB5E-8384-449D-8D74-050C57A97C85}">
      <dgm:prSet custT="1"/>
      <dgm:spPr/>
      <dgm:t>
        <a:bodyPr/>
        <a:lstStyle/>
        <a:p>
          <a:r>
            <a:rPr lang="en-US" sz="800" dirty="0" smtClean="0"/>
            <a:t>David Collier</a:t>
          </a:r>
        </a:p>
        <a:p>
          <a:r>
            <a:rPr lang="en-US" sz="800" dirty="0" smtClean="0"/>
            <a:t>Campus Center Director</a:t>
          </a:r>
        </a:p>
      </dgm:t>
    </dgm:pt>
    <dgm:pt modelId="{3A16F602-598D-4739-AEFC-7489C44ED855}" type="parTrans" cxnId="{B27E86C4-7817-45C9-80EA-344C52BF57A8}">
      <dgm:prSet/>
      <dgm:spPr/>
      <dgm:t>
        <a:bodyPr/>
        <a:lstStyle/>
        <a:p>
          <a:endParaRPr lang="en-US"/>
        </a:p>
      </dgm:t>
    </dgm:pt>
    <dgm:pt modelId="{3703E67C-014F-432F-A837-009EEE1A3BBA}" type="sibTrans" cxnId="{B27E86C4-7817-45C9-80EA-344C52BF57A8}">
      <dgm:prSet/>
      <dgm:spPr/>
      <dgm:t>
        <a:bodyPr/>
        <a:lstStyle/>
        <a:p>
          <a:endParaRPr lang="en-US"/>
        </a:p>
      </dgm:t>
    </dgm:pt>
    <dgm:pt modelId="{22F3B9B3-4E96-4C45-80BD-71F1C4306196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Toby Huling</a:t>
          </a:r>
        </a:p>
        <a:p>
          <a:r>
            <a:rPr lang="en-US" sz="800" dirty="0" smtClean="0"/>
            <a:t>Dining Services</a:t>
          </a:r>
        </a:p>
        <a:p>
          <a:r>
            <a:rPr lang="en-US" sz="800" dirty="0" smtClean="0"/>
            <a:t>(Contract)</a:t>
          </a:r>
          <a:endParaRPr lang="en-US" sz="800" dirty="0"/>
        </a:p>
      </dgm:t>
    </dgm:pt>
    <dgm:pt modelId="{11EFBACE-7A21-4454-8BEA-7D48DB33E5EC}" type="parTrans" cxnId="{7D9DE3FC-2147-4932-A8C5-1F9815121CA0}">
      <dgm:prSet/>
      <dgm:spPr/>
      <dgm:t>
        <a:bodyPr/>
        <a:lstStyle/>
        <a:p>
          <a:endParaRPr lang="en-US"/>
        </a:p>
      </dgm:t>
    </dgm:pt>
    <dgm:pt modelId="{DBDE1CC4-41AA-43A4-B356-78D71C679714}" type="sibTrans" cxnId="{7D9DE3FC-2147-4932-A8C5-1F9815121CA0}">
      <dgm:prSet/>
      <dgm:spPr/>
      <dgm:t>
        <a:bodyPr/>
        <a:lstStyle/>
        <a:p>
          <a:endParaRPr lang="en-US"/>
        </a:p>
      </dgm:t>
    </dgm:pt>
    <dgm:pt modelId="{1D3DCB62-B1E4-4473-A47C-268293EBF3B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Dawn Brooks</a:t>
          </a:r>
        </a:p>
        <a:p>
          <a:r>
            <a:rPr lang="en-US" sz="800" dirty="0" smtClean="0"/>
            <a:t>Bookstore</a:t>
          </a:r>
        </a:p>
        <a:p>
          <a:r>
            <a:rPr lang="en-US" sz="800" dirty="0" smtClean="0"/>
            <a:t>(Contract)</a:t>
          </a:r>
          <a:endParaRPr lang="en-US" sz="800" dirty="0"/>
        </a:p>
      </dgm:t>
    </dgm:pt>
    <dgm:pt modelId="{498EB9D5-575A-410C-A7C6-82215A9B5960}" type="parTrans" cxnId="{0EEFD517-4DF8-46D8-AAFA-BA68180DAAD6}">
      <dgm:prSet/>
      <dgm:spPr/>
      <dgm:t>
        <a:bodyPr/>
        <a:lstStyle/>
        <a:p>
          <a:endParaRPr lang="en-US"/>
        </a:p>
      </dgm:t>
    </dgm:pt>
    <dgm:pt modelId="{7CC81008-D744-4E7E-90DE-DC3C88F0E086}" type="sibTrans" cxnId="{0EEFD517-4DF8-46D8-AAFA-BA68180DAAD6}">
      <dgm:prSet/>
      <dgm:spPr/>
      <dgm:t>
        <a:bodyPr/>
        <a:lstStyle/>
        <a:p>
          <a:endParaRPr lang="en-US"/>
        </a:p>
      </dgm:t>
    </dgm:pt>
    <dgm:pt modelId="{CA80681F-840D-4009-9791-341B4000D4B8}">
      <dgm:prSet custT="1"/>
      <dgm:spPr/>
      <dgm:t>
        <a:bodyPr/>
        <a:lstStyle/>
        <a:p>
          <a:r>
            <a:rPr lang="en-US" sz="800" dirty="0" smtClean="0"/>
            <a:t>Heather Buhr</a:t>
          </a:r>
        </a:p>
        <a:p>
          <a:r>
            <a:rPr lang="en-US" sz="800" dirty="0" smtClean="0"/>
            <a:t>Human Resources Coordinator</a:t>
          </a:r>
          <a:endParaRPr lang="en-US" sz="800" dirty="0"/>
        </a:p>
      </dgm:t>
    </dgm:pt>
    <dgm:pt modelId="{3A36EF84-1D69-4F61-8BAD-655B050F779D}" type="parTrans" cxnId="{FB7A9A93-9816-4B7F-A551-DC3206F9B1A0}">
      <dgm:prSet/>
      <dgm:spPr/>
      <dgm:t>
        <a:bodyPr/>
        <a:lstStyle/>
        <a:p>
          <a:endParaRPr lang="en-US"/>
        </a:p>
      </dgm:t>
    </dgm:pt>
    <dgm:pt modelId="{3585E8EC-2AF1-4243-BE53-CACCC00FAD7B}" type="sibTrans" cxnId="{FB7A9A93-9816-4B7F-A551-DC3206F9B1A0}">
      <dgm:prSet/>
      <dgm:spPr/>
      <dgm:t>
        <a:bodyPr/>
        <a:lstStyle/>
        <a:p>
          <a:endParaRPr lang="en-US"/>
        </a:p>
      </dgm:t>
    </dgm:pt>
    <dgm:pt modelId="{0DD4F5CA-7BAD-4EAD-8FA9-D6CB28A4D589}">
      <dgm:prSet custT="1"/>
      <dgm:spPr/>
      <dgm:t>
        <a:bodyPr/>
        <a:lstStyle/>
        <a:p>
          <a:r>
            <a:rPr lang="en-US" sz="800" dirty="0" smtClean="0"/>
            <a:t>Sheila Barron</a:t>
          </a:r>
        </a:p>
        <a:p>
          <a:r>
            <a:rPr lang="en-US" sz="800" dirty="0" smtClean="0"/>
            <a:t>Director of Childcare</a:t>
          </a:r>
          <a:endParaRPr lang="en-US" sz="800" dirty="0"/>
        </a:p>
      </dgm:t>
    </dgm:pt>
    <dgm:pt modelId="{6ACB578F-2C29-4F6D-B040-0CA061A24C16}" type="parTrans" cxnId="{6393F61A-D3A8-4A85-B80E-3E00D4750F15}">
      <dgm:prSet/>
      <dgm:spPr/>
      <dgm:t>
        <a:bodyPr/>
        <a:lstStyle/>
        <a:p>
          <a:endParaRPr lang="en-US"/>
        </a:p>
      </dgm:t>
    </dgm:pt>
    <dgm:pt modelId="{02AF64F5-B43F-4E17-AD95-DC7C9C837DAE}" type="sibTrans" cxnId="{6393F61A-D3A8-4A85-B80E-3E00D4750F15}">
      <dgm:prSet/>
      <dgm:spPr/>
      <dgm:t>
        <a:bodyPr/>
        <a:lstStyle/>
        <a:p>
          <a:endParaRPr lang="en-US"/>
        </a:p>
      </dgm:t>
    </dgm:pt>
    <dgm:pt modelId="{8C2F5F39-73EE-4A4F-B874-CB46D22A987B}">
      <dgm:prSet custT="1"/>
      <dgm:spPr>
        <a:solidFill>
          <a:srgbClr val="F2B800"/>
        </a:solidFill>
      </dgm:spPr>
      <dgm:t>
        <a:bodyPr/>
        <a:lstStyle/>
        <a:p>
          <a:r>
            <a:rPr lang="en-US" sz="800" dirty="0" smtClean="0"/>
            <a:t>Kim Lyons</a:t>
          </a:r>
        </a:p>
        <a:p>
          <a:r>
            <a:rPr lang="en-US" sz="800" dirty="0" smtClean="0"/>
            <a:t>Lead Teacher</a:t>
          </a:r>
          <a:endParaRPr lang="en-US" sz="800" dirty="0"/>
        </a:p>
      </dgm:t>
    </dgm:pt>
    <dgm:pt modelId="{472977BB-FED8-48DB-80D1-D098DE4A2550}" type="parTrans" cxnId="{9B75AB4E-96E6-4A1A-BCCC-8342DB2CF256}">
      <dgm:prSet/>
      <dgm:spPr/>
      <dgm:t>
        <a:bodyPr/>
        <a:lstStyle/>
        <a:p>
          <a:endParaRPr lang="en-US"/>
        </a:p>
      </dgm:t>
    </dgm:pt>
    <dgm:pt modelId="{F4E95FDA-7583-4205-BE6F-DC34899D983E}" type="sibTrans" cxnId="{9B75AB4E-96E6-4A1A-BCCC-8342DB2CF256}">
      <dgm:prSet/>
      <dgm:spPr/>
      <dgm:t>
        <a:bodyPr/>
        <a:lstStyle/>
        <a:p>
          <a:endParaRPr lang="en-US"/>
        </a:p>
      </dgm:t>
    </dgm:pt>
    <dgm:pt modelId="{F68968A0-3D69-4705-AA6A-38967538A22D}">
      <dgm:prSet custT="1"/>
      <dgm:spPr/>
      <dgm:t>
        <a:bodyPr/>
        <a:lstStyle/>
        <a:p>
          <a:r>
            <a:rPr lang="en-US" sz="800" dirty="0" smtClean="0"/>
            <a:t>Erica Rohrig</a:t>
          </a:r>
        </a:p>
        <a:p>
          <a:r>
            <a:rPr lang="en-US" sz="800" dirty="0" smtClean="0"/>
            <a:t>Childcare Assistant</a:t>
          </a:r>
          <a:endParaRPr lang="en-US" sz="800" dirty="0"/>
        </a:p>
      </dgm:t>
    </dgm:pt>
    <dgm:pt modelId="{9DB16257-7DAB-4E5F-9A1E-9FF55A835FA8}" type="parTrans" cxnId="{A89FDC95-55D0-45D7-BF5D-88C9893F8979}">
      <dgm:prSet/>
      <dgm:spPr/>
      <dgm:t>
        <a:bodyPr/>
        <a:lstStyle/>
        <a:p>
          <a:endParaRPr lang="en-US"/>
        </a:p>
      </dgm:t>
    </dgm:pt>
    <dgm:pt modelId="{34457BE5-84A2-4C90-B69B-9F016C485B24}" type="sibTrans" cxnId="{A89FDC95-55D0-45D7-BF5D-88C9893F8979}">
      <dgm:prSet/>
      <dgm:spPr/>
      <dgm:t>
        <a:bodyPr/>
        <a:lstStyle/>
        <a:p>
          <a:endParaRPr lang="en-US"/>
        </a:p>
      </dgm:t>
    </dgm:pt>
    <dgm:pt modelId="{1E65096B-B29A-465A-AC8C-B6C077C22842}">
      <dgm:prSet custT="1"/>
      <dgm:spPr/>
      <dgm:t>
        <a:bodyPr/>
        <a:lstStyle/>
        <a:p>
          <a:r>
            <a:rPr lang="en-US" sz="800" dirty="0" smtClean="0"/>
            <a:t>Karen Pyles</a:t>
          </a:r>
        </a:p>
        <a:p>
          <a:r>
            <a:rPr lang="en-US" sz="800" dirty="0" smtClean="0"/>
            <a:t>Childcare Assistant</a:t>
          </a:r>
          <a:endParaRPr lang="en-US" sz="800" dirty="0"/>
        </a:p>
      </dgm:t>
    </dgm:pt>
    <dgm:pt modelId="{725BE19C-B6D4-412D-86ED-FC232FC73AC1}" type="parTrans" cxnId="{18BB4F24-D13E-4E58-85AC-4417B7397846}">
      <dgm:prSet/>
      <dgm:spPr/>
      <dgm:t>
        <a:bodyPr/>
        <a:lstStyle/>
        <a:p>
          <a:endParaRPr lang="en-US"/>
        </a:p>
      </dgm:t>
    </dgm:pt>
    <dgm:pt modelId="{0C619832-5A30-4B76-B52D-2CBCF56DE729}" type="sibTrans" cxnId="{18BB4F24-D13E-4E58-85AC-4417B7397846}">
      <dgm:prSet/>
      <dgm:spPr/>
      <dgm:t>
        <a:bodyPr/>
        <a:lstStyle/>
        <a:p>
          <a:endParaRPr lang="en-US"/>
        </a:p>
      </dgm:t>
    </dgm:pt>
    <dgm:pt modelId="{35046CAD-B514-4E4D-A3FB-ED752EA88B69}">
      <dgm:prSet custT="1"/>
      <dgm:spPr/>
      <dgm:t>
        <a:bodyPr/>
        <a:lstStyle/>
        <a:p>
          <a:r>
            <a:rPr lang="en-US" sz="800" dirty="0" smtClean="0"/>
            <a:t>Amanda Vest</a:t>
          </a:r>
        </a:p>
        <a:p>
          <a:r>
            <a:rPr lang="en-US" sz="800" dirty="0" smtClean="0"/>
            <a:t>Lead Childcare Assistant</a:t>
          </a:r>
        </a:p>
      </dgm:t>
    </dgm:pt>
    <dgm:pt modelId="{4851EF0E-DDC2-4484-B6B5-D1F6CE5A8359}" type="parTrans" cxnId="{CB07152D-AD5D-4170-BC37-7C229229CC7E}">
      <dgm:prSet/>
      <dgm:spPr/>
      <dgm:t>
        <a:bodyPr/>
        <a:lstStyle/>
        <a:p>
          <a:endParaRPr lang="en-US"/>
        </a:p>
      </dgm:t>
    </dgm:pt>
    <dgm:pt modelId="{C54072E0-6D3E-4C51-9661-F153849A7DE9}" type="sibTrans" cxnId="{CB07152D-AD5D-4170-BC37-7C229229CC7E}">
      <dgm:prSet/>
      <dgm:spPr/>
      <dgm:t>
        <a:bodyPr/>
        <a:lstStyle/>
        <a:p>
          <a:endParaRPr lang="en-US"/>
        </a:p>
      </dgm:t>
    </dgm:pt>
    <dgm:pt modelId="{92A7A901-B320-4C83-B68A-8EA59E041EB8}" type="asst">
      <dgm:prSet custT="1"/>
      <dgm:spPr/>
      <dgm:t>
        <a:bodyPr/>
        <a:lstStyle/>
        <a:p>
          <a:r>
            <a:rPr lang="en-US" sz="800" dirty="0" smtClean="0"/>
            <a:t>Maridith Buchanan Lee</a:t>
          </a:r>
        </a:p>
        <a:p>
          <a:r>
            <a:rPr lang="en-US" sz="800" dirty="0" smtClean="0"/>
            <a:t>Administrative Asst.</a:t>
          </a:r>
          <a:endParaRPr lang="en-US" sz="800" dirty="0"/>
        </a:p>
      </dgm:t>
    </dgm:pt>
    <dgm:pt modelId="{9A415B36-7307-46ED-BADF-1D5AEF957CD3}" type="parTrans" cxnId="{37C4AF27-953A-44A5-8DA8-C88EFFC981B9}">
      <dgm:prSet/>
      <dgm:spPr/>
      <dgm:t>
        <a:bodyPr/>
        <a:lstStyle/>
        <a:p>
          <a:endParaRPr lang="en-US"/>
        </a:p>
      </dgm:t>
    </dgm:pt>
    <dgm:pt modelId="{BACDA499-A1BE-4430-B85F-39F681B9036F}" type="sibTrans" cxnId="{37C4AF27-953A-44A5-8DA8-C88EFFC981B9}">
      <dgm:prSet/>
      <dgm:spPr/>
      <dgm:t>
        <a:bodyPr/>
        <a:lstStyle/>
        <a:p>
          <a:endParaRPr lang="en-US"/>
        </a:p>
      </dgm:t>
    </dgm:pt>
    <dgm:pt modelId="{6A23E465-41DE-4C48-A0D8-0F80E831378F}">
      <dgm:prSet custT="1"/>
      <dgm:spPr/>
      <dgm:t>
        <a:bodyPr/>
        <a:lstStyle/>
        <a:p>
          <a:r>
            <a:rPr lang="en-US" sz="800" dirty="0" smtClean="0"/>
            <a:t>Kevin Brown</a:t>
          </a:r>
        </a:p>
        <a:p>
          <a:r>
            <a:rPr lang="en-US" sz="800" dirty="0" smtClean="0"/>
            <a:t>Business Office Manager</a:t>
          </a:r>
          <a:endParaRPr lang="en-US" sz="800" dirty="0"/>
        </a:p>
      </dgm:t>
    </dgm:pt>
    <dgm:pt modelId="{40771C36-10B4-4627-9869-D17CFB88F862}" type="parTrans" cxnId="{FA07D509-875C-4FB8-B6EA-AA016D7C1F9C}">
      <dgm:prSet/>
      <dgm:spPr/>
      <dgm:t>
        <a:bodyPr/>
        <a:lstStyle/>
        <a:p>
          <a:endParaRPr lang="en-US"/>
        </a:p>
      </dgm:t>
    </dgm:pt>
    <dgm:pt modelId="{DDDFEA8C-BACE-4072-81AF-91D04F8A843F}" type="sibTrans" cxnId="{FA07D509-875C-4FB8-B6EA-AA016D7C1F9C}">
      <dgm:prSet/>
      <dgm:spPr/>
      <dgm:t>
        <a:bodyPr/>
        <a:lstStyle/>
        <a:p>
          <a:endParaRPr lang="en-US"/>
        </a:p>
      </dgm:t>
    </dgm:pt>
    <dgm:pt modelId="{DDECEC8F-BC35-40C9-B0F0-0A501970E7B0}">
      <dgm:prSet custT="1"/>
      <dgm:spPr/>
      <dgm:t>
        <a:bodyPr/>
        <a:lstStyle/>
        <a:p>
          <a:r>
            <a:rPr lang="en-US" sz="800" dirty="0" smtClean="0"/>
            <a:t>Michelle Rubino</a:t>
          </a:r>
        </a:p>
        <a:p>
          <a:r>
            <a:rPr lang="en-US" sz="800" dirty="0" smtClean="0"/>
            <a:t>Budget Analyst</a:t>
          </a:r>
          <a:endParaRPr lang="en-US" sz="800" dirty="0"/>
        </a:p>
      </dgm:t>
    </dgm:pt>
    <dgm:pt modelId="{27B598EC-1586-42A0-A2FC-EA6B74AFB04A}" type="parTrans" cxnId="{3860866A-8903-4BA6-85A2-5EEDC01721C3}">
      <dgm:prSet/>
      <dgm:spPr/>
      <dgm:t>
        <a:bodyPr/>
        <a:lstStyle/>
        <a:p>
          <a:endParaRPr lang="en-US"/>
        </a:p>
      </dgm:t>
    </dgm:pt>
    <dgm:pt modelId="{57B29BF3-1478-4B91-AC51-C32383468224}" type="sibTrans" cxnId="{3860866A-8903-4BA6-85A2-5EEDC01721C3}">
      <dgm:prSet/>
      <dgm:spPr/>
      <dgm:t>
        <a:bodyPr/>
        <a:lstStyle/>
        <a:p>
          <a:endParaRPr lang="en-US"/>
        </a:p>
      </dgm:t>
    </dgm:pt>
    <dgm:pt modelId="{DCCFB739-667B-4357-8581-83E02629565E}">
      <dgm:prSet custT="1"/>
      <dgm:spPr/>
      <dgm:t>
        <a:bodyPr/>
        <a:lstStyle/>
        <a:p>
          <a:r>
            <a:rPr lang="en-US" sz="800" dirty="0" smtClean="0"/>
            <a:t>Kimberly Leach</a:t>
          </a:r>
        </a:p>
        <a:p>
          <a:r>
            <a:rPr lang="en-US" sz="800" dirty="0" smtClean="0"/>
            <a:t>Student Accounts</a:t>
          </a:r>
          <a:endParaRPr lang="en-US" sz="800" dirty="0"/>
        </a:p>
      </dgm:t>
    </dgm:pt>
    <dgm:pt modelId="{C88928C7-E1A4-4352-955F-543B370EB327}" type="parTrans" cxnId="{6256D0F9-7E2F-4E68-BD94-632B9DF390E9}">
      <dgm:prSet/>
      <dgm:spPr/>
      <dgm:t>
        <a:bodyPr/>
        <a:lstStyle/>
        <a:p>
          <a:endParaRPr lang="en-US"/>
        </a:p>
      </dgm:t>
    </dgm:pt>
    <dgm:pt modelId="{2F1DAD06-2BEA-481D-BA95-F79A0D6A024D}" type="sibTrans" cxnId="{6256D0F9-7E2F-4E68-BD94-632B9DF390E9}">
      <dgm:prSet/>
      <dgm:spPr/>
      <dgm:t>
        <a:bodyPr/>
        <a:lstStyle/>
        <a:p>
          <a:endParaRPr lang="en-US"/>
        </a:p>
      </dgm:t>
    </dgm:pt>
    <dgm:pt modelId="{12614DB1-BBA4-4076-9344-385D26A5B936}">
      <dgm:prSet custT="1"/>
      <dgm:spPr/>
      <dgm:t>
        <a:bodyPr/>
        <a:lstStyle/>
        <a:p>
          <a:r>
            <a:rPr lang="en-US" sz="800" dirty="0" smtClean="0"/>
            <a:t>See Attached</a:t>
          </a:r>
        </a:p>
        <a:p>
          <a:r>
            <a:rPr lang="en-US" sz="800" dirty="0" smtClean="0"/>
            <a:t>Physical Plant Chart</a:t>
          </a:r>
          <a:endParaRPr lang="en-US" sz="800" dirty="0"/>
        </a:p>
      </dgm:t>
    </dgm:pt>
    <dgm:pt modelId="{31CE64DD-2698-48C7-B852-57874D2CA410}" type="parTrans" cxnId="{C9326A23-9FE4-43B9-89F8-E596656A8228}">
      <dgm:prSet/>
      <dgm:spPr/>
      <dgm:t>
        <a:bodyPr/>
        <a:lstStyle/>
        <a:p>
          <a:endParaRPr lang="en-US"/>
        </a:p>
      </dgm:t>
    </dgm:pt>
    <dgm:pt modelId="{4E7600B3-526B-4332-B5D9-4BF9906A3149}" type="sibTrans" cxnId="{C9326A23-9FE4-43B9-89F8-E596656A8228}">
      <dgm:prSet/>
      <dgm:spPr/>
      <dgm:t>
        <a:bodyPr/>
        <a:lstStyle/>
        <a:p>
          <a:endParaRPr lang="en-US"/>
        </a:p>
      </dgm:t>
    </dgm:pt>
    <dgm:pt modelId="{142D351A-2A47-4CE1-AF06-25F41D08EB6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Construction Services </a:t>
          </a:r>
        </a:p>
        <a:p>
          <a:r>
            <a:rPr lang="en-US" sz="800" dirty="0" smtClean="0"/>
            <a:t>(Contract) </a:t>
          </a:r>
          <a:endParaRPr lang="en-US" sz="800" dirty="0"/>
        </a:p>
      </dgm:t>
    </dgm:pt>
    <dgm:pt modelId="{C7E5DA43-E2AC-4537-96D6-4326558B6045}" type="parTrans" cxnId="{8E671C8C-36AA-49E6-87A7-3B2BAC48795A}">
      <dgm:prSet/>
      <dgm:spPr/>
      <dgm:t>
        <a:bodyPr/>
        <a:lstStyle/>
        <a:p>
          <a:endParaRPr lang="en-US"/>
        </a:p>
      </dgm:t>
    </dgm:pt>
    <dgm:pt modelId="{B9AABDC6-0F7D-4050-A707-42A9273AF930}" type="sibTrans" cxnId="{8E671C8C-36AA-49E6-87A7-3B2BAC48795A}">
      <dgm:prSet/>
      <dgm:spPr/>
      <dgm:t>
        <a:bodyPr/>
        <a:lstStyle/>
        <a:p>
          <a:endParaRPr lang="en-US"/>
        </a:p>
      </dgm:t>
    </dgm:pt>
    <dgm:pt modelId="{AE19C651-6788-4D9C-B202-BB430F66306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Connie Croft</a:t>
          </a:r>
        </a:p>
        <a:p>
          <a:r>
            <a:rPr lang="en-US" sz="800" dirty="0" smtClean="0"/>
            <a:t>Dining Services</a:t>
          </a:r>
        </a:p>
        <a:p>
          <a:r>
            <a:rPr lang="en-US" sz="800" dirty="0" smtClean="0"/>
            <a:t>(Contract)</a:t>
          </a:r>
          <a:endParaRPr lang="en-US" sz="800" dirty="0"/>
        </a:p>
      </dgm:t>
    </dgm:pt>
    <dgm:pt modelId="{F4FEBD1A-4833-426D-9E87-59B4844BF4D6}" type="parTrans" cxnId="{87DA4D31-84E8-419D-90E7-13D17305D21F}">
      <dgm:prSet/>
      <dgm:spPr/>
      <dgm:t>
        <a:bodyPr/>
        <a:lstStyle/>
        <a:p>
          <a:endParaRPr lang="en-US"/>
        </a:p>
      </dgm:t>
    </dgm:pt>
    <dgm:pt modelId="{B2B9EFD4-1066-4903-A76C-64C77577C565}" type="sibTrans" cxnId="{87DA4D31-84E8-419D-90E7-13D17305D21F}">
      <dgm:prSet/>
      <dgm:spPr/>
      <dgm:t>
        <a:bodyPr/>
        <a:lstStyle/>
        <a:p>
          <a:endParaRPr lang="en-US"/>
        </a:p>
      </dgm:t>
    </dgm:pt>
    <dgm:pt modelId="{3CAB7D48-66CB-493D-BF36-5BAECDAFDB0D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Gayle Whalbring</a:t>
          </a:r>
        </a:p>
        <a:p>
          <a:r>
            <a:rPr lang="en-US" sz="800" dirty="0" smtClean="0"/>
            <a:t>Dining Services</a:t>
          </a:r>
        </a:p>
        <a:p>
          <a:r>
            <a:rPr lang="en-US" sz="800" dirty="0" smtClean="0"/>
            <a:t>(Contract)</a:t>
          </a:r>
          <a:endParaRPr lang="en-US" sz="800" dirty="0"/>
        </a:p>
      </dgm:t>
    </dgm:pt>
    <dgm:pt modelId="{D976B314-E5E0-4575-B93F-A188F9A68856}" type="parTrans" cxnId="{8DC2EC1B-AA73-41F0-98E7-00520DF06A4E}">
      <dgm:prSet/>
      <dgm:spPr/>
      <dgm:t>
        <a:bodyPr/>
        <a:lstStyle/>
        <a:p>
          <a:endParaRPr lang="en-US"/>
        </a:p>
      </dgm:t>
    </dgm:pt>
    <dgm:pt modelId="{F62296C4-EC15-43CF-B6DE-4AFE04F7F3A9}" type="sibTrans" cxnId="{8DC2EC1B-AA73-41F0-98E7-00520DF06A4E}">
      <dgm:prSet/>
      <dgm:spPr/>
      <dgm:t>
        <a:bodyPr/>
        <a:lstStyle/>
        <a:p>
          <a:endParaRPr lang="en-US"/>
        </a:p>
      </dgm:t>
    </dgm:pt>
    <dgm:pt modelId="{6A28B915-4BC1-475F-B090-1033631E2E6A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800" dirty="0" smtClean="0"/>
            <a:t>Cindy Fink</a:t>
          </a:r>
        </a:p>
        <a:p>
          <a:r>
            <a:rPr lang="en-US" sz="800" dirty="0" smtClean="0"/>
            <a:t>Bookstore</a:t>
          </a:r>
        </a:p>
        <a:p>
          <a:r>
            <a:rPr lang="en-US" sz="800" dirty="0" smtClean="0"/>
            <a:t>(Contract)</a:t>
          </a:r>
          <a:endParaRPr lang="en-US" sz="800" dirty="0"/>
        </a:p>
      </dgm:t>
    </dgm:pt>
    <dgm:pt modelId="{30DA7020-615A-4665-A76F-DD715DDDB0EF}" type="parTrans" cxnId="{3E432D76-E8BB-428A-B2E4-C1A9E3C55DD6}">
      <dgm:prSet/>
      <dgm:spPr/>
      <dgm:t>
        <a:bodyPr/>
        <a:lstStyle/>
        <a:p>
          <a:endParaRPr lang="en-US"/>
        </a:p>
      </dgm:t>
    </dgm:pt>
    <dgm:pt modelId="{4A34CEB2-E1DB-4E6C-92E6-6F1647C8AB13}" type="sibTrans" cxnId="{3E432D76-E8BB-428A-B2E4-C1A9E3C55DD6}">
      <dgm:prSet/>
      <dgm:spPr/>
      <dgm:t>
        <a:bodyPr/>
        <a:lstStyle/>
        <a:p>
          <a:endParaRPr lang="en-US"/>
        </a:p>
      </dgm:t>
    </dgm:pt>
    <dgm:pt modelId="{952B864C-B03A-4F54-A087-6F849360DFBC}">
      <dgm:prSet custT="1"/>
      <dgm:spPr/>
      <dgm:t>
        <a:bodyPr/>
        <a:lstStyle/>
        <a:p>
          <a:r>
            <a:rPr lang="en-US" sz="800" dirty="0" smtClean="0"/>
            <a:t>Melissa Enstrom</a:t>
          </a:r>
        </a:p>
        <a:p>
          <a:r>
            <a:rPr lang="en-US" sz="800" dirty="0" smtClean="0"/>
            <a:t>Accounts Payable</a:t>
          </a:r>
          <a:endParaRPr lang="en-US" sz="800" dirty="0"/>
        </a:p>
      </dgm:t>
    </dgm:pt>
    <dgm:pt modelId="{138EA2C8-AC06-4518-BF49-E8588002F0CE}" type="parTrans" cxnId="{0777344F-5585-40DB-8F07-B0DF50AAD3C8}">
      <dgm:prSet/>
      <dgm:spPr/>
      <dgm:t>
        <a:bodyPr/>
        <a:lstStyle/>
        <a:p>
          <a:endParaRPr lang="en-US"/>
        </a:p>
      </dgm:t>
    </dgm:pt>
    <dgm:pt modelId="{F0CFBD12-AC2D-4440-BC77-8AF6CD1E29F0}" type="sibTrans" cxnId="{0777344F-5585-40DB-8F07-B0DF50AAD3C8}">
      <dgm:prSet/>
      <dgm:spPr/>
      <dgm:t>
        <a:bodyPr/>
        <a:lstStyle/>
        <a:p>
          <a:endParaRPr lang="en-US"/>
        </a:p>
      </dgm:t>
    </dgm:pt>
    <dgm:pt modelId="{F4572DB7-A82C-4D39-8070-B11A8EA09B3B}" type="asst">
      <dgm:prSet custT="1"/>
      <dgm:spPr/>
      <dgm:t>
        <a:bodyPr/>
        <a:lstStyle/>
        <a:p>
          <a:r>
            <a:rPr lang="en-US" sz="800" dirty="0" smtClean="0"/>
            <a:t>Pam Dyer</a:t>
          </a:r>
        </a:p>
        <a:p>
          <a:r>
            <a:rPr lang="en-US" sz="800" dirty="0" smtClean="0"/>
            <a:t>Business Office Assistant</a:t>
          </a:r>
          <a:endParaRPr lang="en-US" sz="800" dirty="0"/>
        </a:p>
      </dgm:t>
    </dgm:pt>
    <dgm:pt modelId="{480C964A-579F-468A-B2F0-40B21CB23F85}" type="parTrans" cxnId="{EF7BE8D5-DAD8-4C05-8587-20D57C12DE32}">
      <dgm:prSet/>
      <dgm:spPr/>
      <dgm:t>
        <a:bodyPr/>
        <a:lstStyle/>
        <a:p>
          <a:endParaRPr lang="en-US"/>
        </a:p>
      </dgm:t>
    </dgm:pt>
    <dgm:pt modelId="{4590DD26-0022-4F76-9FBE-E287DE515E9B}" type="sibTrans" cxnId="{EF7BE8D5-DAD8-4C05-8587-20D57C12DE32}">
      <dgm:prSet/>
      <dgm:spPr/>
      <dgm:t>
        <a:bodyPr/>
        <a:lstStyle/>
        <a:p>
          <a:endParaRPr lang="en-US"/>
        </a:p>
      </dgm:t>
    </dgm:pt>
    <dgm:pt modelId="{66800C90-1A42-47AD-A018-6464F56BDC52}" type="pres">
      <dgm:prSet presAssocID="{797413A1-D62F-43A6-89B7-6D7B217E00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FBB400-D497-480E-A3AE-BD1CCB1A741F}" type="pres">
      <dgm:prSet presAssocID="{5D975899-C18F-4804-8CF9-0508AF5191C6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89D4C4E-6FC5-48E4-BA05-EFE0327E7D01}" type="pres">
      <dgm:prSet presAssocID="{5D975899-C18F-4804-8CF9-0508AF5191C6}" presName="rootComposite1" presStyleCnt="0"/>
      <dgm:spPr/>
      <dgm:t>
        <a:bodyPr/>
        <a:lstStyle/>
        <a:p>
          <a:endParaRPr lang="en-US"/>
        </a:p>
      </dgm:t>
    </dgm:pt>
    <dgm:pt modelId="{F2809E68-FFB7-4E6F-A106-1E0389FE669B}" type="pres">
      <dgm:prSet presAssocID="{5D975899-C18F-4804-8CF9-0508AF5191C6}" presName="rootText1" presStyleLbl="node0" presStyleIdx="0" presStyleCnt="1" custScaleX="164112" custScaleY="132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1E0336-5E15-4281-BF1D-53C68717E549}" type="pres">
      <dgm:prSet presAssocID="{5D975899-C18F-4804-8CF9-0508AF5191C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BD3C39-CBE1-42DE-8C50-9DEC91F750E0}" type="pres">
      <dgm:prSet presAssocID="{5D975899-C18F-4804-8CF9-0508AF5191C6}" presName="hierChild2" presStyleCnt="0"/>
      <dgm:spPr/>
      <dgm:t>
        <a:bodyPr/>
        <a:lstStyle/>
        <a:p>
          <a:endParaRPr lang="en-US"/>
        </a:p>
      </dgm:t>
    </dgm:pt>
    <dgm:pt modelId="{50ABB03B-4A4B-4A1C-8507-5F0BB8186FF8}" type="pres">
      <dgm:prSet presAssocID="{79471FD1-24F4-4853-996C-03A140CE2133}" presName="Name35" presStyleLbl="parChTrans1D2" presStyleIdx="0" presStyleCnt="8"/>
      <dgm:spPr/>
      <dgm:t>
        <a:bodyPr/>
        <a:lstStyle/>
        <a:p>
          <a:endParaRPr lang="en-US"/>
        </a:p>
      </dgm:t>
    </dgm:pt>
    <dgm:pt modelId="{0B0E77EA-7371-47B8-A709-39F07D404D3E}" type="pres">
      <dgm:prSet presAssocID="{D0241D94-2656-446C-B391-4D915F250A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71ED40-39C9-45A4-A60F-4D504E96BB39}" type="pres">
      <dgm:prSet presAssocID="{D0241D94-2656-446C-B391-4D915F250AFE}" presName="rootComposite" presStyleCnt="0"/>
      <dgm:spPr/>
      <dgm:t>
        <a:bodyPr/>
        <a:lstStyle/>
        <a:p>
          <a:endParaRPr lang="en-US"/>
        </a:p>
      </dgm:t>
    </dgm:pt>
    <dgm:pt modelId="{CA646D0E-0C10-4D67-8FF6-7D7F9F359D71}" type="pres">
      <dgm:prSet presAssocID="{D0241D94-2656-446C-B391-4D915F250AFE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9DF47-CCBE-4BFB-BBD0-6C10512E9273}" type="pres">
      <dgm:prSet presAssocID="{D0241D94-2656-446C-B391-4D915F250AFE}" presName="rootConnector" presStyleLbl="node2" presStyleIdx="0" presStyleCnt="7"/>
      <dgm:spPr/>
      <dgm:t>
        <a:bodyPr/>
        <a:lstStyle/>
        <a:p>
          <a:endParaRPr lang="en-US"/>
        </a:p>
      </dgm:t>
    </dgm:pt>
    <dgm:pt modelId="{44023DEE-D88E-4DD5-973E-0D7800987B84}" type="pres">
      <dgm:prSet presAssocID="{D0241D94-2656-446C-B391-4D915F250AFE}" presName="hierChild4" presStyleCnt="0"/>
      <dgm:spPr/>
      <dgm:t>
        <a:bodyPr/>
        <a:lstStyle/>
        <a:p>
          <a:endParaRPr lang="en-US"/>
        </a:p>
      </dgm:t>
    </dgm:pt>
    <dgm:pt modelId="{860EB42D-0C3C-4802-A7BD-84845DECE04D}" type="pres">
      <dgm:prSet presAssocID="{3A36EF84-1D69-4F61-8BAD-655B050F779D}" presName="Name37" presStyleLbl="parChTrans1D3" presStyleIdx="0" presStyleCnt="9"/>
      <dgm:spPr/>
      <dgm:t>
        <a:bodyPr/>
        <a:lstStyle/>
        <a:p>
          <a:endParaRPr lang="en-US"/>
        </a:p>
      </dgm:t>
    </dgm:pt>
    <dgm:pt modelId="{43A94F11-9A62-4038-A507-275EA756B67F}" type="pres">
      <dgm:prSet presAssocID="{CA80681F-840D-4009-9791-341B4000D4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333E68-43DD-4F74-AD40-E53FA1EB8A82}" type="pres">
      <dgm:prSet presAssocID="{CA80681F-840D-4009-9791-341B4000D4B8}" presName="rootComposite" presStyleCnt="0"/>
      <dgm:spPr/>
      <dgm:t>
        <a:bodyPr/>
        <a:lstStyle/>
        <a:p>
          <a:endParaRPr lang="en-US"/>
        </a:p>
      </dgm:t>
    </dgm:pt>
    <dgm:pt modelId="{E88D4A2F-98FA-4036-A59C-FA613FB053FA}" type="pres">
      <dgm:prSet presAssocID="{CA80681F-840D-4009-9791-341B4000D4B8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33E7A-F206-429D-81CD-81EF9793814C}" type="pres">
      <dgm:prSet presAssocID="{CA80681F-840D-4009-9791-341B4000D4B8}" presName="rootConnector" presStyleLbl="node3" presStyleIdx="0" presStyleCnt="8"/>
      <dgm:spPr/>
      <dgm:t>
        <a:bodyPr/>
        <a:lstStyle/>
        <a:p>
          <a:endParaRPr lang="en-US"/>
        </a:p>
      </dgm:t>
    </dgm:pt>
    <dgm:pt modelId="{00CADC47-86E3-4317-ACBE-941B4A397B06}" type="pres">
      <dgm:prSet presAssocID="{CA80681F-840D-4009-9791-341B4000D4B8}" presName="hierChild4" presStyleCnt="0"/>
      <dgm:spPr/>
      <dgm:t>
        <a:bodyPr/>
        <a:lstStyle/>
        <a:p>
          <a:endParaRPr lang="en-US"/>
        </a:p>
      </dgm:t>
    </dgm:pt>
    <dgm:pt modelId="{BB6B9196-DC55-4A74-8086-BB406E624DAD}" type="pres">
      <dgm:prSet presAssocID="{CA80681F-840D-4009-9791-341B4000D4B8}" presName="hierChild5" presStyleCnt="0"/>
      <dgm:spPr/>
      <dgm:t>
        <a:bodyPr/>
        <a:lstStyle/>
        <a:p>
          <a:endParaRPr lang="en-US"/>
        </a:p>
      </dgm:t>
    </dgm:pt>
    <dgm:pt modelId="{E17783FD-5CBF-44D8-A6FB-8132C75E0545}" type="pres">
      <dgm:prSet presAssocID="{6ACB578F-2C29-4F6D-B040-0CA061A24C16}" presName="Name37" presStyleLbl="parChTrans1D3" presStyleIdx="1" presStyleCnt="9"/>
      <dgm:spPr/>
      <dgm:t>
        <a:bodyPr/>
        <a:lstStyle/>
        <a:p>
          <a:endParaRPr lang="en-US"/>
        </a:p>
      </dgm:t>
    </dgm:pt>
    <dgm:pt modelId="{9356895B-ACB8-4E39-9389-3A4A7072A300}" type="pres">
      <dgm:prSet presAssocID="{0DD4F5CA-7BAD-4EAD-8FA9-D6CB28A4D589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881314C3-8097-4922-9D02-31D787D4726E}" type="pres">
      <dgm:prSet presAssocID="{0DD4F5CA-7BAD-4EAD-8FA9-D6CB28A4D589}" presName="rootComposite" presStyleCnt="0"/>
      <dgm:spPr/>
      <dgm:t>
        <a:bodyPr/>
        <a:lstStyle/>
        <a:p>
          <a:endParaRPr lang="en-US"/>
        </a:p>
      </dgm:t>
    </dgm:pt>
    <dgm:pt modelId="{EA367284-7531-4A2E-90DE-149C75769333}" type="pres">
      <dgm:prSet presAssocID="{0DD4F5CA-7BAD-4EAD-8FA9-D6CB28A4D589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7CC43-8E64-4F3B-BBA7-A5396AA09157}" type="pres">
      <dgm:prSet presAssocID="{0DD4F5CA-7BAD-4EAD-8FA9-D6CB28A4D589}" presName="rootConnector" presStyleLbl="node3" presStyleIdx="1" presStyleCnt="8"/>
      <dgm:spPr/>
      <dgm:t>
        <a:bodyPr/>
        <a:lstStyle/>
        <a:p>
          <a:endParaRPr lang="en-US"/>
        </a:p>
      </dgm:t>
    </dgm:pt>
    <dgm:pt modelId="{5A1E5CCF-414C-4918-A146-1AF064251EED}" type="pres">
      <dgm:prSet presAssocID="{0DD4F5CA-7BAD-4EAD-8FA9-D6CB28A4D589}" presName="hierChild4" presStyleCnt="0"/>
      <dgm:spPr/>
      <dgm:t>
        <a:bodyPr/>
        <a:lstStyle/>
        <a:p>
          <a:endParaRPr lang="en-US"/>
        </a:p>
      </dgm:t>
    </dgm:pt>
    <dgm:pt modelId="{3246932B-ADBD-4DDF-8403-4359D04DC814}" type="pres">
      <dgm:prSet presAssocID="{472977BB-FED8-48DB-80D1-D098DE4A2550}" presName="Name48" presStyleLbl="parChTrans1D4" presStyleIdx="0" presStyleCnt="8"/>
      <dgm:spPr/>
      <dgm:t>
        <a:bodyPr/>
        <a:lstStyle/>
        <a:p>
          <a:endParaRPr lang="en-US"/>
        </a:p>
      </dgm:t>
    </dgm:pt>
    <dgm:pt modelId="{E4AF39C7-C0B8-4D24-93D3-639EDD7DAE56}" type="pres">
      <dgm:prSet presAssocID="{8C2F5F39-73EE-4A4F-B874-CB46D22A98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DEF1AC-3582-4D23-851D-AE5647CCA299}" type="pres">
      <dgm:prSet presAssocID="{8C2F5F39-73EE-4A4F-B874-CB46D22A987B}" presName="rootComposite" presStyleCnt="0"/>
      <dgm:spPr/>
      <dgm:t>
        <a:bodyPr/>
        <a:lstStyle/>
        <a:p>
          <a:endParaRPr lang="en-US"/>
        </a:p>
      </dgm:t>
    </dgm:pt>
    <dgm:pt modelId="{93E2553C-89E3-485E-A72E-057F1F78FE0A}" type="pres">
      <dgm:prSet presAssocID="{8C2F5F39-73EE-4A4F-B874-CB46D22A987B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597D00-E08D-4ADA-9D8A-6516CD12EB6F}" type="pres">
      <dgm:prSet presAssocID="{8C2F5F39-73EE-4A4F-B874-CB46D22A987B}" presName="rootConnector" presStyleLbl="node4" presStyleIdx="0" presStyleCnt="7"/>
      <dgm:spPr/>
      <dgm:t>
        <a:bodyPr/>
        <a:lstStyle/>
        <a:p>
          <a:endParaRPr lang="en-US"/>
        </a:p>
      </dgm:t>
    </dgm:pt>
    <dgm:pt modelId="{79F93FA3-11B7-450E-A202-A319ADA0ECF6}" type="pres">
      <dgm:prSet presAssocID="{8C2F5F39-73EE-4A4F-B874-CB46D22A987B}" presName="hierChild4" presStyleCnt="0"/>
      <dgm:spPr/>
      <dgm:t>
        <a:bodyPr/>
        <a:lstStyle/>
        <a:p>
          <a:endParaRPr lang="en-US"/>
        </a:p>
      </dgm:t>
    </dgm:pt>
    <dgm:pt modelId="{30B1C738-9291-4503-963A-7D7BC99DA165}" type="pres">
      <dgm:prSet presAssocID="{8C2F5F39-73EE-4A4F-B874-CB46D22A987B}" presName="hierChild5" presStyleCnt="0"/>
      <dgm:spPr/>
      <dgm:t>
        <a:bodyPr/>
        <a:lstStyle/>
        <a:p>
          <a:endParaRPr lang="en-US"/>
        </a:p>
      </dgm:t>
    </dgm:pt>
    <dgm:pt modelId="{05EE5BBB-F737-4045-BBC3-2BC6AB32A70E}" type="pres">
      <dgm:prSet presAssocID="{9DB16257-7DAB-4E5F-9A1E-9FF55A835FA8}" presName="Name48" presStyleLbl="parChTrans1D4" presStyleIdx="1" presStyleCnt="8"/>
      <dgm:spPr/>
      <dgm:t>
        <a:bodyPr/>
        <a:lstStyle/>
        <a:p>
          <a:endParaRPr lang="en-US"/>
        </a:p>
      </dgm:t>
    </dgm:pt>
    <dgm:pt modelId="{542CB453-081D-45CB-973F-250768B483CF}" type="pres">
      <dgm:prSet presAssocID="{F68968A0-3D69-4705-AA6A-38967538A2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590BE6-26B4-4AA5-B90E-A988DD44A7D0}" type="pres">
      <dgm:prSet presAssocID="{F68968A0-3D69-4705-AA6A-38967538A22D}" presName="rootComposite" presStyleCnt="0"/>
      <dgm:spPr/>
      <dgm:t>
        <a:bodyPr/>
        <a:lstStyle/>
        <a:p>
          <a:endParaRPr lang="en-US"/>
        </a:p>
      </dgm:t>
    </dgm:pt>
    <dgm:pt modelId="{003ED15D-64DD-4C3A-A4E7-7E27F5975021}" type="pres">
      <dgm:prSet presAssocID="{F68968A0-3D69-4705-AA6A-38967538A22D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86F277-3645-42C2-A1C1-EE37572C55D1}" type="pres">
      <dgm:prSet presAssocID="{F68968A0-3D69-4705-AA6A-38967538A22D}" presName="rootConnector" presStyleLbl="node4" presStyleIdx="1" presStyleCnt="7"/>
      <dgm:spPr/>
      <dgm:t>
        <a:bodyPr/>
        <a:lstStyle/>
        <a:p>
          <a:endParaRPr lang="en-US"/>
        </a:p>
      </dgm:t>
    </dgm:pt>
    <dgm:pt modelId="{4249145C-67BF-46B8-A904-FB5CD12B5523}" type="pres">
      <dgm:prSet presAssocID="{F68968A0-3D69-4705-AA6A-38967538A22D}" presName="hierChild4" presStyleCnt="0"/>
      <dgm:spPr/>
      <dgm:t>
        <a:bodyPr/>
        <a:lstStyle/>
        <a:p>
          <a:endParaRPr lang="en-US"/>
        </a:p>
      </dgm:t>
    </dgm:pt>
    <dgm:pt modelId="{24778DA6-57BA-4262-A166-357151527D2E}" type="pres">
      <dgm:prSet presAssocID="{F68968A0-3D69-4705-AA6A-38967538A22D}" presName="hierChild5" presStyleCnt="0"/>
      <dgm:spPr/>
      <dgm:t>
        <a:bodyPr/>
        <a:lstStyle/>
        <a:p>
          <a:endParaRPr lang="en-US"/>
        </a:p>
      </dgm:t>
    </dgm:pt>
    <dgm:pt modelId="{18DBC001-948D-4140-ACA2-42E24322409B}" type="pres">
      <dgm:prSet presAssocID="{725BE19C-B6D4-412D-86ED-FC232FC73AC1}" presName="Name48" presStyleLbl="parChTrans1D4" presStyleIdx="2" presStyleCnt="8"/>
      <dgm:spPr/>
      <dgm:t>
        <a:bodyPr/>
        <a:lstStyle/>
        <a:p>
          <a:endParaRPr lang="en-US"/>
        </a:p>
      </dgm:t>
    </dgm:pt>
    <dgm:pt modelId="{9045145E-0A76-47DA-AC1A-CDA65E472FA8}" type="pres">
      <dgm:prSet presAssocID="{1E65096B-B29A-465A-AC8C-B6C077C228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6F42A0E-46DB-4BBD-9BA0-C15A1BDAEE51}" type="pres">
      <dgm:prSet presAssocID="{1E65096B-B29A-465A-AC8C-B6C077C22842}" presName="rootComposite" presStyleCnt="0"/>
      <dgm:spPr/>
      <dgm:t>
        <a:bodyPr/>
        <a:lstStyle/>
        <a:p>
          <a:endParaRPr lang="en-US"/>
        </a:p>
      </dgm:t>
    </dgm:pt>
    <dgm:pt modelId="{CD440F41-F8C9-40A1-B085-5E79B38A1077}" type="pres">
      <dgm:prSet presAssocID="{1E65096B-B29A-465A-AC8C-B6C077C22842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B50849-4584-4121-85ED-54EC0803AFD0}" type="pres">
      <dgm:prSet presAssocID="{1E65096B-B29A-465A-AC8C-B6C077C22842}" presName="rootConnector" presStyleLbl="node4" presStyleIdx="2" presStyleCnt="7"/>
      <dgm:spPr/>
      <dgm:t>
        <a:bodyPr/>
        <a:lstStyle/>
        <a:p>
          <a:endParaRPr lang="en-US"/>
        </a:p>
      </dgm:t>
    </dgm:pt>
    <dgm:pt modelId="{A9BB26A3-DD41-491F-9C20-876DEFA2E8BB}" type="pres">
      <dgm:prSet presAssocID="{1E65096B-B29A-465A-AC8C-B6C077C22842}" presName="hierChild4" presStyleCnt="0"/>
      <dgm:spPr/>
      <dgm:t>
        <a:bodyPr/>
        <a:lstStyle/>
        <a:p>
          <a:endParaRPr lang="en-US"/>
        </a:p>
      </dgm:t>
    </dgm:pt>
    <dgm:pt modelId="{E1C6404F-3D80-437B-87D9-2FDA79848026}" type="pres">
      <dgm:prSet presAssocID="{1E65096B-B29A-465A-AC8C-B6C077C22842}" presName="hierChild5" presStyleCnt="0"/>
      <dgm:spPr/>
      <dgm:t>
        <a:bodyPr/>
        <a:lstStyle/>
        <a:p>
          <a:endParaRPr lang="en-US"/>
        </a:p>
      </dgm:t>
    </dgm:pt>
    <dgm:pt modelId="{4D1EA0B1-A82E-423A-9EEE-F6B19D520C7D}" type="pres">
      <dgm:prSet presAssocID="{4851EF0E-DDC2-4484-B6B5-D1F6CE5A8359}" presName="Name48" presStyleLbl="parChTrans1D4" presStyleIdx="3" presStyleCnt="8"/>
      <dgm:spPr/>
      <dgm:t>
        <a:bodyPr/>
        <a:lstStyle/>
        <a:p>
          <a:endParaRPr lang="en-US"/>
        </a:p>
      </dgm:t>
    </dgm:pt>
    <dgm:pt modelId="{C5870A92-D07E-43B9-B7DB-CC1B5AD451CD}" type="pres">
      <dgm:prSet presAssocID="{35046CAD-B514-4E4D-A3FB-ED752EA88B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ADFF00-AD58-4211-802E-35D92DB12E6B}" type="pres">
      <dgm:prSet presAssocID="{35046CAD-B514-4E4D-A3FB-ED752EA88B69}" presName="rootComposite" presStyleCnt="0"/>
      <dgm:spPr/>
      <dgm:t>
        <a:bodyPr/>
        <a:lstStyle/>
        <a:p>
          <a:endParaRPr lang="en-US"/>
        </a:p>
      </dgm:t>
    </dgm:pt>
    <dgm:pt modelId="{E1DC0869-8920-4CD3-B7AD-A8072B04E053}" type="pres">
      <dgm:prSet presAssocID="{35046CAD-B514-4E4D-A3FB-ED752EA88B69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7C528E-E94B-4BB4-8D9E-4A5FC223521E}" type="pres">
      <dgm:prSet presAssocID="{35046CAD-B514-4E4D-A3FB-ED752EA88B69}" presName="rootConnector" presStyleLbl="node4" presStyleIdx="3" presStyleCnt="7"/>
      <dgm:spPr/>
      <dgm:t>
        <a:bodyPr/>
        <a:lstStyle/>
        <a:p>
          <a:endParaRPr lang="en-US"/>
        </a:p>
      </dgm:t>
    </dgm:pt>
    <dgm:pt modelId="{35825C15-B2B7-4208-A8C1-3EEBC81060DE}" type="pres">
      <dgm:prSet presAssocID="{35046CAD-B514-4E4D-A3FB-ED752EA88B69}" presName="hierChild4" presStyleCnt="0"/>
      <dgm:spPr/>
      <dgm:t>
        <a:bodyPr/>
        <a:lstStyle/>
        <a:p>
          <a:endParaRPr lang="en-US"/>
        </a:p>
      </dgm:t>
    </dgm:pt>
    <dgm:pt modelId="{86B6D73C-94EB-4B4B-8E60-7B9CE2A32A6E}" type="pres">
      <dgm:prSet presAssocID="{35046CAD-B514-4E4D-A3FB-ED752EA88B69}" presName="hierChild5" presStyleCnt="0"/>
      <dgm:spPr/>
      <dgm:t>
        <a:bodyPr/>
        <a:lstStyle/>
        <a:p>
          <a:endParaRPr lang="en-US"/>
        </a:p>
      </dgm:t>
    </dgm:pt>
    <dgm:pt modelId="{DB37DDAA-8BEC-4852-80A4-B802FDE92C55}" type="pres">
      <dgm:prSet presAssocID="{0DD4F5CA-7BAD-4EAD-8FA9-D6CB28A4D589}" presName="hierChild5" presStyleCnt="0"/>
      <dgm:spPr/>
      <dgm:t>
        <a:bodyPr/>
        <a:lstStyle/>
        <a:p>
          <a:endParaRPr lang="en-US"/>
        </a:p>
      </dgm:t>
    </dgm:pt>
    <dgm:pt modelId="{D738BDD0-A100-4D49-B02F-617B32EBC02D}" type="pres">
      <dgm:prSet presAssocID="{D0241D94-2656-446C-B391-4D915F250AFE}" presName="hierChild5" presStyleCnt="0"/>
      <dgm:spPr/>
      <dgm:t>
        <a:bodyPr/>
        <a:lstStyle/>
        <a:p>
          <a:endParaRPr lang="en-US"/>
        </a:p>
      </dgm:t>
    </dgm:pt>
    <dgm:pt modelId="{B653DA35-8987-407E-B0C1-BB47C394F664}" type="pres">
      <dgm:prSet presAssocID="{7FD6221C-B363-420B-AE61-D301D037DCED}" presName="Name35" presStyleLbl="parChTrans1D2" presStyleIdx="1" presStyleCnt="8"/>
      <dgm:spPr/>
      <dgm:t>
        <a:bodyPr/>
        <a:lstStyle/>
        <a:p>
          <a:endParaRPr lang="en-US"/>
        </a:p>
      </dgm:t>
    </dgm:pt>
    <dgm:pt modelId="{93B77477-6252-43C5-8CA3-9A7CB0810841}" type="pres">
      <dgm:prSet presAssocID="{D12AE565-93A5-4232-A0B5-B054B201F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CBD5C49-3CAE-4B96-BB71-53EF91F3E8C1}" type="pres">
      <dgm:prSet presAssocID="{D12AE565-93A5-4232-A0B5-B054B201F3B8}" presName="rootComposite" presStyleCnt="0"/>
      <dgm:spPr/>
      <dgm:t>
        <a:bodyPr/>
        <a:lstStyle/>
        <a:p>
          <a:endParaRPr lang="en-US"/>
        </a:p>
      </dgm:t>
    </dgm:pt>
    <dgm:pt modelId="{BC7F04C0-91D8-43FD-BEF9-2001E0F51C7D}" type="pres">
      <dgm:prSet presAssocID="{D12AE565-93A5-4232-A0B5-B054B201F3B8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C539F-3ECE-43BA-8B6F-34A4CB7AB38B}" type="pres">
      <dgm:prSet presAssocID="{D12AE565-93A5-4232-A0B5-B054B201F3B8}" presName="rootConnector" presStyleLbl="node2" presStyleIdx="1" presStyleCnt="7"/>
      <dgm:spPr/>
      <dgm:t>
        <a:bodyPr/>
        <a:lstStyle/>
        <a:p>
          <a:endParaRPr lang="en-US"/>
        </a:p>
      </dgm:t>
    </dgm:pt>
    <dgm:pt modelId="{7FBFE171-ADB5-45DC-BDB4-1062F6DBA1AB}" type="pres">
      <dgm:prSet presAssocID="{D12AE565-93A5-4232-A0B5-B054B201F3B8}" presName="hierChild4" presStyleCnt="0"/>
      <dgm:spPr/>
      <dgm:t>
        <a:bodyPr/>
        <a:lstStyle/>
        <a:p>
          <a:endParaRPr lang="en-US"/>
        </a:p>
      </dgm:t>
    </dgm:pt>
    <dgm:pt modelId="{87DE70BC-B960-47EE-A6BF-E0309AEE9174}" type="pres">
      <dgm:prSet presAssocID="{D12AE565-93A5-4232-A0B5-B054B201F3B8}" presName="hierChild5" presStyleCnt="0"/>
      <dgm:spPr/>
      <dgm:t>
        <a:bodyPr/>
        <a:lstStyle/>
        <a:p>
          <a:endParaRPr lang="en-US"/>
        </a:p>
      </dgm:t>
    </dgm:pt>
    <dgm:pt modelId="{018ADB3E-AFB1-4578-8493-06B45883D86D}" type="pres">
      <dgm:prSet presAssocID="{62B0FEE7-296F-4235-B435-98FE7482D39A}" presName="Name35" presStyleLbl="parChTrans1D2" presStyleIdx="2" presStyleCnt="8"/>
      <dgm:spPr/>
      <dgm:t>
        <a:bodyPr/>
        <a:lstStyle/>
        <a:p>
          <a:endParaRPr lang="en-US"/>
        </a:p>
      </dgm:t>
    </dgm:pt>
    <dgm:pt modelId="{9695342B-671B-4D66-BEE4-B266A246F7EC}" type="pres">
      <dgm:prSet presAssocID="{4B053E2D-2EA0-4879-8A38-7E8C70B188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AE3E1FE-9319-4244-B991-CDFC8C17CB58}" type="pres">
      <dgm:prSet presAssocID="{4B053E2D-2EA0-4879-8A38-7E8C70B18838}" presName="rootComposite" presStyleCnt="0"/>
      <dgm:spPr/>
      <dgm:t>
        <a:bodyPr/>
        <a:lstStyle/>
        <a:p>
          <a:endParaRPr lang="en-US"/>
        </a:p>
      </dgm:t>
    </dgm:pt>
    <dgm:pt modelId="{7AE6091D-FB0B-49AA-A623-1CD46A74B444}" type="pres">
      <dgm:prSet presAssocID="{4B053E2D-2EA0-4879-8A38-7E8C70B18838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FE4D82-08B6-42D2-B2E7-93ADA4BD3076}" type="pres">
      <dgm:prSet presAssocID="{4B053E2D-2EA0-4879-8A38-7E8C70B18838}" presName="rootConnector" presStyleLbl="node2" presStyleIdx="2" presStyleCnt="7"/>
      <dgm:spPr/>
      <dgm:t>
        <a:bodyPr/>
        <a:lstStyle/>
        <a:p>
          <a:endParaRPr lang="en-US"/>
        </a:p>
      </dgm:t>
    </dgm:pt>
    <dgm:pt modelId="{9BC1F479-4EB2-406E-9761-38746C1640B3}" type="pres">
      <dgm:prSet presAssocID="{4B053E2D-2EA0-4879-8A38-7E8C70B18838}" presName="hierChild4" presStyleCnt="0"/>
      <dgm:spPr/>
      <dgm:t>
        <a:bodyPr/>
        <a:lstStyle/>
        <a:p>
          <a:endParaRPr lang="en-US"/>
        </a:p>
      </dgm:t>
    </dgm:pt>
    <dgm:pt modelId="{3DE7BCAA-7CCF-44AF-BDAF-BE52277976D1}" type="pres">
      <dgm:prSet presAssocID="{40771C36-10B4-4627-9869-D17CFB88F862}" presName="Name37" presStyleLbl="parChTrans1D3" presStyleIdx="2" presStyleCnt="9"/>
      <dgm:spPr/>
      <dgm:t>
        <a:bodyPr/>
        <a:lstStyle/>
        <a:p>
          <a:endParaRPr lang="en-US"/>
        </a:p>
      </dgm:t>
    </dgm:pt>
    <dgm:pt modelId="{C0538B13-F07E-4114-9201-42CD4AF43CEE}" type="pres">
      <dgm:prSet presAssocID="{6A23E465-41DE-4C48-A0D8-0F80E831378F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3C8DC85D-527D-43FB-AEB4-2117BA9012C2}" type="pres">
      <dgm:prSet presAssocID="{6A23E465-41DE-4C48-A0D8-0F80E831378F}" presName="rootComposite" presStyleCnt="0"/>
      <dgm:spPr/>
      <dgm:t>
        <a:bodyPr/>
        <a:lstStyle/>
        <a:p>
          <a:endParaRPr lang="en-US"/>
        </a:p>
      </dgm:t>
    </dgm:pt>
    <dgm:pt modelId="{B84DB96B-DBF4-4485-85F4-1B31B4F53DBF}" type="pres">
      <dgm:prSet presAssocID="{6A23E465-41DE-4C48-A0D8-0F80E831378F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40A7F0-1C8E-45CF-9959-36CE02EC08D4}" type="pres">
      <dgm:prSet presAssocID="{6A23E465-41DE-4C48-A0D8-0F80E831378F}" presName="rootConnector" presStyleLbl="node3" presStyleIdx="2" presStyleCnt="8"/>
      <dgm:spPr/>
      <dgm:t>
        <a:bodyPr/>
        <a:lstStyle/>
        <a:p>
          <a:endParaRPr lang="en-US"/>
        </a:p>
      </dgm:t>
    </dgm:pt>
    <dgm:pt modelId="{532D286F-77AB-4892-877C-00C7D4FA4E16}" type="pres">
      <dgm:prSet presAssocID="{6A23E465-41DE-4C48-A0D8-0F80E831378F}" presName="hierChild4" presStyleCnt="0"/>
      <dgm:spPr/>
      <dgm:t>
        <a:bodyPr/>
        <a:lstStyle/>
        <a:p>
          <a:endParaRPr lang="en-US"/>
        </a:p>
      </dgm:t>
    </dgm:pt>
    <dgm:pt modelId="{03518C74-7ADD-49B2-9302-BDB7EBBE9ED3}" type="pres">
      <dgm:prSet presAssocID="{27B598EC-1586-42A0-A2FC-EA6B74AFB04A}" presName="Name48" presStyleLbl="parChTrans1D4" presStyleIdx="4" presStyleCnt="8"/>
      <dgm:spPr/>
      <dgm:t>
        <a:bodyPr/>
        <a:lstStyle/>
        <a:p>
          <a:endParaRPr lang="en-US"/>
        </a:p>
      </dgm:t>
    </dgm:pt>
    <dgm:pt modelId="{BF04827D-1FA2-48CA-8A18-460EEEE78275}" type="pres">
      <dgm:prSet presAssocID="{DDECEC8F-BC35-40C9-B0F0-0A501970E7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D302AA9-0F6B-43A9-92B4-B27476434443}" type="pres">
      <dgm:prSet presAssocID="{DDECEC8F-BC35-40C9-B0F0-0A501970E7B0}" presName="rootComposite" presStyleCnt="0"/>
      <dgm:spPr/>
      <dgm:t>
        <a:bodyPr/>
        <a:lstStyle/>
        <a:p>
          <a:endParaRPr lang="en-US"/>
        </a:p>
      </dgm:t>
    </dgm:pt>
    <dgm:pt modelId="{E1BAECC4-BFC6-40A8-BA9E-451EBD41E65B}" type="pres">
      <dgm:prSet presAssocID="{DDECEC8F-BC35-40C9-B0F0-0A501970E7B0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B01780-D7A5-4F94-A7E1-E56777D621F1}" type="pres">
      <dgm:prSet presAssocID="{DDECEC8F-BC35-40C9-B0F0-0A501970E7B0}" presName="rootConnector" presStyleLbl="node4" presStyleIdx="4" presStyleCnt="7"/>
      <dgm:spPr/>
      <dgm:t>
        <a:bodyPr/>
        <a:lstStyle/>
        <a:p>
          <a:endParaRPr lang="en-US"/>
        </a:p>
      </dgm:t>
    </dgm:pt>
    <dgm:pt modelId="{AD116D70-27CD-4754-BC16-7BAF70AE5504}" type="pres">
      <dgm:prSet presAssocID="{DDECEC8F-BC35-40C9-B0F0-0A501970E7B0}" presName="hierChild4" presStyleCnt="0"/>
      <dgm:spPr/>
      <dgm:t>
        <a:bodyPr/>
        <a:lstStyle/>
        <a:p>
          <a:endParaRPr lang="en-US"/>
        </a:p>
      </dgm:t>
    </dgm:pt>
    <dgm:pt modelId="{66D980C2-FD31-41F4-8F7C-CE611A4CE6DE}" type="pres">
      <dgm:prSet presAssocID="{138EA2C8-AC06-4518-BF49-E8588002F0CE}" presName="Name37" presStyleLbl="parChTrans1D4" presStyleIdx="5" presStyleCnt="8"/>
      <dgm:spPr/>
      <dgm:t>
        <a:bodyPr/>
        <a:lstStyle/>
        <a:p>
          <a:endParaRPr lang="en-US"/>
        </a:p>
      </dgm:t>
    </dgm:pt>
    <dgm:pt modelId="{CA4E8730-984E-4982-8571-81BF70480E61}" type="pres">
      <dgm:prSet presAssocID="{952B864C-B03A-4F54-A087-6F849360DFBC}" presName="hierRoot2" presStyleCnt="0">
        <dgm:presLayoutVars>
          <dgm:hierBranch val="init"/>
        </dgm:presLayoutVars>
      </dgm:prSet>
      <dgm:spPr/>
    </dgm:pt>
    <dgm:pt modelId="{E7BF83F0-351E-404C-8AD1-564E6D2581B4}" type="pres">
      <dgm:prSet presAssocID="{952B864C-B03A-4F54-A087-6F849360DFBC}" presName="rootComposite" presStyleCnt="0"/>
      <dgm:spPr/>
    </dgm:pt>
    <dgm:pt modelId="{DD571B5A-0597-4833-9857-7B23AAFC29FC}" type="pres">
      <dgm:prSet presAssocID="{952B864C-B03A-4F54-A087-6F849360DFBC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5CAFF-432F-4B54-9141-DC6741414DBE}" type="pres">
      <dgm:prSet presAssocID="{952B864C-B03A-4F54-A087-6F849360DFBC}" presName="rootConnector" presStyleLbl="node4" presStyleIdx="5" presStyleCnt="7"/>
      <dgm:spPr/>
      <dgm:t>
        <a:bodyPr/>
        <a:lstStyle/>
        <a:p>
          <a:endParaRPr lang="en-US"/>
        </a:p>
      </dgm:t>
    </dgm:pt>
    <dgm:pt modelId="{680AAC8B-8822-4FF6-9486-BD424107187A}" type="pres">
      <dgm:prSet presAssocID="{952B864C-B03A-4F54-A087-6F849360DFBC}" presName="hierChild4" presStyleCnt="0"/>
      <dgm:spPr/>
    </dgm:pt>
    <dgm:pt modelId="{47D6F612-54BD-44F3-8CE5-4BF9E9EE10E1}" type="pres">
      <dgm:prSet presAssocID="{952B864C-B03A-4F54-A087-6F849360DFBC}" presName="hierChild5" presStyleCnt="0"/>
      <dgm:spPr/>
    </dgm:pt>
    <dgm:pt modelId="{44B1A389-97B1-46C1-9027-231B1340EBDD}" type="pres">
      <dgm:prSet presAssocID="{DDECEC8F-BC35-40C9-B0F0-0A501970E7B0}" presName="hierChild5" presStyleCnt="0"/>
      <dgm:spPr/>
      <dgm:t>
        <a:bodyPr/>
        <a:lstStyle/>
        <a:p>
          <a:endParaRPr lang="en-US"/>
        </a:p>
      </dgm:t>
    </dgm:pt>
    <dgm:pt modelId="{CDF5E99D-0F86-48A4-A4CB-FE98BA39A4B0}" type="pres">
      <dgm:prSet presAssocID="{C88928C7-E1A4-4352-955F-543B370EB327}" presName="Name48" presStyleLbl="parChTrans1D4" presStyleIdx="6" presStyleCnt="8"/>
      <dgm:spPr/>
      <dgm:t>
        <a:bodyPr/>
        <a:lstStyle/>
        <a:p>
          <a:endParaRPr lang="en-US"/>
        </a:p>
      </dgm:t>
    </dgm:pt>
    <dgm:pt modelId="{ABC4790F-37FA-4BE0-8B59-5DED96D63E17}" type="pres">
      <dgm:prSet presAssocID="{DCCFB739-667B-4357-8581-83E0262956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7F72F5-615E-4D69-B781-9CBC1980D11C}" type="pres">
      <dgm:prSet presAssocID="{DCCFB739-667B-4357-8581-83E02629565E}" presName="rootComposite" presStyleCnt="0"/>
      <dgm:spPr/>
      <dgm:t>
        <a:bodyPr/>
        <a:lstStyle/>
        <a:p>
          <a:endParaRPr lang="en-US"/>
        </a:p>
      </dgm:t>
    </dgm:pt>
    <dgm:pt modelId="{7570B8C0-6A7A-41F3-9FC0-B978AE5731D0}" type="pres">
      <dgm:prSet presAssocID="{DCCFB739-667B-4357-8581-83E02629565E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DE42B-F7F0-481B-A498-767AFCDDA0F5}" type="pres">
      <dgm:prSet presAssocID="{DCCFB739-667B-4357-8581-83E02629565E}" presName="rootConnector" presStyleLbl="node4" presStyleIdx="6" presStyleCnt="7"/>
      <dgm:spPr/>
      <dgm:t>
        <a:bodyPr/>
        <a:lstStyle/>
        <a:p>
          <a:endParaRPr lang="en-US"/>
        </a:p>
      </dgm:t>
    </dgm:pt>
    <dgm:pt modelId="{82BBA305-AFB3-4BF5-822C-1683F3B07549}" type="pres">
      <dgm:prSet presAssocID="{DCCFB739-667B-4357-8581-83E02629565E}" presName="hierChild4" presStyleCnt="0"/>
      <dgm:spPr/>
      <dgm:t>
        <a:bodyPr/>
        <a:lstStyle/>
        <a:p>
          <a:endParaRPr lang="en-US"/>
        </a:p>
      </dgm:t>
    </dgm:pt>
    <dgm:pt modelId="{D828C816-DC4C-4065-90D5-F5FF910FE7C9}" type="pres">
      <dgm:prSet presAssocID="{DCCFB739-667B-4357-8581-83E02629565E}" presName="hierChild5" presStyleCnt="0"/>
      <dgm:spPr/>
      <dgm:t>
        <a:bodyPr/>
        <a:lstStyle/>
        <a:p>
          <a:endParaRPr lang="en-US"/>
        </a:p>
      </dgm:t>
    </dgm:pt>
    <dgm:pt modelId="{A4C29416-429F-495C-A1AF-092B9B24B69F}" type="pres">
      <dgm:prSet presAssocID="{6A23E465-41DE-4C48-A0D8-0F80E831378F}" presName="hierChild5" presStyleCnt="0"/>
      <dgm:spPr/>
      <dgm:t>
        <a:bodyPr/>
        <a:lstStyle/>
        <a:p>
          <a:endParaRPr lang="en-US"/>
        </a:p>
      </dgm:t>
    </dgm:pt>
    <dgm:pt modelId="{6BD915D4-D5E8-4DAB-ADAF-B63D54CB0DE3}" type="pres">
      <dgm:prSet presAssocID="{480C964A-579F-468A-B2F0-40B21CB23F85}" presName="Name111" presStyleLbl="parChTrans1D4" presStyleIdx="7" presStyleCnt="8"/>
      <dgm:spPr/>
      <dgm:t>
        <a:bodyPr/>
        <a:lstStyle/>
        <a:p>
          <a:endParaRPr lang="en-US"/>
        </a:p>
      </dgm:t>
    </dgm:pt>
    <dgm:pt modelId="{4BA31194-8D67-47CE-A337-8381E58D76BC}" type="pres">
      <dgm:prSet presAssocID="{F4572DB7-A82C-4D39-8070-B11A8EA09B3B}" presName="hierRoot3" presStyleCnt="0">
        <dgm:presLayoutVars>
          <dgm:hierBranch val="init"/>
        </dgm:presLayoutVars>
      </dgm:prSet>
      <dgm:spPr/>
    </dgm:pt>
    <dgm:pt modelId="{BFABE153-AB93-47DF-9311-3BF78692E486}" type="pres">
      <dgm:prSet presAssocID="{F4572DB7-A82C-4D39-8070-B11A8EA09B3B}" presName="rootComposite3" presStyleCnt="0"/>
      <dgm:spPr/>
    </dgm:pt>
    <dgm:pt modelId="{8D2927F7-8784-4C88-8CB2-144F56BB7797}" type="pres">
      <dgm:prSet presAssocID="{F4572DB7-A82C-4D39-8070-B11A8EA09B3B}" presName="rootText3" presStyleLbl="asst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4AFC5-A34E-43A4-A686-658CEB0E14A2}" type="pres">
      <dgm:prSet presAssocID="{F4572DB7-A82C-4D39-8070-B11A8EA09B3B}" presName="rootConnector3" presStyleLbl="asst3" presStyleIdx="0" presStyleCnt="1"/>
      <dgm:spPr/>
      <dgm:t>
        <a:bodyPr/>
        <a:lstStyle/>
        <a:p>
          <a:endParaRPr lang="en-US"/>
        </a:p>
      </dgm:t>
    </dgm:pt>
    <dgm:pt modelId="{EAEBEB4E-A6F9-419B-9291-A58541042A39}" type="pres">
      <dgm:prSet presAssocID="{F4572DB7-A82C-4D39-8070-B11A8EA09B3B}" presName="hierChild6" presStyleCnt="0"/>
      <dgm:spPr/>
    </dgm:pt>
    <dgm:pt modelId="{DFB90BEA-BC17-4DD1-85A8-D494BCA653CA}" type="pres">
      <dgm:prSet presAssocID="{F4572DB7-A82C-4D39-8070-B11A8EA09B3B}" presName="hierChild7" presStyleCnt="0"/>
      <dgm:spPr/>
    </dgm:pt>
    <dgm:pt modelId="{06190217-38BD-4598-BB73-B7FE74DF4A07}" type="pres">
      <dgm:prSet presAssocID="{4B053E2D-2EA0-4879-8A38-7E8C70B18838}" presName="hierChild5" presStyleCnt="0"/>
      <dgm:spPr/>
      <dgm:t>
        <a:bodyPr/>
        <a:lstStyle/>
        <a:p>
          <a:endParaRPr lang="en-US"/>
        </a:p>
      </dgm:t>
    </dgm:pt>
    <dgm:pt modelId="{7632C0E2-1A72-4AE2-B28A-2A04E0B67C95}" type="pres">
      <dgm:prSet presAssocID="{9A415B36-7307-46ED-BADF-1D5AEF957CD3}" presName="Name111" presStyleLbl="parChTrans1D3" presStyleIdx="3" presStyleCnt="9"/>
      <dgm:spPr/>
      <dgm:t>
        <a:bodyPr/>
        <a:lstStyle/>
        <a:p>
          <a:endParaRPr lang="en-US"/>
        </a:p>
      </dgm:t>
    </dgm:pt>
    <dgm:pt modelId="{496C97A1-E21A-430D-8798-03FAC24EE9CB}" type="pres">
      <dgm:prSet presAssocID="{92A7A901-B320-4C83-B68A-8EA59E041EB8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4C86CB-970C-49D7-A5A7-F2746272B43D}" type="pres">
      <dgm:prSet presAssocID="{92A7A901-B320-4C83-B68A-8EA59E041EB8}" presName="rootComposite3" presStyleCnt="0"/>
      <dgm:spPr/>
      <dgm:t>
        <a:bodyPr/>
        <a:lstStyle/>
        <a:p>
          <a:endParaRPr lang="en-US"/>
        </a:p>
      </dgm:t>
    </dgm:pt>
    <dgm:pt modelId="{38E34C70-8E76-41B7-AEAF-E3063C61CAA2}" type="pres">
      <dgm:prSet presAssocID="{92A7A901-B320-4C83-B68A-8EA59E041EB8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11F0B3-8CC0-4B76-82D3-CC498EDE786E}" type="pres">
      <dgm:prSet presAssocID="{92A7A901-B320-4C83-B68A-8EA59E041EB8}" presName="rootConnector3" presStyleLbl="asst2" presStyleIdx="0" presStyleCnt="1"/>
      <dgm:spPr/>
      <dgm:t>
        <a:bodyPr/>
        <a:lstStyle/>
        <a:p>
          <a:endParaRPr lang="en-US"/>
        </a:p>
      </dgm:t>
    </dgm:pt>
    <dgm:pt modelId="{53E0BE50-574B-489F-89F0-AD9E6B796199}" type="pres">
      <dgm:prSet presAssocID="{92A7A901-B320-4C83-B68A-8EA59E041EB8}" presName="hierChild6" presStyleCnt="0"/>
      <dgm:spPr/>
      <dgm:t>
        <a:bodyPr/>
        <a:lstStyle/>
        <a:p>
          <a:endParaRPr lang="en-US"/>
        </a:p>
      </dgm:t>
    </dgm:pt>
    <dgm:pt modelId="{6044406C-2131-497F-8EBD-D8647A19066C}" type="pres">
      <dgm:prSet presAssocID="{92A7A901-B320-4C83-B68A-8EA59E041EB8}" presName="hierChild7" presStyleCnt="0"/>
      <dgm:spPr/>
      <dgm:t>
        <a:bodyPr/>
        <a:lstStyle/>
        <a:p>
          <a:endParaRPr lang="en-US"/>
        </a:p>
      </dgm:t>
    </dgm:pt>
    <dgm:pt modelId="{149FF51C-F4BB-4B34-9315-9D5458EA36F7}" type="pres">
      <dgm:prSet presAssocID="{94E9EFBE-18A0-4B64-902B-BE960973B62C}" presName="Name35" presStyleLbl="parChTrans1D2" presStyleIdx="3" presStyleCnt="8"/>
      <dgm:spPr/>
      <dgm:t>
        <a:bodyPr/>
        <a:lstStyle/>
        <a:p>
          <a:endParaRPr lang="en-US"/>
        </a:p>
      </dgm:t>
    </dgm:pt>
    <dgm:pt modelId="{173A5CB1-2B92-4104-9D3B-35D89AC86381}" type="pres">
      <dgm:prSet presAssocID="{8200AB22-6579-495A-B186-5CC56CF6122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1DF827-7EDB-4AA0-809E-284771AC7454}" type="pres">
      <dgm:prSet presAssocID="{8200AB22-6579-495A-B186-5CC56CF61228}" presName="rootComposite" presStyleCnt="0"/>
      <dgm:spPr/>
      <dgm:t>
        <a:bodyPr/>
        <a:lstStyle/>
        <a:p>
          <a:endParaRPr lang="en-US"/>
        </a:p>
      </dgm:t>
    </dgm:pt>
    <dgm:pt modelId="{08522846-8248-453D-960A-348A98DE386C}" type="pres">
      <dgm:prSet presAssocID="{8200AB22-6579-495A-B186-5CC56CF61228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09B374-3EE0-4892-BE29-6C1E9C275C25}" type="pres">
      <dgm:prSet presAssocID="{8200AB22-6579-495A-B186-5CC56CF61228}" presName="rootConnector" presStyleLbl="node2" presStyleIdx="3" presStyleCnt="7"/>
      <dgm:spPr/>
      <dgm:t>
        <a:bodyPr/>
        <a:lstStyle/>
        <a:p>
          <a:endParaRPr lang="en-US"/>
        </a:p>
      </dgm:t>
    </dgm:pt>
    <dgm:pt modelId="{882CBE82-6443-4DB1-8730-809BD5604266}" type="pres">
      <dgm:prSet presAssocID="{8200AB22-6579-495A-B186-5CC56CF61228}" presName="hierChild4" presStyleCnt="0"/>
      <dgm:spPr/>
      <dgm:t>
        <a:bodyPr/>
        <a:lstStyle/>
        <a:p>
          <a:endParaRPr lang="en-US"/>
        </a:p>
      </dgm:t>
    </dgm:pt>
    <dgm:pt modelId="{D07E113C-9198-4784-8E40-9D308EF08152}" type="pres">
      <dgm:prSet presAssocID="{31CE64DD-2698-48C7-B852-57874D2CA410}" presName="Name37" presStyleLbl="parChTrans1D3" presStyleIdx="4" presStyleCnt="9"/>
      <dgm:spPr/>
      <dgm:t>
        <a:bodyPr/>
        <a:lstStyle/>
        <a:p>
          <a:endParaRPr lang="en-US"/>
        </a:p>
      </dgm:t>
    </dgm:pt>
    <dgm:pt modelId="{2C6C642D-9640-4753-8B13-B20A5F718347}" type="pres">
      <dgm:prSet presAssocID="{12614DB1-BBA4-4076-9344-385D26A5B9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AC8F25-C244-429C-AD94-CDC6C5E0146C}" type="pres">
      <dgm:prSet presAssocID="{12614DB1-BBA4-4076-9344-385D26A5B936}" presName="rootComposite" presStyleCnt="0"/>
      <dgm:spPr/>
      <dgm:t>
        <a:bodyPr/>
        <a:lstStyle/>
        <a:p>
          <a:endParaRPr lang="en-US"/>
        </a:p>
      </dgm:t>
    </dgm:pt>
    <dgm:pt modelId="{58D7A56C-79BD-457D-8164-507EBAC2ED9A}" type="pres">
      <dgm:prSet presAssocID="{12614DB1-BBA4-4076-9344-385D26A5B936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7C171-3302-4ADA-BB99-BC7A4122DB00}" type="pres">
      <dgm:prSet presAssocID="{12614DB1-BBA4-4076-9344-385D26A5B936}" presName="rootConnector" presStyleLbl="node3" presStyleIdx="3" presStyleCnt="8"/>
      <dgm:spPr/>
      <dgm:t>
        <a:bodyPr/>
        <a:lstStyle/>
        <a:p>
          <a:endParaRPr lang="en-US"/>
        </a:p>
      </dgm:t>
    </dgm:pt>
    <dgm:pt modelId="{A0B4C5B7-A252-4B7E-A026-1E733A4158B1}" type="pres">
      <dgm:prSet presAssocID="{12614DB1-BBA4-4076-9344-385D26A5B936}" presName="hierChild4" presStyleCnt="0"/>
      <dgm:spPr/>
      <dgm:t>
        <a:bodyPr/>
        <a:lstStyle/>
        <a:p>
          <a:endParaRPr lang="en-US"/>
        </a:p>
      </dgm:t>
    </dgm:pt>
    <dgm:pt modelId="{DDAA46DD-BA59-49F7-8F9A-AA92067FE644}" type="pres">
      <dgm:prSet presAssocID="{12614DB1-BBA4-4076-9344-385D26A5B936}" presName="hierChild5" presStyleCnt="0"/>
      <dgm:spPr/>
      <dgm:t>
        <a:bodyPr/>
        <a:lstStyle/>
        <a:p>
          <a:endParaRPr lang="en-US"/>
        </a:p>
      </dgm:t>
    </dgm:pt>
    <dgm:pt modelId="{5743840D-8C4C-46D2-8692-8B327CF37BA7}" type="pres">
      <dgm:prSet presAssocID="{C7E5DA43-E2AC-4537-96D6-4326558B6045}" presName="Name37" presStyleLbl="parChTrans1D3" presStyleIdx="5" presStyleCnt="9"/>
      <dgm:spPr/>
      <dgm:t>
        <a:bodyPr/>
        <a:lstStyle/>
        <a:p>
          <a:endParaRPr lang="en-US"/>
        </a:p>
      </dgm:t>
    </dgm:pt>
    <dgm:pt modelId="{B6695694-8E01-4254-A413-8E3C77341440}" type="pres">
      <dgm:prSet presAssocID="{142D351A-2A47-4CE1-AF06-25F41D08EB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860FBE-53A8-49C3-8E03-60A8531F6E67}" type="pres">
      <dgm:prSet presAssocID="{142D351A-2A47-4CE1-AF06-25F41D08EB6B}" presName="rootComposite" presStyleCnt="0"/>
      <dgm:spPr/>
      <dgm:t>
        <a:bodyPr/>
        <a:lstStyle/>
        <a:p>
          <a:endParaRPr lang="en-US"/>
        </a:p>
      </dgm:t>
    </dgm:pt>
    <dgm:pt modelId="{78A0282C-241B-4A05-9CFC-1BD0E51FD278}" type="pres">
      <dgm:prSet presAssocID="{142D351A-2A47-4CE1-AF06-25F41D08EB6B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AE8C3-01EF-4893-90C6-6E8D1BB1047C}" type="pres">
      <dgm:prSet presAssocID="{142D351A-2A47-4CE1-AF06-25F41D08EB6B}" presName="rootConnector" presStyleLbl="node3" presStyleIdx="4" presStyleCnt="8"/>
      <dgm:spPr/>
      <dgm:t>
        <a:bodyPr/>
        <a:lstStyle/>
        <a:p>
          <a:endParaRPr lang="en-US"/>
        </a:p>
      </dgm:t>
    </dgm:pt>
    <dgm:pt modelId="{FB38CD82-F210-4A10-8079-9B68C039276C}" type="pres">
      <dgm:prSet presAssocID="{142D351A-2A47-4CE1-AF06-25F41D08EB6B}" presName="hierChild4" presStyleCnt="0"/>
      <dgm:spPr/>
      <dgm:t>
        <a:bodyPr/>
        <a:lstStyle/>
        <a:p>
          <a:endParaRPr lang="en-US"/>
        </a:p>
      </dgm:t>
    </dgm:pt>
    <dgm:pt modelId="{40632DB7-BC70-41A1-95E4-152F290E79CB}" type="pres">
      <dgm:prSet presAssocID="{142D351A-2A47-4CE1-AF06-25F41D08EB6B}" presName="hierChild5" presStyleCnt="0"/>
      <dgm:spPr/>
      <dgm:t>
        <a:bodyPr/>
        <a:lstStyle/>
        <a:p>
          <a:endParaRPr lang="en-US"/>
        </a:p>
      </dgm:t>
    </dgm:pt>
    <dgm:pt modelId="{DE388532-A539-4592-BB7E-8E067364CE14}" type="pres">
      <dgm:prSet presAssocID="{8200AB22-6579-495A-B186-5CC56CF61228}" presName="hierChild5" presStyleCnt="0"/>
      <dgm:spPr/>
      <dgm:t>
        <a:bodyPr/>
        <a:lstStyle/>
        <a:p>
          <a:endParaRPr lang="en-US"/>
        </a:p>
      </dgm:t>
    </dgm:pt>
    <dgm:pt modelId="{45B507FB-A5EE-4DD3-B6C9-D222737116DA}" type="pres">
      <dgm:prSet presAssocID="{3A16F602-598D-4739-AEFC-7489C44ED855}" presName="Name35" presStyleLbl="parChTrans1D2" presStyleIdx="4" presStyleCnt="8"/>
      <dgm:spPr/>
      <dgm:t>
        <a:bodyPr/>
        <a:lstStyle/>
        <a:p>
          <a:endParaRPr lang="en-US"/>
        </a:p>
      </dgm:t>
    </dgm:pt>
    <dgm:pt modelId="{B6A8C2AB-8F2E-4617-A283-8E6258570161}" type="pres">
      <dgm:prSet presAssocID="{C6A2FB5E-8384-449D-8D74-050C57A97C8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761CA5-85CE-407E-82D0-F89D80CFBC6E}" type="pres">
      <dgm:prSet presAssocID="{C6A2FB5E-8384-449D-8D74-050C57A97C85}" presName="rootComposite" presStyleCnt="0"/>
      <dgm:spPr/>
      <dgm:t>
        <a:bodyPr/>
        <a:lstStyle/>
        <a:p>
          <a:endParaRPr lang="en-US"/>
        </a:p>
      </dgm:t>
    </dgm:pt>
    <dgm:pt modelId="{33CFB3D8-D5A7-413C-A60F-62AF32434BAC}" type="pres">
      <dgm:prSet presAssocID="{C6A2FB5E-8384-449D-8D74-050C57A97C85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44B7CC-6850-4B77-B4B5-7F8A2F9FF7B5}" type="pres">
      <dgm:prSet presAssocID="{C6A2FB5E-8384-449D-8D74-050C57A97C85}" presName="rootConnector" presStyleLbl="node2" presStyleIdx="4" presStyleCnt="7"/>
      <dgm:spPr/>
      <dgm:t>
        <a:bodyPr/>
        <a:lstStyle/>
        <a:p>
          <a:endParaRPr lang="en-US"/>
        </a:p>
      </dgm:t>
    </dgm:pt>
    <dgm:pt modelId="{CE5B22D3-3B4A-400A-A7C0-19F084576BF2}" type="pres">
      <dgm:prSet presAssocID="{C6A2FB5E-8384-449D-8D74-050C57A97C85}" presName="hierChild4" presStyleCnt="0"/>
      <dgm:spPr/>
      <dgm:t>
        <a:bodyPr/>
        <a:lstStyle/>
        <a:p>
          <a:endParaRPr lang="en-US"/>
        </a:p>
      </dgm:t>
    </dgm:pt>
    <dgm:pt modelId="{F5BCC6A5-3C4C-4594-B201-7A8A25C6F777}" type="pres">
      <dgm:prSet presAssocID="{C6A2FB5E-8384-449D-8D74-050C57A97C85}" presName="hierChild5" presStyleCnt="0"/>
      <dgm:spPr/>
      <dgm:t>
        <a:bodyPr/>
        <a:lstStyle/>
        <a:p>
          <a:endParaRPr lang="en-US"/>
        </a:p>
      </dgm:t>
    </dgm:pt>
    <dgm:pt modelId="{54314B11-C2BE-4941-B11B-AB01770CDE10}" type="pres">
      <dgm:prSet presAssocID="{11EFBACE-7A21-4454-8BEA-7D48DB33E5EC}" presName="Name35" presStyleLbl="parChTrans1D2" presStyleIdx="5" presStyleCnt="8"/>
      <dgm:spPr/>
      <dgm:t>
        <a:bodyPr/>
        <a:lstStyle/>
        <a:p>
          <a:endParaRPr lang="en-US"/>
        </a:p>
      </dgm:t>
    </dgm:pt>
    <dgm:pt modelId="{65A5D98C-10F9-47BC-827F-99442FD3859B}" type="pres">
      <dgm:prSet presAssocID="{22F3B9B3-4E96-4C45-80BD-71F1C43061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375BCB-0433-4237-9454-56365A6A42B0}" type="pres">
      <dgm:prSet presAssocID="{22F3B9B3-4E96-4C45-80BD-71F1C4306196}" presName="rootComposite" presStyleCnt="0"/>
      <dgm:spPr/>
      <dgm:t>
        <a:bodyPr/>
        <a:lstStyle/>
        <a:p>
          <a:endParaRPr lang="en-US"/>
        </a:p>
      </dgm:t>
    </dgm:pt>
    <dgm:pt modelId="{5953F43F-F1EC-47D1-B3EF-BD854DFA450F}" type="pres">
      <dgm:prSet presAssocID="{22F3B9B3-4E96-4C45-80BD-71F1C4306196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8BDA2A-127D-4FD6-9065-B01A3DF23950}" type="pres">
      <dgm:prSet presAssocID="{22F3B9B3-4E96-4C45-80BD-71F1C4306196}" presName="rootConnector" presStyleLbl="node2" presStyleIdx="5" presStyleCnt="7"/>
      <dgm:spPr/>
      <dgm:t>
        <a:bodyPr/>
        <a:lstStyle/>
        <a:p>
          <a:endParaRPr lang="en-US"/>
        </a:p>
      </dgm:t>
    </dgm:pt>
    <dgm:pt modelId="{01319CC4-7FA3-4A90-82E7-1EB28C8F9A26}" type="pres">
      <dgm:prSet presAssocID="{22F3B9B3-4E96-4C45-80BD-71F1C4306196}" presName="hierChild4" presStyleCnt="0"/>
      <dgm:spPr/>
      <dgm:t>
        <a:bodyPr/>
        <a:lstStyle/>
        <a:p>
          <a:endParaRPr lang="en-US"/>
        </a:p>
      </dgm:t>
    </dgm:pt>
    <dgm:pt modelId="{D935D643-9633-415C-878B-2939C8F63782}" type="pres">
      <dgm:prSet presAssocID="{F4FEBD1A-4833-426D-9E87-59B4844BF4D6}" presName="Name37" presStyleLbl="parChTrans1D3" presStyleIdx="6" presStyleCnt="9"/>
      <dgm:spPr/>
      <dgm:t>
        <a:bodyPr/>
        <a:lstStyle/>
        <a:p>
          <a:endParaRPr lang="en-US"/>
        </a:p>
      </dgm:t>
    </dgm:pt>
    <dgm:pt modelId="{62BCDF08-0E37-4CA5-93B3-134FF23BF141}" type="pres">
      <dgm:prSet presAssocID="{AE19C651-6788-4D9C-B202-BB430F6630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C6B81C-E091-46EC-950A-E86FBA88444B}" type="pres">
      <dgm:prSet presAssocID="{AE19C651-6788-4D9C-B202-BB430F663064}" presName="rootComposite" presStyleCnt="0"/>
      <dgm:spPr/>
      <dgm:t>
        <a:bodyPr/>
        <a:lstStyle/>
        <a:p>
          <a:endParaRPr lang="en-US"/>
        </a:p>
      </dgm:t>
    </dgm:pt>
    <dgm:pt modelId="{2E5A13C1-64D1-470D-AF55-B67716B816C7}" type="pres">
      <dgm:prSet presAssocID="{AE19C651-6788-4D9C-B202-BB430F663064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56E1C-5402-421E-B99B-74E153E6BC54}" type="pres">
      <dgm:prSet presAssocID="{AE19C651-6788-4D9C-B202-BB430F663064}" presName="rootConnector" presStyleLbl="node3" presStyleIdx="5" presStyleCnt="8"/>
      <dgm:spPr/>
      <dgm:t>
        <a:bodyPr/>
        <a:lstStyle/>
        <a:p>
          <a:endParaRPr lang="en-US"/>
        </a:p>
      </dgm:t>
    </dgm:pt>
    <dgm:pt modelId="{4E048E8D-1409-4172-ADCC-364FD54F6860}" type="pres">
      <dgm:prSet presAssocID="{AE19C651-6788-4D9C-B202-BB430F663064}" presName="hierChild4" presStyleCnt="0"/>
      <dgm:spPr/>
      <dgm:t>
        <a:bodyPr/>
        <a:lstStyle/>
        <a:p>
          <a:endParaRPr lang="en-US"/>
        </a:p>
      </dgm:t>
    </dgm:pt>
    <dgm:pt modelId="{8314E035-7E9D-48D6-849F-A6438E0254A2}" type="pres">
      <dgm:prSet presAssocID="{AE19C651-6788-4D9C-B202-BB430F663064}" presName="hierChild5" presStyleCnt="0"/>
      <dgm:spPr/>
      <dgm:t>
        <a:bodyPr/>
        <a:lstStyle/>
        <a:p>
          <a:endParaRPr lang="en-US"/>
        </a:p>
      </dgm:t>
    </dgm:pt>
    <dgm:pt modelId="{087030DE-3E95-47BE-BEAD-7C3A41CD9390}" type="pres">
      <dgm:prSet presAssocID="{D976B314-E5E0-4575-B93F-A188F9A68856}" presName="Name37" presStyleLbl="parChTrans1D3" presStyleIdx="7" presStyleCnt="9"/>
      <dgm:spPr/>
      <dgm:t>
        <a:bodyPr/>
        <a:lstStyle/>
        <a:p>
          <a:endParaRPr lang="en-US"/>
        </a:p>
      </dgm:t>
    </dgm:pt>
    <dgm:pt modelId="{026E7319-F619-4CAE-9144-D67314E6E0C3}" type="pres">
      <dgm:prSet presAssocID="{3CAB7D48-66CB-493D-BF36-5BAECDAFDB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217910-F598-4C22-B9E8-A945442F8685}" type="pres">
      <dgm:prSet presAssocID="{3CAB7D48-66CB-493D-BF36-5BAECDAFDB0D}" presName="rootComposite" presStyleCnt="0"/>
      <dgm:spPr/>
      <dgm:t>
        <a:bodyPr/>
        <a:lstStyle/>
        <a:p>
          <a:endParaRPr lang="en-US"/>
        </a:p>
      </dgm:t>
    </dgm:pt>
    <dgm:pt modelId="{E740FCB8-722C-4E7D-8015-BF033AEFF2BF}" type="pres">
      <dgm:prSet presAssocID="{3CAB7D48-66CB-493D-BF36-5BAECDAFDB0D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FC06E9-457F-4AF8-94C1-FFB9D6E861EB}" type="pres">
      <dgm:prSet presAssocID="{3CAB7D48-66CB-493D-BF36-5BAECDAFDB0D}" presName="rootConnector" presStyleLbl="node3" presStyleIdx="6" presStyleCnt="8"/>
      <dgm:spPr/>
      <dgm:t>
        <a:bodyPr/>
        <a:lstStyle/>
        <a:p>
          <a:endParaRPr lang="en-US"/>
        </a:p>
      </dgm:t>
    </dgm:pt>
    <dgm:pt modelId="{44ADE3DF-285E-4775-9D31-F1833BA595EC}" type="pres">
      <dgm:prSet presAssocID="{3CAB7D48-66CB-493D-BF36-5BAECDAFDB0D}" presName="hierChild4" presStyleCnt="0"/>
      <dgm:spPr/>
      <dgm:t>
        <a:bodyPr/>
        <a:lstStyle/>
        <a:p>
          <a:endParaRPr lang="en-US"/>
        </a:p>
      </dgm:t>
    </dgm:pt>
    <dgm:pt modelId="{4807ADEB-505F-4237-BC87-8CDBC023246A}" type="pres">
      <dgm:prSet presAssocID="{3CAB7D48-66CB-493D-BF36-5BAECDAFDB0D}" presName="hierChild5" presStyleCnt="0"/>
      <dgm:spPr/>
      <dgm:t>
        <a:bodyPr/>
        <a:lstStyle/>
        <a:p>
          <a:endParaRPr lang="en-US"/>
        </a:p>
      </dgm:t>
    </dgm:pt>
    <dgm:pt modelId="{E1973DDC-CC31-4508-8254-5F24827CCEFE}" type="pres">
      <dgm:prSet presAssocID="{22F3B9B3-4E96-4C45-80BD-71F1C4306196}" presName="hierChild5" presStyleCnt="0"/>
      <dgm:spPr/>
      <dgm:t>
        <a:bodyPr/>
        <a:lstStyle/>
        <a:p>
          <a:endParaRPr lang="en-US"/>
        </a:p>
      </dgm:t>
    </dgm:pt>
    <dgm:pt modelId="{007CAD02-E7B3-4C32-A4F4-037B0D4667DB}" type="pres">
      <dgm:prSet presAssocID="{498EB9D5-575A-410C-A7C6-82215A9B5960}" presName="Name35" presStyleLbl="parChTrans1D2" presStyleIdx="6" presStyleCnt="8"/>
      <dgm:spPr/>
      <dgm:t>
        <a:bodyPr/>
        <a:lstStyle/>
        <a:p>
          <a:endParaRPr lang="en-US"/>
        </a:p>
      </dgm:t>
    </dgm:pt>
    <dgm:pt modelId="{718DD059-B0FF-480F-A314-34901B059B35}" type="pres">
      <dgm:prSet presAssocID="{1D3DCB62-B1E4-4473-A47C-268293EBF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BA565F0-4150-4B2B-86C2-B895429779E0}" type="pres">
      <dgm:prSet presAssocID="{1D3DCB62-B1E4-4473-A47C-268293EBF3B8}" presName="rootComposite" presStyleCnt="0"/>
      <dgm:spPr/>
      <dgm:t>
        <a:bodyPr/>
        <a:lstStyle/>
        <a:p>
          <a:endParaRPr lang="en-US"/>
        </a:p>
      </dgm:t>
    </dgm:pt>
    <dgm:pt modelId="{4EBAE20A-588E-44B2-9F0C-52555B8F9110}" type="pres">
      <dgm:prSet presAssocID="{1D3DCB62-B1E4-4473-A47C-268293EBF3B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F179C-15EF-4E98-8E7B-8F2105F0BCC4}" type="pres">
      <dgm:prSet presAssocID="{1D3DCB62-B1E4-4473-A47C-268293EBF3B8}" presName="rootConnector" presStyleLbl="node2" presStyleIdx="6" presStyleCnt="7"/>
      <dgm:spPr/>
      <dgm:t>
        <a:bodyPr/>
        <a:lstStyle/>
        <a:p>
          <a:endParaRPr lang="en-US"/>
        </a:p>
      </dgm:t>
    </dgm:pt>
    <dgm:pt modelId="{FE548E7B-FA40-4878-A6E1-45528F92F0BC}" type="pres">
      <dgm:prSet presAssocID="{1D3DCB62-B1E4-4473-A47C-268293EBF3B8}" presName="hierChild4" presStyleCnt="0"/>
      <dgm:spPr/>
      <dgm:t>
        <a:bodyPr/>
        <a:lstStyle/>
        <a:p>
          <a:endParaRPr lang="en-US"/>
        </a:p>
      </dgm:t>
    </dgm:pt>
    <dgm:pt modelId="{B422B9F9-ED67-4659-BC15-52540995CD23}" type="pres">
      <dgm:prSet presAssocID="{30DA7020-615A-4665-A76F-DD715DDDB0EF}" presName="Name37" presStyleLbl="parChTrans1D3" presStyleIdx="8" presStyleCnt="9"/>
      <dgm:spPr/>
      <dgm:t>
        <a:bodyPr/>
        <a:lstStyle/>
        <a:p>
          <a:endParaRPr lang="en-US"/>
        </a:p>
      </dgm:t>
    </dgm:pt>
    <dgm:pt modelId="{CBDAC2D7-0AD2-4525-A06B-61937BA92A41}" type="pres">
      <dgm:prSet presAssocID="{6A28B915-4BC1-475F-B090-1033631E2E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45A357-B460-4D74-8714-DEEDF5525D51}" type="pres">
      <dgm:prSet presAssocID="{6A28B915-4BC1-475F-B090-1033631E2E6A}" presName="rootComposite" presStyleCnt="0"/>
      <dgm:spPr/>
      <dgm:t>
        <a:bodyPr/>
        <a:lstStyle/>
        <a:p>
          <a:endParaRPr lang="en-US"/>
        </a:p>
      </dgm:t>
    </dgm:pt>
    <dgm:pt modelId="{BD2D55D9-73B9-48A9-8802-0D65E174C802}" type="pres">
      <dgm:prSet presAssocID="{6A28B915-4BC1-475F-B090-1033631E2E6A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6DBE8C-90E0-4AC5-904A-EC5E7F54E2AB}" type="pres">
      <dgm:prSet presAssocID="{6A28B915-4BC1-475F-B090-1033631E2E6A}" presName="rootConnector" presStyleLbl="node3" presStyleIdx="7" presStyleCnt="8"/>
      <dgm:spPr/>
      <dgm:t>
        <a:bodyPr/>
        <a:lstStyle/>
        <a:p>
          <a:endParaRPr lang="en-US"/>
        </a:p>
      </dgm:t>
    </dgm:pt>
    <dgm:pt modelId="{91193F6B-41F9-4D91-99A3-E71B644526D0}" type="pres">
      <dgm:prSet presAssocID="{6A28B915-4BC1-475F-B090-1033631E2E6A}" presName="hierChild4" presStyleCnt="0"/>
      <dgm:spPr/>
      <dgm:t>
        <a:bodyPr/>
        <a:lstStyle/>
        <a:p>
          <a:endParaRPr lang="en-US"/>
        </a:p>
      </dgm:t>
    </dgm:pt>
    <dgm:pt modelId="{3EFAF0A2-BA2B-45A8-93E7-C934598B4EFB}" type="pres">
      <dgm:prSet presAssocID="{6A28B915-4BC1-475F-B090-1033631E2E6A}" presName="hierChild5" presStyleCnt="0"/>
      <dgm:spPr/>
      <dgm:t>
        <a:bodyPr/>
        <a:lstStyle/>
        <a:p>
          <a:endParaRPr lang="en-US"/>
        </a:p>
      </dgm:t>
    </dgm:pt>
    <dgm:pt modelId="{27E3713F-44D6-41FD-94C5-35D7AB5AFA5A}" type="pres">
      <dgm:prSet presAssocID="{1D3DCB62-B1E4-4473-A47C-268293EBF3B8}" presName="hierChild5" presStyleCnt="0"/>
      <dgm:spPr/>
      <dgm:t>
        <a:bodyPr/>
        <a:lstStyle/>
        <a:p>
          <a:endParaRPr lang="en-US"/>
        </a:p>
      </dgm:t>
    </dgm:pt>
    <dgm:pt modelId="{3E06AE8C-0C46-4A94-9C6F-0A1A7B195814}" type="pres">
      <dgm:prSet presAssocID="{5D975899-C18F-4804-8CF9-0508AF5191C6}" presName="hierChild3" presStyleCnt="0"/>
      <dgm:spPr/>
      <dgm:t>
        <a:bodyPr/>
        <a:lstStyle/>
        <a:p>
          <a:endParaRPr lang="en-US"/>
        </a:p>
      </dgm:t>
    </dgm:pt>
    <dgm:pt modelId="{0BA15671-9B34-45B9-B547-18EF3341A35D}" type="pres">
      <dgm:prSet presAssocID="{02EC34F2-B321-44E6-82B7-B356225B86AE}" presName="Name111" presStyleLbl="parChTrans1D2" presStyleIdx="7" presStyleCnt="8"/>
      <dgm:spPr/>
      <dgm:t>
        <a:bodyPr/>
        <a:lstStyle/>
        <a:p>
          <a:endParaRPr lang="en-US"/>
        </a:p>
      </dgm:t>
    </dgm:pt>
    <dgm:pt modelId="{F2BBD09A-52D1-4DC8-8110-8C14E7E6FABC}" type="pres">
      <dgm:prSet presAssocID="{CB2401C1-CF7B-468B-B103-2BC06E442EE5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9365938-33FF-45BB-8C39-262E54B1BC1D}" type="pres">
      <dgm:prSet presAssocID="{CB2401C1-CF7B-468B-B103-2BC06E442EE5}" presName="rootComposite3" presStyleCnt="0"/>
      <dgm:spPr/>
      <dgm:t>
        <a:bodyPr/>
        <a:lstStyle/>
        <a:p>
          <a:endParaRPr lang="en-US"/>
        </a:p>
      </dgm:t>
    </dgm:pt>
    <dgm:pt modelId="{003D0BCF-2494-40DC-AB54-5E5A58BBA8BA}" type="pres">
      <dgm:prSet presAssocID="{CB2401C1-CF7B-468B-B103-2BC06E442EE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E917A7-E7BB-48AE-A0AA-FAE636E63CDE}" type="pres">
      <dgm:prSet presAssocID="{CB2401C1-CF7B-468B-B103-2BC06E442EE5}" presName="rootConnector3" presStyleLbl="asst1" presStyleIdx="0" presStyleCnt="1"/>
      <dgm:spPr/>
      <dgm:t>
        <a:bodyPr/>
        <a:lstStyle/>
        <a:p>
          <a:endParaRPr lang="en-US"/>
        </a:p>
      </dgm:t>
    </dgm:pt>
    <dgm:pt modelId="{07597035-FA22-40C5-AB5A-C55550573FC9}" type="pres">
      <dgm:prSet presAssocID="{CB2401C1-CF7B-468B-B103-2BC06E442EE5}" presName="hierChild6" presStyleCnt="0"/>
      <dgm:spPr/>
      <dgm:t>
        <a:bodyPr/>
        <a:lstStyle/>
        <a:p>
          <a:endParaRPr lang="en-US"/>
        </a:p>
      </dgm:t>
    </dgm:pt>
    <dgm:pt modelId="{AEF450C1-ED5B-4B1B-83EC-D36CD710FC5A}" type="pres">
      <dgm:prSet presAssocID="{CB2401C1-CF7B-468B-B103-2BC06E442EE5}" presName="hierChild7" presStyleCnt="0"/>
      <dgm:spPr/>
      <dgm:t>
        <a:bodyPr/>
        <a:lstStyle/>
        <a:p>
          <a:endParaRPr lang="en-US"/>
        </a:p>
      </dgm:t>
    </dgm:pt>
  </dgm:ptLst>
  <dgm:cxnLst>
    <dgm:cxn modelId="{71CD4BDF-4156-4787-832A-9B2A5E881464}" srcId="{5D975899-C18F-4804-8CF9-0508AF5191C6}" destId="{CB2401C1-CF7B-468B-B103-2BC06E442EE5}" srcOrd="0" destOrd="0" parTransId="{02EC34F2-B321-44E6-82B7-B356225B86AE}" sibTransId="{3CE0581A-F074-4C8B-AF4F-59AD336C093A}"/>
    <dgm:cxn modelId="{6393F61A-D3A8-4A85-B80E-3E00D4750F15}" srcId="{D0241D94-2656-446C-B391-4D915F250AFE}" destId="{0DD4F5CA-7BAD-4EAD-8FA9-D6CB28A4D589}" srcOrd="1" destOrd="0" parTransId="{6ACB578F-2C29-4F6D-B040-0CA061A24C16}" sibTransId="{02AF64F5-B43F-4E17-AD95-DC7C9C837DAE}"/>
    <dgm:cxn modelId="{E7F575CF-ABBA-4E37-B6AD-DCD5122D0993}" type="presOf" srcId="{12614DB1-BBA4-4076-9344-385D26A5B936}" destId="{8407C171-3302-4ADA-BB99-BC7A4122DB00}" srcOrd="1" destOrd="0" presId="urn:microsoft.com/office/officeart/2005/8/layout/orgChart1"/>
    <dgm:cxn modelId="{C9326A23-9FE4-43B9-89F8-E596656A8228}" srcId="{8200AB22-6579-495A-B186-5CC56CF61228}" destId="{12614DB1-BBA4-4076-9344-385D26A5B936}" srcOrd="0" destOrd="0" parTransId="{31CE64DD-2698-48C7-B852-57874D2CA410}" sibTransId="{4E7600B3-526B-4332-B5D9-4BF9906A3149}"/>
    <dgm:cxn modelId="{8DC2EC1B-AA73-41F0-98E7-00520DF06A4E}" srcId="{22F3B9B3-4E96-4C45-80BD-71F1C4306196}" destId="{3CAB7D48-66CB-493D-BF36-5BAECDAFDB0D}" srcOrd="1" destOrd="0" parTransId="{D976B314-E5E0-4575-B93F-A188F9A68856}" sibTransId="{F62296C4-EC15-43CF-B6DE-4AFE04F7F3A9}"/>
    <dgm:cxn modelId="{B3D9E2CF-2ABC-4E5B-AF08-5E76714E133E}" type="presOf" srcId="{5D975899-C18F-4804-8CF9-0508AF5191C6}" destId="{F2809E68-FFB7-4E6F-A106-1E0389FE669B}" srcOrd="0" destOrd="0" presId="urn:microsoft.com/office/officeart/2005/8/layout/orgChart1"/>
    <dgm:cxn modelId="{5707A34D-CD7D-4CC3-BC8D-BF519ADC87E9}" type="presOf" srcId="{6A23E465-41DE-4C48-A0D8-0F80E831378F}" destId="{B84DB96B-DBF4-4485-85F4-1B31B4F53DBF}" srcOrd="0" destOrd="0" presId="urn:microsoft.com/office/officeart/2005/8/layout/orgChart1"/>
    <dgm:cxn modelId="{EE55143F-8A81-48B7-9592-571A5413E6C1}" type="presOf" srcId="{11EFBACE-7A21-4454-8BEA-7D48DB33E5EC}" destId="{54314B11-C2BE-4941-B11B-AB01770CDE10}" srcOrd="0" destOrd="0" presId="urn:microsoft.com/office/officeart/2005/8/layout/orgChart1"/>
    <dgm:cxn modelId="{8AE387A4-A51E-43F7-B6DC-E004DC3DC256}" type="presOf" srcId="{6A28B915-4BC1-475F-B090-1033631E2E6A}" destId="{BD2D55D9-73B9-48A9-8802-0D65E174C802}" srcOrd="0" destOrd="0" presId="urn:microsoft.com/office/officeart/2005/8/layout/orgChart1"/>
    <dgm:cxn modelId="{085CBBFF-E91E-452C-9551-4136CC67C07F}" type="presOf" srcId="{797413A1-D62F-43A6-89B7-6D7B217E00C0}" destId="{66800C90-1A42-47AD-A018-6464F56BDC52}" srcOrd="0" destOrd="0" presId="urn:microsoft.com/office/officeart/2005/8/layout/orgChart1"/>
    <dgm:cxn modelId="{1CFB94AE-E551-4D47-88EB-76096002F5F1}" srcId="{5D975899-C18F-4804-8CF9-0508AF5191C6}" destId="{4B053E2D-2EA0-4879-8A38-7E8C70B18838}" srcOrd="3" destOrd="0" parTransId="{62B0FEE7-296F-4235-B435-98FE7482D39A}" sibTransId="{5D7C11BE-8E3E-4C0A-A275-EC836610159A}"/>
    <dgm:cxn modelId="{18E38562-3517-4CAC-B83F-365156857512}" type="presOf" srcId="{D0241D94-2656-446C-B391-4D915F250AFE}" destId="{CA646D0E-0C10-4D67-8FF6-7D7F9F359D71}" srcOrd="0" destOrd="0" presId="urn:microsoft.com/office/officeart/2005/8/layout/orgChart1"/>
    <dgm:cxn modelId="{7D9DE3FC-2147-4932-A8C5-1F9815121CA0}" srcId="{5D975899-C18F-4804-8CF9-0508AF5191C6}" destId="{22F3B9B3-4E96-4C45-80BD-71F1C4306196}" srcOrd="6" destOrd="0" parTransId="{11EFBACE-7A21-4454-8BEA-7D48DB33E5EC}" sibTransId="{DBDE1CC4-41AA-43A4-B356-78D71C679714}"/>
    <dgm:cxn modelId="{015F604E-C4C3-4374-9019-0D3D44CF14BA}" type="presOf" srcId="{4851EF0E-DDC2-4484-B6B5-D1F6CE5A8359}" destId="{4D1EA0B1-A82E-423A-9EEE-F6B19D520C7D}" srcOrd="0" destOrd="0" presId="urn:microsoft.com/office/officeart/2005/8/layout/orgChart1"/>
    <dgm:cxn modelId="{F76013BE-E7BD-4EB3-95E6-3BB84413FF20}" type="presOf" srcId="{952B864C-B03A-4F54-A087-6F849360DFBC}" destId="{61D5CAFF-432F-4B54-9141-DC6741414DBE}" srcOrd="1" destOrd="0" presId="urn:microsoft.com/office/officeart/2005/8/layout/orgChart1"/>
    <dgm:cxn modelId="{CB07152D-AD5D-4170-BC37-7C229229CC7E}" srcId="{0DD4F5CA-7BAD-4EAD-8FA9-D6CB28A4D589}" destId="{35046CAD-B514-4E4D-A3FB-ED752EA88B69}" srcOrd="3" destOrd="0" parTransId="{4851EF0E-DDC2-4484-B6B5-D1F6CE5A8359}" sibTransId="{C54072E0-6D3E-4C51-9661-F153849A7DE9}"/>
    <dgm:cxn modelId="{A5C8C9E7-2968-4683-9A6D-CE167FD78E05}" type="presOf" srcId="{D12AE565-93A5-4232-A0B5-B054B201F3B8}" destId="{BC7F04C0-91D8-43FD-BEF9-2001E0F51C7D}" srcOrd="0" destOrd="0" presId="urn:microsoft.com/office/officeart/2005/8/layout/orgChart1"/>
    <dgm:cxn modelId="{2BE4FFE3-2FB7-4658-9420-85C5AA5E3265}" type="presOf" srcId="{02EC34F2-B321-44E6-82B7-B356225B86AE}" destId="{0BA15671-9B34-45B9-B547-18EF3341A35D}" srcOrd="0" destOrd="0" presId="urn:microsoft.com/office/officeart/2005/8/layout/orgChart1"/>
    <dgm:cxn modelId="{4570074E-CC33-40E9-AD80-ABFEE97487A1}" type="presOf" srcId="{6A28B915-4BC1-475F-B090-1033631E2E6A}" destId="{1C6DBE8C-90E0-4AC5-904A-EC5E7F54E2AB}" srcOrd="1" destOrd="0" presId="urn:microsoft.com/office/officeart/2005/8/layout/orgChart1"/>
    <dgm:cxn modelId="{17FD016C-0237-406F-BD07-19B9DAB21074}" srcId="{5D975899-C18F-4804-8CF9-0508AF5191C6}" destId="{D12AE565-93A5-4232-A0B5-B054B201F3B8}" srcOrd="2" destOrd="0" parTransId="{7FD6221C-B363-420B-AE61-D301D037DCED}" sibTransId="{A0205CDD-C723-490C-BDF5-3FC4470AAF10}"/>
    <dgm:cxn modelId="{D08FE0E5-712C-4F54-BA38-5AA83EC4787D}" type="presOf" srcId="{CA80681F-840D-4009-9791-341B4000D4B8}" destId="{E88D4A2F-98FA-4036-A59C-FA613FB053FA}" srcOrd="0" destOrd="0" presId="urn:microsoft.com/office/officeart/2005/8/layout/orgChart1"/>
    <dgm:cxn modelId="{98C1C931-E644-44E8-8462-E9EB0016A3F0}" type="presOf" srcId="{F68968A0-3D69-4705-AA6A-38967538A22D}" destId="{E286F277-3645-42C2-A1C1-EE37572C55D1}" srcOrd="1" destOrd="0" presId="urn:microsoft.com/office/officeart/2005/8/layout/orgChart1"/>
    <dgm:cxn modelId="{944E355B-4F33-4C7C-A8C6-A4D8D92F945B}" type="presOf" srcId="{138EA2C8-AC06-4518-BF49-E8588002F0CE}" destId="{66D980C2-FD31-41F4-8F7C-CE611A4CE6DE}" srcOrd="0" destOrd="0" presId="urn:microsoft.com/office/officeart/2005/8/layout/orgChart1"/>
    <dgm:cxn modelId="{C9F04977-258C-4831-AB39-8AFC764E0244}" type="presOf" srcId="{35046CAD-B514-4E4D-A3FB-ED752EA88B69}" destId="{BB7C528E-E94B-4BB4-8D9E-4A5FC223521E}" srcOrd="1" destOrd="0" presId="urn:microsoft.com/office/officeart/2005/8/layout/orgChart1"/>
    <dgm:cxn modelId="{1093E9FF-2C3D-4D21-8A6F-49FB88F4030C}" type="presOf" srcId="{F4FEBD1A-4833-426D-9E87-59B4844BF4D6}" destId="{D935D643-9633-415C-878B-2939C8F63782}" srcOrd="0" destOrd="0" presId="urn:microsoft.com/office/officeart/2005/8/layout/orgChart1"/>
    <dgm:cxn modelId="{56B3D2FA-4B5B-4A82-BB05-B5FD55332714}" type="presOf" srcId="{6A23E465-41DE-4C48-A0D8-0F80E831378F}" destId="{EC40A7F0-1C8E-45CF-9959-36CE02EC08D4}" srcOrd="1" destOrd="0" presId="urn:microsoft.com/office/officeart/2005/8/layout/orgChart1"/>
    <dgm:cxn modelId="{F55A8580-F492-4E28-ADE9-37BC18C4E14F}" srcId="{797413A1-D62F-43A6-89B7-6D7B217E00C0}" destId="{5D975899-C18F-4804-8CF9-0508AF5191C6}" srcOrd="0" destOrd="0" parTransId="{ED099618-8812-4E97-8F4D-F8BDD7CA67BD}" sibTransId="{38F7EF1B-B97A-4666-A6A0-93B0E81CC158}"/>
    <dgm:cxn modelId="{A89FDC95-55D0-45D7-BF5D-88C9893F8979}" srcId="{0DD4F5CA-7BAD-4EAD-8FA9-D6CB28A4D589}" destId="{F68968A0-3D69-4705-AA6A-38967538A22D}" srcOrd="1" destOrd="0" parTransId="{9DB16257-7DAB-4E5F-9A1E-9FF55A835FA8}" sibTransId="{34457BE5-84A2-4C90-B69B-9F016C485B24}"/>
    <dgm:cxn modelId="{DE9CF880-9210-4BBE-8948-0F8B33CC27BD}" type="presOf" srcId="{AE19C651-6788-4D9C-B202-BB430F663064}" destId="{89A56E1C-5402-421E-B99B-74E153E6BC54}" srcOrd="1" destOrd="0" presId="urn:microsoft.com/office/officeart/2005/8/layout/orgChart1"/>
    <dgm:cxn modelId="{25E72641-5B9C-4D64-AD77-C6F2D67F3450}" type="presOf" srcId="{DDECEC8F-BC35-40C9-B0F0-0A501970E7B0}" destId="{E1BAECC4-BFC6-40A8-BA9E-451EBD41E65B}" srcOrd="0" destOrd="0" presId="urn:microsoft.com/office/officeart/2005/8/layout/orgChart1"/>
    <dgm:cxn modelId="{DEB8AE50-93BD-43C0-8309-35B5BF38FD5B}" type="presOf" srcId="{142D351A-2A47-4CE1-AF06-25F41D08EB6B}" destId="{78A0282C-241B-4A05-9CFC-1BD0E51FD278}" srcOrd="0" destOrd="0" presId="urn:microsoft.com/office/officeart/2005/8/layout/orgChart1"/>
    <dgm:cxn modelId="{B27E86C4-7817-45C9-80EA-344C52BF57A8}" srcId="{5D975899-C18F-4804-8CF9-0508AF5191C6}" destId="{C6A2FB5E-8384-449D-8D74-050C57A97C85}" srcOrd="5" destOrd="0" parTransId="{3A16F602-598D-4739-AEFC-7489C44ED855}" sibTransId="{3703E67C-014F-432F-A837-009EEE1A3BBA}"/>
    <dgm:cxn modelId="{BF162F03-D52A-4414-84DE-E49A6AF8B99E}" type="presOf" srcId="{F4572DB7-A82C-4D39-8070-B11A8EA09B3B}" destId="{8D2927F7-8784-4C88-8CB2-144F56BB7797}" srcOrd="0" destOrd="0" presId="urn:microsoft.com/office/officeart/2005/8/layout/orgChart1"/>
    <dgm:cxn modelId="{C683D4D4-6398-4198-9B29-988EF41429CE}" type="presOf" srcId="{35046CAD-B514-4E4D-A3FB-ED752EA88B69}" destId="{E1DC0869-8920-4CD3-B7AD-A8072B04E053}" srcOrd="0" destOrd="0" presId="urn:microsoft.com/office/officeart/2005/8/layout/orgChart1"/>
    <dgm:cxn modelId="{753FE231-FDF5-4358-8729-BF24FE17E7EB}" type="presOf" srcId="{79471FD1-24F4-4853-996C-03A140CE2133}" destId="{50ABB03B-4A4B-4A1C-8507-5F0BB8186FF8}" srcOrd="0" destOrd="0" presId="urn:microsoft.com/office/officeart/2005/8/layout/orgChart1"/>
    <dgm:cxn modelId="{9B75AB4E-96E6-4A1A-BCCC-8342DB2CF256}" srcId="{0DD4F5CA-7BAD-4EAD-8FA9-D6CB28A4D589}" destId="{8C2F5F39-73EE-4A4F-B874-CB46D22A987B}" srcOrd="0" destOrd="0" parTransId="{472977BB-FED8-48DB-80D1-D098DE4A2550}" sibTransId="{F4E95FDA-7583-4205-BE6F-DC34899D983E}"/>
    <dgm:cxn modelId="{3CFE4F3E-4377-468F-8968-BD989A8AE3B1}" type="presOf" srcId="{8200AB22-6579-495A-B186-5CC56CF61228}" destId="{EA09B374-3EE0-4892-BE29-6C1E9C275C25}" srcOrd="1" destOrd="0" presId="urn:microsoft.com/office/officeart/2005/8/layout/orgChart1"/>
    <dgm:cxn modelId="{3E432D76-E8BB-428A-B2E4-C1A9E3C55DD6}" srcId="{1D3DCB62-B1E4-4473-A47C-268293EBF3B8}" destId="{6A28B915-4BC1-475F-B090-1033631E2E6A}" srcOrd="0" destOrd="0" parTransId="{30DA7020-615A-4665-A76F-DD715DDDB0EF}" sibTransId="{4A34CEB2-E1DB-4E6C-92E6-6F1647C8AB13}"/>
    <dgm:cxn modelId="{A308124B-29FA-403B-A85B-95D93FF2A05E}" type="presOf" srcId="{9A415B36-7307-46ED-BADF-1D5AEF957CD3}" destId="{7632C0E2-1A72-4AE2-B28A-2A04E0B67C95}" srcOrd="0" destOrd="0" presId="urn:microsoft.com/office/officeart/2005/8/layout/orgChart1"/>
    <dgm:cxn modelId="{434E60F8-C4FC-41C1-A026-8E1085176FF7}" type="presOf" srcId="{D12AE565-93A5-4232-A0B5-B054B201F3B8}" destId="{BA2C539F-3ECE-43BA-8B6F-34A4CB7AB38B}" srcOrd="1" destOrd="0" presId="urn:microsoft.com/office/officeart/2005/8/layout/orgChart1"/>
    <dgm:cxn modelId="{3CB2BAF6-3143-4286-A8D5-4D031AC9D901}" type="presOf" srcId="{31CE64DD-2698-48C7-B852-57874D2CA410}" destId="{D07E113C-9198-4784-8E40-9D308EF08152}" srcOrd="0" destOrd="0" presId="urn:microsoft.com/office/officeart/2005/8/layout/orgChart1"/>
    <dgm:cxn modelId="{EE0FF3DF-6584-47C5-82B2-16C3ABCB40EC}" srcId="{5D975899-C18F-4804-8CF9-0508AF5191C6}" destId="{D0241D94-2656-446C-B391-4D915F250AFE}" srcOrd="1" destOrd="0" parTransId="{79471FD1-24F4-4853-996C-03A140CE2133}" sibTransId="{E18BF700-6FA1-46AA-BA30-A596459BFB17}"/>
    <dgm:cxn modelId="{9CDF7764-F550-46D6-BD40-67D9FFF0653F}" type="presOf" srcId="{22F3B9B3-4E96-4C45-80BD-71F1C4306196}" destId="{5953F43F-F1EC-47D1-B3EF-BD854DFA450F}" srcOrd="0" destOrd="0" presId="urn:microsoft.com/office/officeart/2005/8/layout/orgChart1"/>
    <dgm:cxn modelId="{F9554203-7112-4B6D-93CE-C86171A2A695}" type="presOf" srcId="{5D975899-C18F-4804-8CF9-0508AF5191C6}" destId="{E81E0336-5E15-4281-BF1D-53C68717E549}" srcOrd="1" destOrd="0" presId="urn:microsoft.com/office/officeart/2005/8/layout/orgChart1"/>
    <dgm:cxn modelId="{4C206B1B-961F-4081-B5E7-6D9B82C7085D}" type="presOf" srcId="{CB2401C1-CF7B-468B-B103-2BC06E442EE5}" destId="{04E917A7-E7BB-48AE-A0AA-FAE636E63CDE}" srcOrd="1" destOrd="0" presId="urn:microsoft.com/office/officeart/2005/8/layout/orgChart1"/>
    <dgm:cxn modelId="{C4F67EFD-6430-4A80-A7EE-7107FF46D8C6}" type="presOf" srcId="{0DD4F5CA-7BAD-4EAD-8FA9-D6CB28A4D589}" destId="{B0B7CC43-8E64-4F3B-BBA7-A5396AA09157}" srcOrd="1" destOrd="0" presId="urn:microsoft.com/office/officeart/2005/8/layout/orgChart1"/>
    <dgm:cxn modelId="{8CE484B4-40B2-4563-B9FC-FA3375D644E5}" type="presOf" srcId="{3CAB7D48-66CB-493D-BF36-5BAECDAFDB0D}" destId="{61FC06E9-457F-4AF8-94C1-FFB9D6E861EB}" srcOrd="1" destOrd="0" presId="urn:microsoft.com/office/officeart/2005/8/layout/orgChart1"/>
    <dgm:cxn modelId="{C3848108-B495-41D1-936B-A1E2D3089087}" type="presOf" srcId="{CA80681F-840D-4009-9791-341B4000D4B8}" destId="{48533E7A-F206-429D-81CD-81EF9793814C}" srcOrd="1" destOrd="0" presId="urn:microsoft.com/office/officeart/2005/8/layout/orgChart1"/>
    <dgm:cxn modelId="{6256D0F9-7E2F-4E68-BD94-632B9DF390E9}" srcId="{6A23E465-41DE-4C48-A0D8-0F80E831378F}" destId="{DCCFB739-667B-4357-8581-83E02629565E}" srcOrd="1" destOrd="0" parTransId="{C88928C7-E1A4-4352-955F-543B370EB327}" sibTransId="{2F1DAD06-2BEA-481D-BA95-F79A0D6A024D}"/>
    <dgm:cxn modelId="{8BA22894-57B3-42C5-9101-169BE7875F79}" type="presOf" srcId="{3A16F602-598D-4739-AEFC-7489C44ED855}" destId="{45B507FB-A5EE-4DD3-B6C9-D222737116DA}" srcOrd="0" destOrd="0" presId="urn:microsoft.com/office/officeart/2005/8/layout/orgChart1"/>
    <dgm:cxn modelId="{EBD4CF35-FE72-4EB4-A473-99ADCDC07F3A}" type="presOf" srcId="{498EB9D5-575A-410C-A7C6-82215A9B5960}" destId="{007CAD02-E7B3-4C32-A4F4-037B0D4667DB}" srcOrd="0" destOrd="0" presId="urn:microsoft.com/office/officeart/2005/8/layout/orgChart1"/>
    <dgm:cxn modelId="{353C6FBC-D8DF-43D2-A198-78D3F28ACC91}" type="presOf" srcId="{142D351A-2A47-4CE1-AF06-25F41D08EB6B}" destId="{126AE8C3-01EF-4893-90C6-6E8D1BB1047C}" srcOrd="1" destOrd="0" presId="urn:microsoft.com/office/officeart/2005/8/layout/orgChart1"/>
    <dgm:cxn modelId="{EF7BE8D5-DAD8-4C05-8587-20D57C12DE32}" srcId="{6A23E465-41DE-4C48-A0D8-0F80E831378F}" destId="{F4572DB7-A82C-4D39-8070-B11A8EA09B3B}" srcOrd="2" destOrd="0" parTransId="{480C964A-579F-468A-B2F0-40B21CB23F85}" sibTransId="{4590DD26-0022-4F76-9FBE-E287DE515E9B}"/>
    <dgm:cxn modelId="{DA49C101-9D26-4427-8031-C0DD4C2F62CC}" type="presOf" srcId="{22F3B9B3-4E96-4C45-80BD-71F1C4306196}" destId="{B98BDA2A-127D-4FD6-9065-B01A3DF23950}" srcOrd="1" destOrd="0" presId="urn:microsoft.com/office/officeart/2005/8/layout/orgChart1"/>
    <dgm:cxn modelId="{8E643354-3545-478C-B1B3-6B3099747C50}" type="presOf" srcId="{8C2F5F39-73EE-4A4F-B874-CB46D22A987B}" destId="{93E2553C-89E3-485E-A72E-057F1F78FE0A}" srcOrd="0" destOrd="0" presId="urn:microsoft.com/office/officeart/2005/8/layout/orgChart1"/>
    <dgm:cxn modelId="{9496EC59-2B7E-4701-BDE9-048CB06F7CE0}" type="presOf" srcId="{3CAB7D48-66CB-493D-BF36-5BAECDAFDB0D}" destId="{E740FCB8-722C-4E7D-8015-BF033AEFF2BF}" srcOrd="0" destOrd="0" presId="urn:microsoft.com/office/officeart/2005/8/layout/orgChart1"/>
    <dgm:cxn modelId="{537C84BB-58DC-4D2E-95B4-06275A3FD893}" type="presOf" srcId="{9DB16257-7DAB-4E5F-9A1E-9FF55A835FA8}" destId="{05EE5BBB-F737-4045-BBC3-2BC6AB32A70E}" srcOrd="0" destOrd="0" presId="urn:microsoft.com/office/officeart/2005/8/layout/orgChart1"/>
    <dgm:cxn modelId="{643BE472-DBFC-4863-8D9A-594768BDA94B}" type="presOf" srcId="{92A7A901-B320-4C83-B68A-8EA59E041EB8}" destId="{0A11F0B3-8CC0-4B76-82D3-CC498EDE786E}" srcOrd="1" destOrd="0" presId="urn:microsoft.com/office/officeart/2005/8/layout/orgChart1"/>
    <dgm:cxn modelId="{FA07D509-875C-4FB8-B6EA-AA016D7C1F9C}" srcId="{4B053E2D-2EA0-4879-8A38-7E8C70B18838}" destId="{6A23E465-41DE-4C48-A0D8-0F80E831378F}" srcOrd="1" destOrd="0" parTransId="{40771C36-10B4-4627-9869-D17CFB88F862}" sibTransId="{DDDFEA8C-BACE-4072-81AF-91D04F8A843F}"/>
    <dgm:cxn modelId="{36BEEE46-22F6-42F1-AB30-E3FB43F4DE7E}" type="presOf" srcId="{F4572DB7-A82C-4D39-8070-B11A8EA09B3B}" destId="{AD84AFC5-A34E-43A4-A686-658CEB0E14A2}" srcOrd="1" destOrd="0" presId="urn:microsoft.com/office/officeart/2005/8/layout/orgChart1"/>
    <dgm:cxn modelId="{0777344F-5585-40DB-8F07-B0DF50AAD3C8}" srcId="{DDECEC8F-BC35-40C9-B0F0-0A501970E7B0}" destId="{952B864C-B03A-4F54-A087-6F849360DFBC}" srcOrd="0" destOrd="0" parTransId="{138EA2C8-AC06-4518-BF49-E8588002F0CE}" sibTransId="{F0CFBD12-AC2D-4440-BC77-8AF6CD1E29F0}"/>
    <dgm:cxn modelId="{37C4AF27-953A-44A5-8DA8-C88EFFC981B9}" srcId="{4B053E2D-2EA0-4879-8A38-7E8C70B18838}" destId="{92A7A901-B320-4C83-B68A-8EA59E041EB8}" srcOrd="0" destOrd="0" parTransId="{9A415B36-7307-46ED-BADF-1D5AEF957CD3}" sibTransId="{BACDA499-A1BE-4430-B85F-39F681B9036F}"/>
    <dgm:cxn modelId="{0EEFD517-4DF8-46D8-AAFA-BA68180DAAD6}" srcId="{5D975899-C18F-4804-8CF9-0508AF5191C6}" destId="{1D3DCB62-B1E4-4473-A47C-268293EBF3B8}" srcOrd="7" destOrd="0" parTransId="{498EB9D5-575A-410C-A7C6-82215A9B5960}" sibTransId="{7CC81008-D744-4E7E-90DE-DC3C88F0E086}"/>
    <dgm:cxn modelId="{9C4D0D5A-5494-466E-9955-EBBEC4F0BF6A}" type="presOf" srcId="{D976B314-E5E0-4575-B93F-A188F9A68856}" destId="{087030DE-3E95-47BE-BEAD-7C3A41CD9390}" srcOrd="0" destOrd="0" presId="urn:microsoft.com/office/officeart/2005/8/layout/orgChart1"/>
    <dgm:cxn modelId="{62C0AB13-A22E-4EDF-B883-2C935D90DF1D}" type="presOf" srcId="{472977BB-FED8-48DB-80D1-D098DE4A2550}" destId="{3246932B-ADBD-4DDF-8403-4359D04DC814}" srcOrd="0" destOrd="0" presId="urn:microsoft.com/office/officeart/2005/8/layout/orgChart1"/>
    <dgm:cxn modelId="{87DA4D31-84E8-419D-90E7-13D17305D21F}" srcId="{22F3B9B3-4E96-4C45-80BD-71F1C4306196}" destId="{AE19C651-6788-4D9C-B202-BB430F663064}" srcOrd="0" destOrd="0" parTransId="{F4FEBD1A-4833-426D-9E87-59B4844BF4D6}" sibTransId="{B2B9EFD4-1066-4903-A76C-64C77577C565}"/>
    <dgm:cxn modelId="{A3F98BD1-45E2-4028-A548-3123DB1FB983}" type="presOf" srcId="{1E65096B-B29A-465A-AC8C-B6C077C22842}" destId="{CD440F41-F8C9-40A1-B085-5E79B38A1077}" srcOrd="0" destOrd="0" presId="urn:microsoft.com/office/officeart/2005/8/layout/orgChart1"/>
    <dgm:cxn modelId="{69A76780-B688-4EEE-B762-EE866A7501C3}" type="presOf" srcId="{7FD6221C-B363-420B-AE61-D301D037DCED}" destId="{B653DA35-8987-407E-B0C1-BB47C394F664}" srcOrd="0" destOrd="0" presId="urn:microsoft.com/office/officeart/2005/8/layout/orgChart1"/>
    <dgm:cxn modelId="{451F5758-8A9F-4DDD-90FB-DB4C704C36F6}" type="presOf" srcId="{DCCFB739-667B-4357-8581-83E02629565E}" destId="{879DE42B-F7F0-481B-A498-767AFCDDA0F5}" srcOrd="1" destOrd="0" presId="urn:microsoft.com/office/officeart/2005/8/layout/orgChart1"/>
    <dgm:cxn modelId="{8E671C8C-36AA-49E6-87A7-3B2BAC48795A}" srcId="{8200AB22-6579-495A-B186-5CC56CF61228}" destId="{142D351A-2A47-4CE1-AF06-25F41D08EB6B}" srcOrd="1" destOrd="0" parTransId="{C7E5DA43-E2AC-4537-96D6-4326558B6045}" sibTransId="{B9AABDC6-0F7D-4050-A707-42A9273AF930}"/>
    <dgm:cxn modelId="{F30ADE1E-6066-4DD2-B49A-D542557B5E7B}" type="presOf" srcId="{F68968A0-3D69-4705-AA6A-38967538A22D}" destId="{003ED15D-64DD-4C3A-A4E7-7E27F5975021}" srcOrd="0" destOrd="0" presId="urn:microsoft.com/office/officeart/2005/8/layout/orgChart1"/>
    <dgm:cxn modelId="{26D03966-D7DB-46DF-B0D1-50081B1E366C}" type="presOf" srcId="{3A36EF84-1D69-4F61-8BAD-655B050F779D}" destId="{860EB42D-0C3C-4802-A7BD-84845DECE04D}" srcOrd="0" destOrd="0" presId="urn:microsoft.com/office/officeart/2005/8/layout/orgChart1"/>
    <dgm:cxn modelId="{D10E3B09-0E4A-4855-A9F3-988F3B797981}" type="presOf" srcId="{4B053E2D-2EA0-4879-8A38-7E8C70B18838}" destId="{B2FE4D82-08B6-42D2-B2E7-93ADA4BD3076}" srcOrd="1" destOrd="0" presId="urn:microsoft.com/office/officeart/2005/8/layout/orgChart1"/>
    <dgm:cxn modelId="{355B2808-5BAB-43C8-A7E9-167FFE77D555}" type="presOf" srcId="{12614DB1-BBA4-4076-9344-385D26A5B936}" destId="{58D7A56C-79BD-457D-8164-507EBAC2ED9A}" srcOrd="0" destOrd="0" presId="urn:microsoft.com/office/officeart/2005/8/layout/orgChart1"/>
    <dgm:cxn modelId="{68708B31-D4D0-4759-8F76-C0C21C15EE43}" type="presOf" srcId="{4B053E2D-2EA0-4879-8A38-7E8C70B18838}" destId="{7AE6091D-FB0B-49AA-A623-1CD46A74B444}" srcOrd="0" destOrd="0" presId="urn:microsoft.com/office/officeart/2005/8/layout/orgChart1"/>
    <dgm:cxn modelId="{BA5CCBBC-F070-450A-961A-B270E453A72B}" type="presOf" srcId="{952B864C-B03A-4F54-A087-6F849360DFBC}" destId="{DD571B5A-0597-4833-9857-7B23AAFC29FC}" srcOrd="0" destOrd="0" presId="urn:microsoft.com/office/officeart/2005/8/layout/orgChart1"/>
    <dgm:cxn modelId="{B1824C36-254A-469E-BB9E-A93457290FE5}" type="presOf" srcId="{CB2401C1-CF7B-468B-B103-2BC06E442EE5}" destId="{003D0BCF-2494-40DC-AB54-5E5A58BBA8BA}" srcOrd="0" destOrd="0" presId="urn:microsoft.com/office/officeart/2005/8/layout/orgChart1"/>
    <dgm:cxn modelId="{463ACF56-F48E-4DF1-B3E5-8C0C39DE5C9A}" type="presOf" srcId="{40771C36-10B4-4627-9869-D17CFB88F862}" destId="{3DE7BCAA-7CCF-44AF-BDAF-BE52277976D1}" srcOrd="0" destOrd="0" presId="urn:microsoft.com/office/officeart/2005/8/layout/orgChart1"/>
    <dgm:cxn modelId="{930EC1BF-E3EC-4CF7-B799-F88A88007A70}" type="presOf" srcId="{725BE19C-B6D4-412D-86ED-FC232FC73AC1}" destId="{18DBC001-948D-4140-ACA2-42E24322409B}" srcOrd="0" destOrd="0" presId="urn:microsoft.com/office/officeart/2005/8/layout/orgChart1"/>
    <dgm:cxn modelId="{9394BD10-5EE6-45B1-AE25-90C10D16A0A7}" type="presOf" srcId="{62B0FEE7-296F-4235-B435-98FE7482D39A}" destId="{018ADB3E-AFB1-4578-8493-06B45883D86D}" srcOrd="0" destOrd="0" presId="urn:microsoft.com/office/officeart/2005/8/layout/orgChart1"/>
    <dgm:cxn modelId="{B0ACCB27-125F-40C6-B724-B0C44EE1674B}" type="presOf" srcId="{94E9EFBE-18A0-4B64-902B-BE960973B62C}" destId="{149FF51C-F4BB-4B34-9315-9D5458EA36F7}" srcOrd="0" destOrd="0" presId="urn:microsoft.com/office/officeart/2005/8/layout/orgChart1"/>
    <dgm:cxn modelId="{6783F745-D915-4B7F-AF40-13C65E08B347}" type="presOf" srcId="{27B598EC-1586-42A0-A2FC-EA6B74AFB04A}" destId="{03518C74-7ADD-49B2-9302-BDB7EBBE9ED3}" srcOrd="0" destOrd="0" presId="urn:microsoft.com/office/officeart/2005/8/layout/orgChart1"/>
    <dgm:cxn modelId="{05CE70EE-112F-40F5-816F-7C7A6D481D1E}" type="presOf" srcId="{0DD4F5CA-7BAD-4EAD-8FA9-D6CB28A4D589}" destId="{EA367284-7531-4A2E-90DE-149C75769333}" srcOrd="0" destOrd="0" presId="urn:microsoft.com/office/officeart/2005/8/layout/orgChart1"/>
    <dgm:cxn modelId="{8143B952-81A3-49DF-BF7A-479967961816}" type="presOf" srcId="{C88928C7-E1A4-4352-955F-543B370EB327}" destId="{CDF5E99D-0F86-48A4-A4CB-FE98BA39A4B0}" srcOrd="0" destOrd="0" presId="urn:microsoft.com/office/officeart/2005/8/layout/orgChart1"/>
    <dgm:cxn modelId="{53F74672-6E5D-4DCF-8744-60D7DBBF15B0}" type="presOf" srcId="{92A7A901-B320-4C83-B68A-8EA59E041EB8}" destId="{38E34C70-8E76-41B7-AEAF-E3063C61CAA2}" srcOrd="0" destOrd="0" presId="urn:microsoft.com/office/officeart/2005/8/layout/orgChart1"/>
    <dgm:cxn modelId="{B9C6982F-24F8-446C-9CA9-F0B26C7A9A0F}" type="presOf" srcId="{1D3DCB62-B1E4-4473-A47C-268293EBF3B8}" destId="{4EBAE20A-588E-44B2-9F0C-52555B8F9110}" srcOrd="0" destOrd="0" presId="urn:microsoft.com/office/officeart/2005/8/layout/orgChart1"/>
    <dgm:cxn modelId="{18BB4F24-D13E-4E58-85AC-4417B7397846}" srcId="{0DD4F5CA-7BAD-4EAD-8FA9-D6CB28A4D589}" destId="{1E65096B-B29A-465A-AC8C-B6C077C22842}" srcOrd="2" destOrd="0" parTransId="{725BE19C-B6D4-412D-86ED-FC232FC73AC1}" sibTransId="{0C619832-5A30-4B76-B52D-2CBCF56DE729}"/>
    <dgm:cxn modelId="{0E86B602-917D-46A1-9410-F0DC41BABA25}" srcId="{5D975899-C18F-4804-8CF9-0508AF5191C6}" destId="{8200AB22-6579-495A-B186-5CC56CF61228}" srcOrd="4" destOrd="0" parTransId="{94E9EFBE-18A0-4B64-902B-BE960973B62C}" sibTransId="{B17D9869-82B6-41DE-9478-128ED57FCC0B}"/>
    <dgm:cxn modelId="{73B26832-5FCE-440B-9EE7-D668D58F435D}" type="presOf" srcId="{30DA7020-615A-4665-A76F-DD715DDDB0EF}" destId="{B422B9F9-ED67-4659-BC15-52540995CD23}" srcOrd="0" destOrd="0" presId="urn:microsoft.com/office/officeart/2005/8/layout/orgChart1"/>
    <dgm:cxn modelId="{11B6D67A-C6D9-4BC9-9BEC-A7C94DF0934C}" type="presOf" srcId="{DDECEC8F-BC35-40C9-B0F0-0A501970E7B0}" destId="{C9B01780-D7A5-4F94-A7E1-E56777D621F1}" srcOrd="1" destOrd="0" presId="urn:microsoft.com/office/officeart/2005/8/layout/orgChart1"/>
    <dgm:cxn modelId="{C990C1D0-E8E0-4477-B562-A5576E6E19C7}" type="presOf" srcId="{C7E5DA43-E2AC-4537-96D6-4326558B6045}" destId="{5743840D-8C4C-46D2-8692-8B327CF37BA7}" srcOrd="0" destOrd="0" presId="urn:microsoft.com/office/officeart/2005/8/layout/orgChart1"/>
    <dgm:cxn modelId="{3860866A-8903-4BA6-85A2-5EEDC01721C3}" srcId="{6A23E465-41DE-4C48-A0D8-0F80E831378F}" destId="{DDECEC8F-BC35-40C9-B0F0-0A501970E7B0}" srcOrd="0" destOrd="0" parTransId="{27B598EC-1586-42A0-A2FC-EA6B74AFB04A}" sibTransId="{57B29BF3-1478-4B91-AC51-C32383468224}"/>
    <dgm:cxn modelId="{3AE0F762-A868-459F-B9F3-92A683B23E3E}" type="presOf" srcId="{480C964A-579F-468A-B2F0-40B21CB23F85}" destId="{6BD915D4-D5E8-4DAB-ADAF-B63D54CB0DE3}" srcOrd="0" destOrd="0" presId="urn:microsoft.com/office/officeart/2005/8/layout/orgChart1"/>
    <dgm:cxn modelId="{4565F45B-1B66-4222-8CDF-C426E560C2A2}" type="presOf" srcId="{D0241D94-2656-446C-B391-4D915F250AFE}" destId="{F8E9DF47-CCBE-4BFB-BBD0-6C10512E9273}" srcOrd="1" destOrd="0" presId="urn:microsoft.com/office/officeart/2005/8/layout/orgChart1"/>
    <dgm:cxn modelId="{CA118336-FA01-4D7D-B122-AD9D8C6CB3B9}" type="presOf" srcId="{6ACB578F-2C29-4F6D-B040-0CA061A24C16}" destId="{E17783FD-5CBF-44D8-A6FB-8132C75E0545}" srcOrd="0" destOrd="0" presId="urn:microsoft.com/office/officeart/2005/8/layout/orgChart1"/>
    <dgm:cxn modelId="{F67186B5-6568-4475-A143-D58F08703D29}" type="presOf" srcId="{AE19C651-6788-4D9C-B202-BB430F663064}" destId="{2E5A13C1-64D1-470D-AF55-B67716B816C7}" srcOrd="0" destOrd="0" presId="urn:microsoft.com/office/officeart/2005/8/layout/orgChart1"/>
    <dgm:cxn modelId="{8C9CA5BF-2518-415E-A332-08E9A1DDDD92}" type="presOf" srcId="{8200AB22-6579-495A-B186-5CC56CF61228}" destId="{08522846-8248-453D-960A-348A98DE386C}" srcOrd="0" destOrd="0" presId="urn:microsoft.com/office/officeart/2005/8/layout/orgChart1"/>
    <dgm:cxn modelId="{FB7A9A93-9816-4B7F-A551-DC3206F9B1A0}" srcId="{D0241D94-2656-446C-B391-4D915F250AFE}" destId="{CA80681F-840D-4009-9791-341B4000D4B8}" srcOrd="0" destOrd="0" parTransId="{3A36EF84-1D69-4F61-8BAD-655B050F779D}" sibTransId="{3585E8EC-2AF1-4243-BE53-CACCC00FAD7B}"/>
    <dgm:cxn modelId="{67832293-EF85-4EC1-87AD-0D90C691D7D8}" type="presOf" srcId="{C6A2FB5E-8384-449D-8D74-050C57A97C85}" destId="{C944B7CC-6850-4B77-B4B5-7F8A2F9FF7B5}" srcOrd="1" destOrd="0" presId="urn:microsoft.com/office/officeart/2005/8/layout/orgChart1"/>
    <dgm:cxn modelId="{F66AD7B1-EA1B-4854-92FD-B688F1FE466D}" type="presOf" srcId="{1D3DCB62-B1E4-4473-A47C-268293EBF3B8}" destId="{6C3F179C-15EF-4E98-8E7B-8F2105F0BCC4}" srcOrd="1" destOrd="0" presId="urn:microsoft.com/office/officeart/2005/8/layout/orgChart1"/>
    <dgm:cxn modelId="{DF14A3CF-F2C3-4230-BFA8-EB079C84C6FF}" type="presOf" srcId="{8C2F5F39-73EE-4A4F-B874-CB46D22A987B}" destId="{45597D00-E08D-4ADA-9D8A-6516CD12EB6F}" srcOrd="1" destOrd="0" presId="urn:microsoft.com/office/officeart/2005/8/layout/orgChart1"/>
    <dgm:cxn modelId="{257C5832-3754-4A52-90D0-E39313BDC05C}" type="presOf" srcId="{C6A2FB5E-8384-449D-8D74-050C57A97C85}" destId="{33CFB3D8-D5A7-413C-A60F-62AF32434BAC}" srcOrd="0" destOrd="0" presId="urn:microsoft.com/office/officeart/2005/8/layout/orgChart1"/>
    <dgm:cxn modelId="{AC2691B6-BC63-4A00-A8EC-DDB7DB6E93A6}" type="presOf" srcId="{DCCFB739-667B-4357-8581-83E02629565E}" destId="{7570B8C0-6A7A-41F3-9FC0-B978AE5731D0}" srcOrd="0" destOrd="0" presId="urn:microsoft.com/office/officeart/2005/8/layout/orgChart1"/>
    <dgm:cxn modelId="{9B6F1189-7FBA-4A74-8437-69F019FDCCFF}" type="presOf" srcId="{1E65096B-B29A-465A-AC8C-B6C077C22842}" destId="{CCB50849-4584-4121-85ED-54EC0803AFD0}" srcOrd="1" destOrd="0" presId="urn:microsoft.com/office/officeart/2005/8/layout/orgChart1"/>
    <dgm:cxn modelId="{67AB87C0-2ED2-48C2-B490-A4496439737B}" type="presParOf" srcId="{66800C90-1A42-47AD-A018-6464F56BDC52}" destId="{E6FBB400-D497-480E-A3AE-BD1CCB1A741F}" srcOrd="0" destOrd="0" presId="urn:microsoft.com/office/officeart/2005/8/layout/orgChart1"/>
    <dgm:cxn modelId="{76333874-5BE8-4C24-844F-C3A8A68C3698}" type="presParOf" srcId="{E6FBB400-D497-480E-A3AE-BD1CCB1A741F}" destId="{389D4C4E-6FC5-48E4-BA05-EFE0327E7D01}" srcOrd="0" destOrd="0" presId="urn:microsoft.com/office/officeart/2005/8/layout/orgChart1"/>
    <dgm:cxn modelId="{E5CB0159-77C9-4D4A-A5DD-15E90843EC5B}" type="presParOf" srcId="{389D4C4E-6FC5-48E4-BA05-EFE0327E7D01}" destId="{F2809E68-FFB7-4E6F-A106-1E0389FE669B}" srcOrd="0" destOrd="0" presId="urn:microsoft.com/office/officeart/2005/8/layout/orgChart1"/>
    <dgm:cxn modelId="{9D7AE697-C2AB-469E-AEBF-351718859031}" type="presParOf" srcId="{389D4C4E-6FC5-48E4-BA05-EFE0327E7D01}" destId="{E81E0336-5E15-4281-BF1D-53C68717E549}" srcOrd="1" destOrd="0" presId="urn:microsoft.com/office/officeart/2005/8/layout/orgChart1"/>
    <dgm:cxn modelId="{DF7B6618-B3AD-4F2C-86B8-C80617675615}" type="presParOf" srcId="{E6FBB400-D497-480E-A3AE-BD1CCB1A741F}" destId="{2EBD3C39-CBE1-42DE-8C50-9DEC91F750E0}" srcOrd="1" destOrd="0" presId="urn:microsoft.com/office/officeart/2005/8/layout/orgChart1"/>
    <dgm:cxn modelId="{81351B5B-9D9B-4BB3-A0D1-2679C7D22BC3}" type="presParOf" srcId="{2EBD3C39-CBE1-42DE-8C50-9DEC91F750E0}" destId="{50ABB03B-4A4B-4A1C-8507-5F0BB8186FF8}" srcOrd="0" destOrd="0" presId="urn:microsoft.com/office/officeart/2005/8/layout/orgChart1"/>
    <dgm:cxn modelId="{0864176D-19E4-4D91-8E40-73D540853208}" type="presParOf" srcId="{2EBD3C39-CBE1-42DE-8C50-9DEC91F750E0}" destId="{0B0E77EA-7371-47B8-A709-39F07D404D3E}" srcOrd="1" destOrd="0" presId="urn:microsoft.com/office/officeart/2005/8/layout/orgChart1"/>
    <dgm:cxn modelId="{F474ABDA-1CBE-4303-B4FD-19A14AE5F0EF}" type="presParOf" srcId="{0B0E77EA-7371-47B8-A709-39F07D404D3E}" destId="{7871ED40-39C9-45A4-A60F-4D504E96BB39}" srcOrd="0" destOrd="0" presId="urn:microsoft.com/office/officeart/2005/8/layout/orgChart1"/>
    <dgm:cxn modelId="{1D0FE7B9-9F8A-4BE9-8293-FB7D8F805E31}" type="presParOf" srcId="{7871ED40-39C9-45A4-A60F-4D504E96BB39}" destId="{CA646D0E-0C10-4D67-8FF6-7D7F9F359D71}" srcOrd="0" destOrd="0" presId="urn:microsoft.com/office/officeart/2005/8/layout/orgChart1"/>
    <dgm:cxn modelId="{FFEFF6EB-C9BB-410B-8B87-48D315B8AEEE}" type="presParOf" srcId="{7871ED40-39C9-45A4-A60F-4D504E96BB39}" destId="{F8E9DF47-CCBE-4BFB-BBD0-6C10512E9273}" srcOrd="1" destOrd="0" presId="urn:microsoft.com/office/officeart/2005/8/layout/orgChart1"/>
    <dgm:cxn modelId="{2F1D6622-A39B-4816-B467-6F598A3B7A2A}" type="presParOf" srcId="{0B0E77EA-7371-47B8-A709-39F07D404D3E}" destId="{44023DEE-D88E-4DD5-973E-0D7800987B84}" srcOrd="1" destOrd="0" presId="urn:microsoft.com/office/officeart/2005/8/layout/orgChart1"/>
    <dgm:cxn modelId="{BA5236D2-62F9-43E9-979D-81D1EB912EEB}" type="presParOf" srcId="{44023DEE-D88E-4DD5-973E-0D7800987B84}" destId="{860EB42D-0C3C-4802-A7BD-84845DECE04D}" srcOrd="0" destOrd="0" presId="urn:microsoft.com/office/officeart/2005/8/layout/orgChart1"/>
    <dgm:cxn modelId="{F9A5E7AB-E239-4BE4-B7A5-EF4A99F4E92A}" type="presParOf" srcId="{44023DEE-D88E-4DD5-973E-0D7800987B84}" destId="{43A94F11-9A62-4038-A507-275EA756B67F}" srcOrd="1" destOrd="0" presId="urn:microsoft.com/office/officeart/2005/8/layout/orgChart1"/>
    <dgm:cxn modelId="{B88148E6-9F92-497E-A58B-809F59883AAA}" type="presParOf" srcId="{43A94F11-9A62-4038-A507-275EA756B67F}" destId="{ED333E68-43DD-4F74-AD40-E53FA1EB8A82}" srcOrd="0" destOrd="0" presId="urn:microsoft.com/office/officeart/2005/8/layout/orgChart1"/>
    <dgm:cxn modelId="{F0334A1E-0E2B-4492-8B09-7A2910E86C6F}" type="presParOf" srcId="{ED333E68-43DD-4F74-AD40-E53FA1EB8A82}" destId="{E88D4A2F-98FA-4036-A59C-FA613FB053FA}" srcOrd="0" destOrd="0" presId="urn:microsoft.com/office/officeart/2005/8/layout/orgChart1"/>
    <dgm:cxn modelId="{53D08E19-6661-4A3E-A21A-80232D593871}" type="presParOf" srcId="{ED333E68-43DD-4F74-AD40-E53FA1EB8A82}" destId="{48533E7A-F206-429D-81CD-81EF9793814C}" srcOrd="1" destOrd="0" presId="urn:microsoft.com/office/officeart/2005/8/layout/orgChart1"/>
    <dgm:cxn modelId="{DCC1287C-04E8-484F-A904-800BBAD28730}" type="presParOf" srcId="{43A94F11-9A62-4038-A507-275EA756B67F}" destId="{00CADC47-86E3-4317-ACBE-941B4A397B06}" srcOrd="1" destOrd="0" presId="urn:microsoft.com/office/officeart/2005/8/layout/orgChart1"/>
    <dgm:cxn modelId="{ABDB12D9-769C-4B23-B82B-11CA3454B7BD}" type="presParOf" srcId="{43A94F11-9A62-4038-A507-275EA756B67F}" destId="{BB6B9196-DC55-4A74-8086-BB406E624DAD}" srcOrd="2" destOrd="0" presId="urn:microsoft.com/office/officeart/2005/8/layout/orgChart1"/>
    <dgm:cxn modelId="{5C453351-1B80-4FAC-B07A-FA399AA200EE}" type="presParOf" srcId="{44023DEE-D88E-4DD5-973E-0D7800987B84}" destId="{E17783FD-5CBF-44D8-A6FB-8132C75E0545}" srcOrd="2" destOrd="0" presId="urn:microsoft.com/office/officeart/2005/8/layout/orgChart1"/>
    <dgm:cxn modelId="{C1A53A5C-98CB-46B6-95E4-51ACDDFADF97}" type="presParOf" srcId="{44023DEE-D88E-4DD5-973E-0D7800987B84}" destId="{9356895B-ACB8-4E39-9389-3A4A7072A300}" srcOrd="3" destOrd="0" presId="urn:microsoft.com/office/officeart/2005/8/layout/orgChart1"/>
    <dgm:cxn modelId="{D67286A0-6E44-4AB9-AE17-45177C63334A}" type="presParOf" srcId="{9356895B-ACB8-4E39-9389-3A4A7072A300}" destId="{881314C3-8097-4922-9D02-31D787D4726E}" srcOrd="0" destOrd="0" presId="urn:microsoft.com/office/officeart/2005/8/layout/orgChart1"/>
    <dgm:cxn modelId="{6FD5EEEF-3ECE-4D8D-9DB1-B188E20CF4E0}" type="presParOf" srcId="{881314C3-8097-4922-9D02-31D787D4726E}" destId="{EA367284-7531-4A2E-90DE-149C75769333}" srcOrd="0" destOrd="0" presId="urn:microsoft.com/office/officeart/2005/8/layout/orgChart1"/>
    <dgm:cxn modelId="{ED6EDDDF-A38D-4B47-AFE1-3BEB4E72AFEF}" type="presParOf" srcId="{881314C3-8097-4922-9D02-31D787D4726E}" destId="{B0B7CC43-8E64-4F3B-BBA7-A5396AA09157}" srcOrd="1" destOrd="0" presId="urn:microsoft.com/office/officeart/2005/8/layout/orgChart1"/>
    <dgm:cxn modelId="{7F2B2713-1769-4EAF-8659-CD1ACA707BFA}" type="presParOf" srcId="{9356895B-ACB8-4E39-9389-3A4A7072A300}" destId="{5A1E5CCF-414C-4918-A146-1AF064251EED}" srcOrd="1" destOrd="0" presId="urn:microsoft.com/office/officeart/2005/8/layout/orgChart1"/>
    <dgm:cxn modelId="{AB9A588E-58DE-4C93-A664-741EBE6E64B8}" type="presParOf" srcId="{5A1E5CCF-414C-4918-A146-1AF064251EED}" destId="{3246932B-ADBD-4DDF-8403-4359D04DC814}" srcOrd="0" destOrd="0" presId="urn:microsoft.com/office/officeart/2005/8/layout/orgChart1"/>
    <dgm:cxn modelId="{CA5EF426-1891-4D09-8790-77C196E63926}" type="presParOf" srcId="{5A1E5CCF-414C-4918-A146-1AF064251EED}" destId="{E4AF39C7-C0B8-4D24-93D3-639EDD7DAE56}" srcOrd="1" destOrd="0" presId="urn:microsoft.com/office/officeart/2005/8/layout/orgChart1"/>
    <dgm:cxn modelId="{B2C2D29C-0A01-4A3A-9416-9F717ACDE4B4}" type="presParOf" srcId="{E4AF39C7-C0B8-4D24-93D3-639EDD7DAE56}" destId="{78DEF1AC-3582-4D23-851D-AE5647CCA299}" srcOrd="0" destOrd="0" presId="urn:microsoft.com/office/officeart/2005/8/layout/orgChart1"/>
    <dgm:cxn modelId="{BDB7CEED-F5A2-4670-A9E2-FFDCFBBF652B}" type="presParOf" srcId="{78DEF1AC-3582-4D23-851D-AE5647CCA299}" destId="{93E2553C-89E3-485E-A72E-057F1F78FE0A}" srcOrd="0" destOrd="0" presId="urn:microsoft.com/office/officeart/2005/8/layout/orgChart1"/>
    <dgm:cxn modelId="{CCE7056A-592F-4455-8FB0-7C6CC818804E}" type="presParOf" srcId="{78DEF1AC-3582-4D23-851D-AE5647CCA299}" destId="{45597D00-E08D-4ADA-9D8A-6516CD12EB6F}" srcOrd="1" destOrd="0" presId="urn:microsoft.com/office/officeart/2005/8/layout/orgChart1"/>
    <dgm:cxn modelId="{4A96A248-5F26-44B1-8EC8-C49EA4A19DF1}" type="presParOf" srcId="{E4AF39C7-C0B8-4D24-93D3-639EDD7DAE56}" destId="{79F93FA3-11B7-450E-A202-A319ADA0ECF6}" srcOrd="1" destOrd="0" presId="urn:microsoft.com/office/officeart/2005/8/layout/orgChart1"/>
    <dgm:cxn modelId="{6E3B966D-A1BC-4F0C-A93B-D913E9C9E249}" type="presParOf" srcId="{E4AF39C7-C0B8-4D24-93D3-639EDD7DAE56}" destId="{30B1C738-9291-4503-963A-7D7BC99DA165}" srcOrd="2" destOrd="0" presId="urn:microsoft.com/office/officeart/2005/8/layout/orgChart1"/>
    <dgm:cxn modelId="{E6BFD289-81E0-4ADB-90A5-2E82CBE9A896}" type="presParOf" srcId="{5A1E5CCF-414C-4918-A146-1AF064251EED}" destId="{05EE5BBB-F737-4045-BBC3-2BC6AB32A70E}" srcOrd="2" destOrd="0" presId="urn:microsoft.com/office/officeart/2005/8/layout/orgChart1"/>
    <dgm:cxn modelId="{1CE7BAEF-64B0-4CB3-A879-AE6B78B51595}" type="presParOf" srcId="{5A1E5CCF-414C-4918-A146-1AF064251EED}" destId="{542CB453-081D-45CB-973F-250768B483CF}" srcOrd="3" destOrd="0" presId="urn:microsoft.com/office/officeart/2005/8/layout/orgChart1"/>
    <dgm:cxn modelId="{B8173402-D1E0-49E7-A0AC-DE84450882B0}" type="presParOf" srcId="{542CB453-081D-45CB-973F-250768B483CF}" destId="{45590BE6-26B4-4AA5-B90E-A988DD44A7D0}" srcOrd="0" destOrd="0" presId="urn:microsoft.com/office/officeart/2005/8/layout/orgChart1"/>
    <dgm:cxn modelId="{88E17418-74F6-47F5-9049-4300E6B6E1A5}" type="presParOf" srcId="{45590BE6-26B4-4AA5-B90E-A988DD44A7D0}" destId="{003ED15D-64DD-4C3A-A4E7-7E27F5975021}" srcOrd="0" destOrd="0" presId="urn:microsoft.com/office/officeart/2005/8/layout/orgChart1"/>
    <dgm:cxn modelId="{52CF0610-B9FF-4CA7-9420-3F6F1F41BA3D}" type="presParOf" srcId="{45590BE6-26B4-4AA5-B90E-A988DD44A7D0}" destId="{E286F277-3645-42C2-A1C1-EE37572C55D1}" srcOrd="1" destOrd="0" presId="urn:microsoft.com/office/officeart/2005/8/layout/orgChart1"/>
    <dgm:cxn modelId="{8BC0C343-283C-4EBE-9BE4-FA05E61FB9F5}" type="presParOf" srcId="{542CB453-081D-45CB-973F-250768B483CF}" destId="{4249145C-67BF-46B8-A904-FB5CD12B5523}" srcOrd="1" destOrd="0" presId="urn:microsoft.com/office/officeart/2005/8/layout/orgChart1"/>
    <dgm:cxn modelId="{3BA9E03A-5D11-43D4-8492-CF7D297C39C1}" type="presParOf" srcId="{542CB453-081D-45CB-973F-250768B483CF}" destId="{24778DA6-57BA-4262-A166-357151527D2E}" srcOrd="2" destOrd="0" presId="urn:microsoft.com/office/officeart/2005/8/layout/orgChart1"/>
    <dgm:cxn modelId="{3BE844C8-548A-4F12-A5C5-7D9B4AC5DA99}" type="presParOf" srcId="{5A1E5CCF-414C-4918-A146-1AF064251EED}" destId="{18DBC001-948D-4140-ACA2-42E24322409B}" srcOrd="4" destOrd="0" presId="urn:microsoft.com/office/officeart/2005/8/layout/orgChart1"/>
    <dgm:cxn modelId="{D05038D0-BCF2-4998-965E-2C6214EBEB03}" type="presParOf" srcId="{5A1E5CCF-414C-4918-A146-1AF064251EED}" destId="{9045145E-0A76-47DA-AC1A-CDA65E472FA8}" srcOrd="5" destOrd="0" presId="urn:microsoft.com/office/officeart/2005/8/layout/orgChart1"/>
    <dgm:cxn modelId="{4D3AF703-E44E-4589-B119-A6BA8B022576}" type="presParOf" srcId="{9045145E-0A76-47DA-AC1A-CDA65E472FA8}" destId="{D6F42A0E-46DB-4BBD-9BA0-C15A1BDAEE51}" srcOrd="0" destOrd="0" presId="urn:microsoft.com/office/officeart/2005/8/layout/orgChart1"/>
    <dgm:cxn modelId="{128A0903-E212-4988-823E-DF331EBB83E1}" type="presParOf" srcId="{D6F42A0E-46DB-4BBD-9BA0-C15A1BDAEE51}" destId="{CD440F41-F8C9-40A1-B085-5E79B38A1077}" srcOrd="0" destOrd="0" presId="urn:microsoft.com/office/officeart/2005/8/layout/orgChart1"/>
    <dgm:cxn modelId="{C373B1C7-7E94-4A58-B15B-77661B4B99EC}" type="presParOf" srcId="{D6F42A0E-46DB-4BBD-9BA0-C15A1BDAEE51}" destId="{CCB50849-4584-4121-85ED-54EC0803AFD0}" srcOrd="1" destOrd="0" presId="urn:microsoft.com/office/officeart/2005/8/layout/orgChart1"/>
    <dgm:cxn modelId="{41CAE95D-1BC2-433C-A482-A1F5F99222DF}" type="presParOf" srcId="{9045145E-0A76-47DA-AC1A-CDA65E472FA8}" destId="{A9BB26A3-DD41-491F-9C20-876DEFA2E8BB}" srcOrd="1" destOrd="0" presId="urn:microsoft.com/office/officeart/2005/8/layout/orgChart1"/>
    <dgm:cxn modelId="{88BABAAE-B004-49C8-9E6B-E3F2A81C7525}" type="presParOf" srcId="{9045145E-0A76-47DA-AC1A-CDA65E472FA8}" destId="{E1C6404F-3D80-437B-87D9-2FDA79848026}" srcOrd="2" destOrd="0" presId="urn:microsoft.com/office/officeart/2005/8/layout/orgChart1"/>
    <dgm:cxn modelId="{F5216C5E-9B95-41BC-AC5B-9879191E861E}" type="presParOf" srcId="{5A1E5CCF-414C-4918-A146-1AF064251EED}" destId="{4D1EA0B1-A82E-423A-9EEE-F6B19D520C7D}" srcOrd="6" destOrd="0" presId="urn:microsoft.com/office/officeart/2005/8/layout/orgChart1"/>
    <dgm:cxn modelId="{675A1CA8-7F41-4A7F-9556-2B5733FCB187}" type="presParOf" srcId="{5A1E5CCF-414C-4918-A146-1AF064251EED}" destId="{C5870A92-D07E-43B9-B7DB-CC1B5AD451CD}" srcOrd="7" destOrd="0" presId="urn:microsoft.com/office/officeart/2005/8/layout/orgChart1"/>
    <dgm:cxn modelId="{462FBB48-5FCA-44E9-8D70-DB42D6D83330}" type="presParOf" srcId="{C5870A92-D07E-43B9-B7DB-CC1B5AD451CD}" destId="{4FADFF00-AD58-4211-802E-35D92DB12E6B}" srcOrd="0" destOrd="0" presId="urn:microsoft.com/office/officeart/2005/8/layout/orgChart1"/>
    <dgm:cxn modelId="{FCF043C3-FC97-49EF-BF6F-A4694161E2DF}" type="presParOf" srcId="{4FADFF00-AD58-4211-802E-35D92DB12E6B}" destId="{E1DC0869-8920-4CD3-B7AD-A8072B04E053}" srcOrd="0" destOrd="0" presId="urn:microsoft.com/office/officeart/2005/8/layout/orgChart1"/>
    <dgm:cxn modelId="{466D6EA6-9E1B-4AFC-826F-E9797CC25C4E}" type="presParOf" srcId="{4FADFF00-AD58-4211-802E-35D92DB12E6B}" destId="{BB7C528E-E94B-4BB4-8D9E-4A5FC223521E}" srcOrd="1" destOrd="0" presId="urn:microsoft.com/office/officeart/2005/8/layout/orgChart1"/>
    <dgm:cxn modelId="{C646E187-F6D0-4619-B77B-FD936155AE5D}" type="presParOf" srcId="{C5870A92-D07E-43B9-B7DB-CC1B5AD451CD}" destId="{35825C15-B2B7-4208-A8C1-3EEBC81060DE}" srcOrd="1" destOrd="0" presId="urn:microsoft.com/office/officeart/2005/8/layout/orgChart1"/>
    <dgm:cxn modelId="{4F2E0F38-5E46-477F-A5A1-3090F9FF2EDD}" type="presParOf" srcId="{C5870A92-D07E-43B9-B7DB-CC1B5AD451CD}" destId="{86B6D73C-94EB-4B4B-8E60-7B9CE2A32A6E}" srcOrd="2" destOrd="0" presId="urn:microsoft.com/office/officeart/2005/8/layout/orgChart1"/>
    <dgm:cxn modelId="{0B10A6A7-7E50-48AA-8E78-A96D06B019DA}" type="presParOf" srcId="{9356895B-ACB8-4E39-9389-3A4A7072A300}" destId="{DB37DDAA-8BEC-4852-80A4-B802FDE92C55}" srcOrd="2" destOrd="0" presId="urn:microsoft.com/office/officeart/2005/8/layout/orgChart1"/>
    <dgm:cxn modelId="{39777D41-F913-45FE-AEF5-E9EDDD34248E}" type="presParOf" srcId="{0B0E77EA-7371-47B8-A709-39F07D404D3E}" destId="{D738BDD0-A100-4D49-B02F-617B32EBC02D}" srcOrd="2" destOrd="0" presId="urn:microsoft.com/office/officeart/2005/8/layout/orgChart1"/>
    <dgm:cxn modelId="{48F108A0-A8F5-47ED-9528-6FDB80D1ADFA}" type="presParOf" srcId="{2EBD3C39-CBE1-42DE-8C50-9DEC91F750E0}" destId="{B653DA35-8987-407E-B0C1-BB47C394F664}" srcOrd="2" destOrd="0" presId="urn:microsoft.com/office/officeart/2005/8/layout/orgChart1"/>
    <dgm:cxn modelId="{DF31F7FC-6ABD-4478-AF7D-386C00151998}" type="presParOf" srcId="{2EBD3C39-CBE1-42DE-8C50-9DEC91F750E0}" destId="{93B77477-6252-43C5-8CA3-9A7CB0810841}" srcOrd="3" destOrd="0" presId="urn:microsoft.com/office/officeart/2005/8/layout/orgChart1"/>
    <dgm:cxn modelId="{B330E4AE-1F2B-4243-8C72-0D62311EE54C}" type="presParOf" srcId="{93B77477-6252-43C5-8CA3-9A7CB0810841}" destId="{6CBD5C49-3CAE-4B96-BB71-53EF91F3E8C1}" srcOrd="0" destOrd="0" presId="urn:microsoft.com/office/officeart/2005/8/layout/orgChart1"/>
    <dgm:cxn modelId="{20F98EB6-C21A-43CE-B386-B71581076679}" type="presParOf" srcId="{6CBD5C49-3CAE-4B96-BB71-53EF91F3E8C1}" destId="{BC7F04C0-91D8-43FD-BEF9-2001E0F51C7D}" srcOrd="0" destOrd="0" presId="urn:microsoft.com/office/officeart/2005/8/layout/orgChart1"/>
    <dgm:cxn modelId="{C64525AD-C1BE-4540-84D6-341F2D9CA1A0}" type="presParOf" srcId="{6CBD5C49-3CAE-4B96-BB71-53EF91F3E8C1}" destId="{BA2C539F-3ECE-43BA-8B6F-34A4CB7AB38B}" srcOrd="1" destOrd="0" presId="urn:microsoft.com/office/officeart/2005/8/layout/orgChart1"/>
    <dgm:cxn modelId="{69B8197B-7A84-4231-8896-943498851CD9}" type="presParOf" srcId="{93B77477-6252-43C5-8CA3-9A7CB0810841}" destId="{7FBFE171-ADB5-45DC-BDB4-1062F6DBA1AB}" srcOrd="1" destOrd="0" presId="urn:microsoft.com/office/officeart/2005/8/layout/orgChart1"/>
    <dgm:cxn modelId="{6DC900C1-C2F1-48AF-B5A4-D9182ADBE3EC}" type="presParOf" srcId="{93B77477-6252-43C5-8CA3-9A7CB0810841}" destId="{87DE70BC-B960-47EE-A6BF-E0309AEE9174}" srcOrd="2" destOrd="0" presId="urn:microsoft.com/office/officeart/2005/8/layout/orgChart1"/>
    <dgm:cxn modelId="{B8436F09-3273-43A0-9296-1FF973E9C4EB}" type="presParOf" srcId="{2EBD3C39-CBE1-42DE-8C50-9DEC91F750E0}" destId="{018ADB3E-AFB1-4578-8493-06B45883D86D}" srcOrd="4" destOrd="0" presId="urn:microsoft.com/office/officeart/2005/8/layout/orgChart1"/>
    <dgm:cxn modelId="{A4F35533-B048-4B3B-87F0-F14421E36839}" type="presParOf" srcId="{2EBD3C39-CBE1-42DE-8C50-9DEC91F750E0}" destId="{9695342B-671B-4D66-BEE4-B266A246F7EC}" srcOrd="5" destOrd="0" presId="urn:microsoft.com/office/officeart/2005/8/layout/orgChart1"/>
    <dgm:cxn modelId="{E512B727-3168-4A79-866D-2628AB8513EE}" type="presParOf" srcId="{9695342B-671B-4D66-BEE4-B266A246F7EC}" destId="{AAE3E1FE-9319-4244-B991-CDFC8C17CB58}" srcOrd="0" destOrd="0" presId="urn:microsoft.com/office/officeart/2005/8/layout/orgChart1"/>
    <dgm:cxn modelId="{DC6D1C54-2DF4-46FA-90C7-CCAFA7233FC7}" type="presParOf" srcId="{AAE3E1FE-9319-4244-B991-CDFC8C17CB58}" destId="{7AE6091D-FB0B-49AA-A623-1CD46A74B444}" srcOrd="0" destOrd="0" presId="urn:microsoft.com/office/officeart/2005/8/layout/orgChart1"/>
    <dgm:cxn modelId="{15D89410-FFEF-42CE-97B2-E259751FE6CC}" type="presParOf" srcId="{AAE3E1FE-9319-4244-B991-CDFC8C17CB58}" destId="{B2FE4D82-08B6-42D2-B2E7-93ADA4BD3076}" srcOrd="1" destOrd="0" presId="urn:microsoft.com/office/officeart/2005/8/layout/orgChart1"/>
    <dgm:cxn modelId="{D8A9A886-7AE0-4CA5-936C-6B940EEE58AB}" type="presParOf" srcId="{9695342B-671B-4D66-BEE4-B266A246F7EC}" destId="{9BC1F479-4EB2-406E-9761-38746C1640B3}" srcOrd="1" destOrd="0" presId="urn:microsoft.com/office/officeart/2005/8/layout/orgChart1"/>
    <dgm:cxn modelId="{D8816CC0-32E7-4B9D-8345-EAE238F8D34B}" type="presParOf" srcId="{9BC1F479-4EB2-406E-9761-38746C1640B3}" destId="{3DE7BCAA-7CCF-44AF-BDAF-BE52277976D1}" srcOrd="0" destOrd="0" presId="urn:microsoft.com/office/officeart/2005/8/layout/orgChart1"/>
    <dgm:cxn modelId="{FC6C54D2-16FB-4849-82C5-BBFAD8BAFB11}" type="presParOf" srcId="{9BC1F479-4EB2-406E-9761-38746C1640B3}" destId="{C0538B13-F07E-4114-9201-42CD4AF43CEE}" srcOrd="1" destOrd="0" presId="urn:microsoft.com/office/officeart/2005/8/layout/orgChart1"/>
    <dgm:cxn modelId="{148436AC-E8F0-4DAA-986E-68111CBDF73E}" type="presParOf" srcId="{C0538B13-F07E-4114-9201-42CD4AF43CEE}" destId="{3C8DC85D-527D-43FB-AEB4-2117BA9012C2}" srcOrd="0" destOrd="0" presId="urn:microsoft.com/office/officeart/2005/8/layout/orgChart1"/>
    <dgm:cxn modelId="{D98B5BB6-C257-4139-BDD6-973A42F25508}" type="presParOf" srcId="{3C8DC85D-527D-43FB-AEB4-2117BA9012C2}" destId="{B84DB96B-DBF4-4485-85F4-1B31B4F53DBF}" srcOrd="0" destOrd="0" presId="urn:microsoft.com/office/officeart/2005/8/layout/orgChart1"/>
    <dgm:cxn modelId="{5911FC43-5506-45BE-85E3-65A6FF398E8D}" type="presParOf" srcId="{3C8DC85D-527D-43FB-AEB4-2117BA9012C2}" destId="{EC40A7F0-1C8E-45CF-9959-36CE02EC08D4}" srcOrd="1" destOrd="0" presId="urn:microsoft.com/office/officeart/2005/8/layout/orgChart1"/>
    <dgm:cxn modelId="{41B31572-6704-4DF4-8A3B-2ABD61374F7A}" type="presParOf" srcId="{C0538B13-F07E-4114-9201-42CD4AF43CEE}" destId="{532D286F-77AB-4892-877C-00C7D4FA4E16}" srcOrd="1" destOrd="0" presId="urn:microsoft.com/office/officeart/2005/8/layout/orgChart1"/>
    <dgm:cxn modelId="{244384E5-E27E-461E-9F57-E1B688637307}" type="presParOf" srcId="{532D286F-77AB-4892-877C-00C7D4FA4E16}" destId="{03518C74-7ADD-49B2-9302-BDB7EBBE9ED3}" srcOrd="0" destOrd="0" presId="urn:microsoft.com/office/officeart/2005/8/layout/orgChart1"/>
    <dgm:cxn modelId="{B0CDCA3C-220F-4B8A-BE24-321A15FD21D1}" type="presParOf" srcId="{532D286F-77AB-4892-877C-00C7D4FA4E16}" destId="{BF04827D-1FA2-48CA-8A18-460EEEE78275}" srcOrd="1" destOrd="0" presId="urn:microsoft.com/office/officeart/2005/8/layout/orgChart1"/>
    <dgm:cxn modelId="{DA02291F-0DA1-4539-84A0-B17F9B208855}" type="presParOf" srcId="{BF04827D-1FA2-48CA-8A18-460EEEE78275}" destId="{1D302AA9-0F6B-43A9-92B4-B27476434443}" srcOrd="0" destOrd="0" presId="urn:microsoft.com/office/officeart/2005/8/layout/orgChart1"/>
    <dgm:cxn modelId="{B3AE47AE-41DA-43B0-82EE-FAD1A2A0E0B4}" type="presParOf" srcId="{1D302AA9-0F6B-43A9-92B4-B27476434443}" destId="{E1BAECC4-BFC6-40A8-BA9E-451EBD41E65B}" srcOrd="0" destOrd="0" presId="urn:microsoft.com/office/officeart/2005/8/layout/orgChart1"/>
    <dgm:cxn modelId="{91C8E2A7-4C0B-4F41-BAA7-ACACED125512}" type="presParOf" srcId="{1D302AA9-0F6B-43A9-92B4-B27476434443}" destId="{C9B01780-D7A5-4F94-A7E1-E56777D621F1}" srcOrd="1" destOrd="0" presId="urn:microsoft.com/office/officeart/2005/8/layout/orgChart1"/>
    <dgm:cxn modelId="{F0399A18-77AE-4B03-8EFB-EDD03C119DC2}" type="presParOf" srcId="{BF04827D-1FA2-48CA-8A18-460EEEE78275}" destId="{AD116D70-27CD-4754-BC16-7BAF70AE5504}" srcOrd="1" destOrd="0" presId="urn:microsoft.com/office/officeart/2005/8/layout/orgChart1"/>
    <dgm:cxn modelId="{EE809589-6D1E-4E19-A238-CFC3293886F9}" type="presParOf" srcId="{AD116D70-27CD-4754-BC16-7BAF70AE5504}" destId="{66D980C2-FD31-41F4-8F7C-CE611A4CE6DE}" srcOrd="0" destOrd="0" presId="urn:microsoft.com/office/officeart/2005/8/layout/orgChart1"/>
    <dgm:cxn modelId="{31D8E14E-901D-43D2-84BA-DD088EF8B27A}" type="presParOf" srcId="{AD116D70-27CD-4754-BC16-7BAF70AE5504}" destId="{CA4E8730-984E-4982-8571-81BF70480E61}" srcOrd="1" destOrd="0" presId="urn:microsoft.com/office/officeart/2005/8/layout/orgChart1"/>
    <dgm:cxn modelId="{9D5856E6-F01F-4B64-ACDC-F33391C896D8}" type="presParOf" srcId="{CA4E8730-984E-4982-8571-81BF70480E61}" destId="{E7BF83F0-351E-404C-8AD1-564E6D2581B4}" srcOrd="0" destOrd="0" presId="urn:microsoft.com/office/officeart/2005/8/layout/orgChart1"/>
    <dgm:cxn modelId="{4447B453-332B-4509-A90A-0FB406B455C7}" type="presParOf" srcId="{E7BF83F0-351E-404C-8AD1-564E6D2581B4}" destId="{DD571B5A-0597-4833-9857-7B23AAFC29FC}" srcOrd="0" destOrd="0" presId="urn:microsoft.com/office/officeart/2005/8/layout/orgChart1"/>
    <dgm:cxn modelId="{05224FAE-A832-43C9-8FAA-69CC5AEA78B2}" type="presParOf" srcId="{E7BF83F0-351E-404C-8AD1-564E6D2581B4}" destId="{61D5CAFF-432F-4B54-9141-DC6741414DBE}" srcOrd="1" destOrd="0" presId="urn:microsoft.com/office/officeart/2005/8/layout/orgChart1"/>
    <dgm:cxn modelId="{1708AECE-484C-4FD8-8F1F-5D2D890781C2}" type="presParOf" srcId="{CA4E8730-984E-4982-8571-81BF70480E61}" destId="{680AAC8B-8822-4FF6-9486-BD424107187A}" srcOrd="1" destOrd="0" presId="urn:microsoft.com/office/officeart/2005/8/layout/orgChart1"/>
    <dgm:cxn modelId="{288C463B-09CE-4D96-AC75-84E5DADAEAF8}" type="presParOf" srcId="{CA4E8730-984E-4982-8571-81BF70480E61}" destId="{47D6F612-54BD-44F3-8CE5-4BF9E9EE10E1}" srcOrd="2" destOrd="0" presId="urn:microsoft.com/office/officeart/2005/8/layout/orgChart1"/>
    <dgm:cxn modelId="{A9271C03-2524-40C6-9FAF-2AF71AA08A11}" type="presParOf" srcId="{BF04827D-1FA2-48CA-8A18-460EEEE78275}" destId="{44B1A389-97B1-46C1-9027-231B1340EBDD}" srcOrd="2" destOrd="0" presId="urn:microsoft.com/office/officeart/2005/8/layout/orgChart1"/>
    <dgm:cxn modelId="{207D0909-FD19-4E45-8B59-432D69ACFD6A}" type="presParOf" srcId="{532D286F-77AB-4892-877C-00C7D4FA4E16}" destId="{CDF5E99D-0F86-48A4-A4CB-FE98BA39A4B0}" srcOrd="2" destOrd="0" presId="urn:microsoft.com/office/officeart/2005/8/layout/orgChart1"/>
    <dgm:cxn modelId="{87FF15CB-0ACB-4E21-B34F-3B7FC2E6603A}" type="presParOf" srcId="{532D286F-77AB-4892-877C-00C7D4FA4E16}" destId="{ABC4790F-37FA-4BE0-8B59-5DED96D63E17}" srcOrd="3" destOrd="0" presId="urn:microsoft.com/office/officeart/2005/8/layout/orgChart1"/>
    <dgm:cxn modelId="{947D4D8B-111F-4681-88C5-9BD5EBE3BFD8}" type="presParOf" srcId="{ABC4790F-37FA-4BE0-8B59-5DED96D63E17}" destId="{307F72F5-615E-4D69-B781-9CBC1980D11C}" srcOrd="0" destOrd="0" presId="urn:microsoft.com/office/officeart/2005/8/layout/orgChart1"/>
    <dgm:cxn modelId="{F29F3BFD-5477-4920-999F-FC3B8FB0EB4B}" type="presParOf" srcId="{307F72F5-615E-4D69-B781-9CBC1980D11C}" destId="{7570B8C0-6A7A-41F3-9FC0-B978AE5731D0}" srcOrd="0" destOrd="0" presId="urn:microsoft.com/office/officeart/2005/8/layout/orgChart1"/>
    <dgm:cxn modelId="{0142DF02-6637-4BEB-98C6-E81FD98BB043}" type="presParOf" srcId="{307F72F5-615E-4D69-B781-9CBC1980D11C}" destId="{879DE42B-F7F0-481B-A498-767AFCDDA0F5}" srcOrd="1" destOrd="0" presId="urn:microsoft.com/office/officeart/2005/8/layout/orgChart1"/>
    <dgm:cxn modelId="{B61E5BFE-0312-43B3-8294-4AA39055EA02}" type="presParOf" srcId="{ABC4790F-37FA-4BE0-8B59-5DED96D63E17}" destId="{82BBA305-AFB3-4BF5-822C-1683F3B07549}" srcOrd="1" destOrd="0" presId="urn:microsoft.com/office/officeart/2005/8/layout/orgChart1"/>
    <dgm:cxn modelId="{BC30ACB9-0B1B-4E57-80B3-CDC99A999436}" type="presParOf" srcId="{ABC4790F-37FA-4BE0-8B59-5DED96D63E17}" destId="{D828C816-DC4C-4065-90D5-F5FF910FE7C9}" srcOrd="2" destOrd="0" presId="urn:microsoft.com/office/officeart/2005/8/layout/orgChart1"/>
    <dgm:cxn modelId="{AF77D759-79A4-4323-8763-8567B97CADA7}" type="presParOf" srcId="{C0538B13-F07E-4114-9201-42CD4AF43CEE}" destId="{A4C29416-429F-495C-A1AF-092B9B24B69F}" srcOrd="2" destOrd="0" presId="urn:microsoft.com/office/officeart/2005/8/layout/orgChart1"/>
    <dgm:cxn modelId="{6D55F3F1-229C-44C0-A319-31EF136A6868}" type="presParOf" srcId="{A4C29416-429F-495C-A1AF-092B9B24B69F}" destId="{6BD915D4-D5E8-4DAB-ADAF-B63D54CB0DE3}" srcOrd="0" destOrd="0" presId="urn:microsoft.com/office/officeart/2005/8/layout/orgChart1"/>
    <dgm:cxn modelId="{DADC209C-4124-46F7-9562-477B3EB021FA}" type="presParOf" srcId="{A4C29416-429F-495C-A1AF-092B9B24B69F}" destId="{4BA31194-8D67-47CE-A337-8381E58D76BC}" srcOrd="1" destOrd="0" presId="urn:microsoft.com/office/officeart/2005/8/layout/orgChart1"/>
    <dgm:cxn modelId="{C8431704-2549-4FE0-B245-5EB38CFD966E}" type="presParOf" srcId="{4BA31194-8D67-47CE-A337-8381E58D76BC}" destId="{BFABE153-AB93-47DF-9311-3BF78692E486}" srcOrd="0" destOrd="0" presId="urn:microsoft.com/office/officeart/2005/8/layout/orgChart1"/>
    <dgm:cxn modelId="{DBFF734E-FC5B-4B91-83CE-0AE05DA631CE}" type="presParOf" srcId="{BFABE153-AB93-47DF-9311-3BF78692E486}" destId="{8D2927F7-8784-4C88-8CB2-144F56BB7797}" srcOrd="0" destOrd="0" presId="urn:microsoft.com/office/officeart/2005/8/layout/orgChart1"/>
    <dgm:cxn modelId="{4D0279B5-026B-4A92-83F9-BFA4E73B3A5B}" type="presParOf" srcId="{BFABE153-AB93-47DF-9311-3BF78692E486}" destId="{AD84AFC5-A34E-43A4-A686-658CEB0E14A2}" srcOrd="1" destOrd="0" presId="urn:microsoft.com/office/officeart/2005/8/layout/orgChart1"/>
    <dgm:cxn modelId="{C4E00165-CEE1-4465-9A57-8F5837A529C9}" type="presParOf" srcId="{4BA31194-8D67-47CE-A337-8381E58D76BC}" destId="{EAEBEB4E-A6F9-419B-9291-A58541042A39}" srcOrd="1" destOrd="0" presId="urn:microsoft.com/office/officeart/2005/8/layout/orgChart1"/>
    <dgm:cxn modelId="{38F1F710-5E65-4FA8-8D90-19DAAEBCFF84}" type="presParOf" srcId="{4BA31194-8D67-47CE-A337-8381E58D76BC}" destId="{DFB90BEA-BC17-4DD1-85A8-D494BCA653CA}" srcOrd="2" destOrd="0" presId="urn:microsoft.com/office/officeart/2005/8/layout/orgChart1"/>
    <dgm:cxn modelId="{84C641D2-E1B7-49AA-B954-F9B4FC4C4A74}" type="presParOf" srcId="{9695342B-671B-4D66-BEE4-B266A246F7EC}" destId="{06190217-38BD-4598-BB73-B7FE74DF4A07}" srcOrd="2" destOrd="0" presId="urn:microsoft.com/office/officeart/2005/8/layout/orgChart1"/>
    <dgm:cxn modelId="{11375035-CDD9-4634-9F47-B73C3CAD933F}" type="presParOf" srcId="{06190217-38BD-4598-BB73-B7FE74DF4A07}" destId="{7632C0E2-1A72-4AE2-B28A-2A04E0B67C95}" srcOrd="0" destOrd="0" presId="urn:microsoft.com/office/officeart/2005/8/layout/orgChart1"/>
    <dgm:cxn modelId="{508917CD-07AD-4E29-8DFE-A7525F04A2AF}" type="presParOf" srcId="{06190217-38BD-4598-BB73-B7FE74DF4A07}" destId="{496C97A1-E21A-430D-8798-03FAC24EE9CB}" srcOrd="1" destOrd="0" presId="urn:microsoft.com/office/officeart/2005/8/layout/orgChart1"/>
    <dgm:cxn modelId="{5E88A24B-B7C6-43A5-B986-C5EB7E65BDDA}" type="presParOf" srcId="{496C97A1-E21A-430D-8798-03FAC24EE9CB}" destId="{B34C86CB-970C-49D7-A5A7-F2746272B43D}" srcOrd="0" destOrd="0" presId="urn:microsoft.com/office/officeart/2005/8/layout/orgChart1"/>
    <dgm:cxn modelId="{603DD69D-D331-4615-A3D6-C5E9E5823B20}" type="presParOf" srcId="{B34C86CB-970C-49D7-A5A7-F2746272B43D}" destId="{38E34C70-8E76-41B7-AEAF-E3063C61CAA2}" srcOrd="0" destOrd="0" presId="urn:microsoft.com/office/officeart/2005/8/layout/orgChart1"/>
    <dgm:cxn modelId="{D549A931-5019-469E-97E3-F2522EAF8F3B}" type="presParOf" srcId="{B34C86CB-970C-49D7-A5A7-F2746272B43D}" destId="{0A11F0B3-8CC0-4B76-82D3-CC498EDE786E}" srcOrd="1" destOrd="0" presId="urn:microsoft.com/office/officeart/2005/8/layout/orgChart1"/>
    <dgm:cxn modelId="{1064FEC5-E111-439C-90C2-6711C8DA362A}" type="presParOf" srcId="{496C97A1-E21A-430D-8798-03FAC24EE9CB}" destId="{53E0BE50-574B-489F-89F0-AD9E6B796199}" srcOrd="1" destOrd="0" presId="urn:microsoft.com/office/officeart/2005/8/layout/orgChart1"/>
    <dgm:cxn modelId="{DB94B45F-8CB5-46F6-840A-D7DE1CD33CE4}" type="presParOf" srcId="{496C97A1-E21A-430D-8798-03FAC24EE9CB}" destId="{6044406C-2131-497F-8EBD-D8647A19066C}" srcOrd="2" destOrd="0" presId="urn:microsoft.com/office/officeart/2005/8/layout/orgChart1"/>
    <dgm:cxn modelId="{E7F75A3B-0B41-4563-8562-9D0A85BE4B46}" type="presParOf" srcId="{2EBD3C39-CBE1-42DE-8C50-9DEC91F750E0}" destId="{149FF51C-F4BB-4B34-9315-9D5458EA36F7}" srcOrd="6" destOrd="0" presId="urn:microsoft.com/office/officeart/2005/8/layout/orgChart1"/>
    <dgm:cxn modelId="{25FF4763-850C-43AC-AB8A-8367607E8AC6}" type="presParOf" srcId="{2EBD3C39-CBE1-42DE-8C50-9DEC91F750E0}" destId="{173A5CB1-2B92-4104-9D3B-35D89AC86381}" srcOrd="7" destOrd="0" presId="urn:microsoft.com/office/officeart/2005/8/layout/orgChart1"/>
    <dgm:cxn modelId="{27E01549-5E8E-4285-939F-B647933AD61A}" type="presParOf" srcId="{173A5CB1-2B92-4104-9D3B-35D89AC86381}" destId="{791DF827-7EDB-4AA0-809E-284771AC7454}" srcOrd="0" destOrd="0" presId="urn:microsoft.com/office/officeart/2005/8/layout/orgChart1"/>
    <dgm:cxn modelId="{3386246C-1B7F-4D75-AE60-7D15084B40FE}" type="presParOf" srcId="{791DF827-7EDB-4AA0-809E-284771AC7454}" destId="{08522846-8248-453D-960A-348A98DE386C}" srcOrd="0" destOrd="0" presId="urn:microsoft.com/office/officeart/2005/8/layout/orgChart1"/>
    <dgm:cxn modelId="{A16539F6-235F-44A1-9F71-BD8BFF4B3A58}" type="presParOf" srcId="{791DF827-7EDB-4AA0-809E-284771AC7454}" destId="{EA09B374-3EE0-4892-BE29-6C1E9C275C25}" srcOrd="1" destOrd="0" presId="urn:microsoft.com/office/officeart/2005/8/layout/orgChart1"/>
    <dgm:cxn modelId="{94E365D6-FFA7-4ECC-8DB4-325DDCF008F4}" type="presParOf" srcId="{173A5CB1-2B92-4104-9D3B-35D89AC86381}" destId="{882CBE82-6443-4DB1-8730-809BD5604266}" srcOrd="1" destOrd="0" presId="urn:microsoft.com/office/officeart/2005/8/layout/orgChart1"/>
    <dgm:cxn modelId="{D2FC4CE4-485E-4776-80B6-1961B56001E7}" type="presParOf" srcId="{882CBE82-6443-4DB1-8730-809BD5604266}" destId="{D07E113C-9198-4784-8E40-9D308EF08152}" srcOrd="0" destOrd="0" presId="urn:microsoft.com/office/officeart/2005/8/layout/orgChart1"/>
    <dgm:cxn modelId="{856805A5-810D-47E6-A5BF-6F2879809899}" type="presParOf" srcId="{882CBE82-6443-4DB1-8730-809BD5604266}" destId="{2C6C642D-9640-4753-8B13-B20A5F718347}" srcOrd="1" destOrd="0" presId="urn:microsoft.com/office/officeart/2005/8/layout/orgChart1"/>
    <dgm:cxn modelId="{944766B6-CC8C-4184-872A-900F3E7A446D}" type="presParOf" srcId="{2C6C642D-9640-4753-8B13-B20A5F718347}" destId="{94AC8F25-C244-429C-AD94-CDC6C5E0146C}" srcOrd="0" destOrd="0" presId="urn:microsoft.com/office/officeart/2005/8/layout/orgChart1"/>
    <dgm:cxn modelId="{36E3FA34-05EE-477E-A095-77F1B45BA737}" type="presParOf" srcId="{94AC8F25-C244-429C-AD94-CDC6C5E0146C}" destId="{58D7A56C-79BD-457D-8164-507EBAC2ED9A}" srcOrd="0" destOrd="0" presId="urn:microsoft.com/office/officeart/2005/8/layout/orgChart1"/>
    <dgm:cxn modelId="{2AC5F151-B5D3-4176-B1AE-5907E39B9BC6}" type="presParOf" srcId="{94AC8F25-C244-429C-AD94-CDC6C5E0146C}" destId="{8407C171-3302-4ADA-BB99-BC7A4122DB00}" srcOrd="1" destOrd="0" presId="urn:microsoft.com/office/officeart/2005/8/layout/orgChart1"/>
    <dgm:cxn modelId="{85079F22-622F-4369-913E-15A8406EBAA4}" type="presParOf" srcId="{2C6C642D-9640-4753-8B13-B20A5F718347}" destId="{A0B4C5B7-A252-4B7E-A026-1E733A4158B1}" srcOrd="1" destOrd="0" presId="urn:microsoft.com/office/officeart/2005/8/layout/orgChart1"/>
    <dgm:cxn modelId="{3F2B7A6B-3133-4F03-A8F3-F1F38941DEED}" type="presParOf" srcId="{2C6C642D-9640-4753-8B13-B20A5F718347}" destId="{DDAA46DD-BA59-49F7-8F9A-AA92067FE644}" srcOrd="2" destOrd="0" presId="urn:microsoft.com/office/officeart/2005/8/layout/orgChart1"/>
    <dgm:cxn modelId="{E8443010-7D35-4EB6-AEBB-11428324A6D2}" type="presParOf" srcId="{882CBE82-6443-4DB1-8730-809BD5604266}" destId="{5743840D-8C4C-46D2-8692-8B327CF37BA7}" srcOrd="2" destOrd="0" presId="urn:microsoft.com/office/officeart/2005/8/layout/orgChart1"/>
    <dgm:cxn modelId="{0BEE1D54-53F5-4F10-9C2E-B0BB8805579E}" type="presParOf" srcId="{882CBE82-6443-4DB1-8730-809BD5604266}" destId="{B6695694-8E01-4254-A413-8E3C77341440}" srcOrd="3" destOrd="0" presId="urn:microsoft.com/office/officeart/2005/8/layout/orgChart1"/>
    <dgm:cxn modelId="{F1754C4A-7022-4AF6-8BE5-C8C23B075257}" type="presParOf" srcId="{B6695694-8E01-4254-A413-8E3C77341440}" destId="{D3860FBE-53A8-49C3-8E03-60A8531F6E67}" srcOrd="0" destOrd="0" presId="urn:microsoft.com/office/officeart/2005/8/layout/orgChart1"/>
    <dgm:cxn modelId="{85019A1A-EA9B-4D9C-88EE-8FB48992E216}" type="presParOf" srcId="{D3860FBE-53A8-49C3-8E03-60A8531F6E67}" destId="{78A0282C-241B-4A05-9CFC-1BD0E51FD278}" srcOrd="0" destOrd="0" presId="urn:microsoft.com/office/officeart/2005/8/layout/orgChart1"/>
    <dgm:cxn modelId="{B9113147-943A-4206-91A5-CC71EFD5C73B}" type="presParOf" srcId="{D3860FBE-53A8-49C3-8E03-60A8531F6E67}" destId="{126AE8C3-01EF-4893-90C6-6E8D1BB1047C}" srcOrd="1" destOrd="0" presId="urn:microsoft.com/office/officeart/2005/8/layout/orgChart1"/>
    <dgm:cxn modelId="{D02868B1-87BD-46D8-9B70-0365F29E3892}" type="presParOf" srcId="{B6695694-8E01-4254-A413-8E3C77341440}" destId="{FB38CD82-F210-4A10-8079-9B68C039276C}" srcOrd="1" destOrd="0" presId="urn:microsoft.com/office/officeart/2005/8/layout/orgChart1"/>
    <dgm:cxn modelId="{741C67E2-CC8F-42BC-93E1-0EA5D7888DBF}" type="presParOf" srcId="{B6695694-8E01-4254-A413-8E3C77341440}" destId="{40632DB7-BC70-41A1-95E4-152F290E79CB}" srcOrd="2" destOrd="0" presId="urn:microsoft.com/office/officeart/2005/8/layout/orgChart1"/>
    <dgm:cxn modelId="{9B6A5BE6-5E45-47F8-8F7A-ED791D977A80}" type="presParOf" srcId="{173A5CB1-2B92-4104-9D3B-35D89AC86381}" destId="{DE388532-A539-4592-BB7E-8E067364CE14}" srcOrd="2" destOrd="0" presId="urn:microsoft.com/office/officeart/2005/8/layout/orgChart1"/>
    <dgm:cxn modelId="{446C8E36-05F6-4E04-8C29-41A342C22C28}" type="presParOf" srcId="{2EBD3C39-CBE1-42DE-8C50-9DEC91F750E0}" destId="{45B507FB-A5EE-4DD3-B6C9-D222737116DA}" srcOrd="8" destOrd="0" presId="urn:microsoft.com/office/officeart/2005/8/layout/orgChart1"/>
    <dgm:cxn modelId="{F1813623-56B2-4EED-B035-52C9C22690BF}" type="presParOf" srcId="{2EBD3C39-CBE1-42DE-8C50-9DEC91F750E0}" destId="{B6A8C2AB-8F2E-4617-A283-8E6258570161}" srcOrd="9" destOrd="0" presId="urn:microsoft.com/office/officeart/2005/8/layout/orgChart1"/>
    <dgm:cxn modelId="{8FF4EC06-BD09-47DD-895E-A3644B13F379}" type="presParOf" srcId="{B6A8C2AB-8F2E-4617-A283-8E6258570161}" destId="{5E761CA5-85CE-407E-82D0-F89D80CFBC6E}" srcOrd="0" destOrd="0" presId="urn:microsoft.com/office/officeart/2005/8/layout/orgChart1"/>
    <dgm:cxn modelId="{8F3896BF-ED7A-4F21-9D47-F813F4287D20}" type="presParOf" srcId="{5E761CA5-85CE-407E-82D0-F89D80CFBC6E}" destId="{33CFB3D8-D5A7-413C-A60F-62AF32434BAC}" srcOrd="0" destOrd="0" presId="urn:microsoft.com/office/officeart/2005/8/layout/orgChart1"/>
    <dgm:cxn modelId="{E7134DBF-144F-4583-9299-12223E31C75F}" type="presParOf" srcId="{5E761CA5-85CE-407E-82D0-F89D80CFBC6E}" destId="{C944B7CC-6850-4B77-B4B5-7F8A2F9FF7B5}" srcOrd="1" destOrd="0" presId="urn:microsoft.com/office/officeart/2005/8/layout/orgChart1"/>
    <dgm:cxn modelId="{11323657-F7ED-4205-AF77-959A7925C1CF}" type="presParOf" srcId="{B6A8C2AB-8F2E-4617-A283-8E6258570161}" destId="{CE5B22D3-3B4A-400A-A7C0-19F084576BF2}" srcOrd="1" destOrd="0" presId="urn:microsoft.com/office/officeart/2005/8/layout/orgChart1"/>
    <dgm:cxn modelId="{C419E3FB-3626-48EC-A0D1-DE5CB560C78D}" type="presParOf" srcId="{B6A8C2AB-8F2E-4617-A283-8E6258570161}" destId="{F5BCC6A5-3C4C-4594-B201-7A8A25C6F777}" srcOrd="2" destOrd="0" presId="urn:microsoft.com/office/officeart/2005/8/layout/orgChart1"/>
    <dgm:cxn modelId="{F6A4B378-3A72-4AD3-87F9-EB0BFC083EA5}" type="presParOf" srcId="{2EBD3C39-CBE1-42DE-8C50-9DEC91F750E0}" destId="{54314B11-C2BE-4941-B11B-AB01770CDE10}" srcOrd="10" destOrd="0" presId="urn:microsoft.com/office/officeart/2005/8/layout/orgChart1"/>
    <dgm:cxn modelId="{D05B4784-D9D5-4F45-B177-45F073DE3BD5}" type="presParOf" srcId="{2EBD3C39-CBE1-42DE-8C50-9DEC91F750E0}" destId="{65A5D98C-10F9-47BC-827F-99442FD3859B}" srcOrd="11" destOrd="0" presId="urn:microsoft.com/office/officeart/2005/8/layout/orgChart1"/>
    <dgm:cxn modelId="{34DC1CDF-F6F1-416E-A7F7-708C333693D2}" type="presParOf" srcId="{65A5D98C-10F9-47BC-827F-99442FD3859B}" destId="{A3375BCB-0433-4237-9454-56365A6A42B0}" srcOrd="0" destOrd="0" presId="urn:microsoft.com/office/officeart/2005/8/layout/orgChart1"/>
    <dgm:cxn modelId="{0F59CD80-7B28-47C5-8216-7B0CE99634CF}" type="presParOf" srcId="{A3375BCB-0433-4237-9454-56365A6A42B0}" destId="{5953F43F-F1EC-47D1-B3EF-BD854DFA450F}" srcOrd="0" destOrd="0" presId="urn:microsoft.com/office/officeart/2005/8/layout/orgChart1"/>
    <dgm:cxn modelId="{C5ED1FD1-CF2B-4D8D-9F91-3620C8B3FAE1}" type="presParOf" srcId="{A3375BCB-0433-4237-9454-56365A6A42B0}" destId="{B98BDA2A-127D-4FD6-9065-B01A3DF23950}" srcOrd="1" destOrd="0" presId="urn:microsoft.com/office/officeart/2005/8/layout/orgChart1"/>
    <dgm:cxn modelId="{76B0AB0A-6B16-42D0-94D8-FA429221491B}" type="presParOf" srcId="{65A5D98C-10F9-47BC-827F-99442FD3859B}" destId="{01319CC4-7FA3-4A90-82E7-1EB28C8F9A26}" srcOrd="1" destOrd="0" presId="urn:microsoft.com/office/officeart/2005/8/layout/orgChart1"/>
    <dgm:cxn modelId="{A916A9B8-51E4-4335-B48B-A251EA032E80}" type="presParOf" srcId="{01319CC4-7FA3-4A90-82E7-1EB28C8F9A26}" destId="{D935D643-9633-415C-878B-2939C8F63782}" srcOrd="0" destOrd="0" presId="urn:microsoft.com/office/officeart/2005/8/layout/orgChart1"/>
    <dgm:cxn modelId="{99604C24-2C9F-48DB-86A1-B6A1D3681D87}" type="presParOf" srcId="{01319CC4-7FA3-4A90-82E7-1EB28C8F9A26}" destId="{62BCDF08-0E37-4CA5-93B3-134FF23BF141}" srcOrd="1" destOrd="0" presId="urn:microsoft.com/office/officeart/2005/8/layout/orgChart1"/>
    <dgm:cxn modelId="{6C31D037-EE18-44AB-99B9-21F47095EFF4}" type="presParOf" srcId="{62BCDF08-0E37-4CA5-93B3-134FF23BF141}" destId="{EEC6B81C-E091-46EC-950A-E86FBA88444B}" srcOrd="0" destOrd="0" presId="urn:microsoft.com/office/officeart/2005/8/layout/orgChart1"/>
    <dgm:cxn modelId="{0FFDFAE7-DE23-420D-8DB3-F68BDD7C0B6B}" type="presParOf" srcId="{EEC6B81C-E091-46EC-950A-E86FBA88444B}" destId="{2E5A13C1-64D1-470D-AF55-B67716B816C7}" srcOrd="0" destOrd="0" presId="urn:microsoft.com/office/officeart/2005/8/layout/orgChart1"/>
    <dgm:cxn modelId="{1A198938-45D1-48F6-B1F1-0EAB1C70DCE6}" type="presParOf" srcId="{EEC6B81C-E091-46EC-950A-E86FBA88444B}" destId="{89A56E1C-5402-421E-B99B-74E153E6BC54}" srcOrd="1" destOrd="0" presId="urn:microsoft.com/office/officeart/2005/8/layout/orgChart1"/>
    <dgm:cxn modelId="{2EF61734-504A-49DD-B1CD-39BC3D376431}" type="presParOf" srcId="{62BCDF08-0E37-4CA5-93B3-134FF23BF141}" destId="{4E048E8D-1409-4172-ADCC-364FD54F6860}" srcOrd="1" destOrd="0" presId="urn:microsoft.com/office/officeart/2005/8/layout/orgChart1"/>
    <dgm:cxn modelId="{1F50BB44-BCA6-4C2E-AFE8-4A670EBC543C}" type="presParOf" srcId="{62BCDF08-0E37-4CA5-93B3-134FF23BF141}" destId="{8314E035-7E9D-48D6-849F-A6438E0254A2}" srcOrd="2" destOrd="0" presId="urn:microsoft.com/office/officeart/2005/8/layout/orgChart1"/>
    <dgm:cxn modelId="{87F156C7-279E-4720-A7CC-74FE413C515A}" type="presParOf" srcId="{01319CC4-7FA3-4A90-82E7-1EB28C8F9A26}" destId="{087030DE-3E95-47BE-BEAD-7C3A41CD9390}" srcOrd="2" destOrd="0" presId="urn:microsoft.com/office/officeart/2005/8/layout/orgChart1"/>
    <dgm:cxn modelId="{1636078D-65C5-4A06-9A59-6F2F0D138F12}" type="presParOf" srcId="{01319CC4-7FA3-4A90-82E7-1EB28C8F9A26}" destId="{026E7319-F619-4CAE-9144-D67314E6E0C3}" srcOrd="3" destOrd="0" presId="urn:microsoft.com/office/officeart/2005/8/layout/orgChart1"/>
    <dgm:cxn modelId="{3C8D4958-0A16-4702-AC72-EFA4D456B76A}" type="presParOf" srcId="{026E7319-F619-4CAE-9144-D67314E6E0C3}" destId="{E5217910-F598-4C22-B9E8-A945442F8685}" srcOrd="0" destOrd="0" presId="urn:microsoft.com/office/officeart/2005/8/layout/orgChart1"/>
    <dgm:cxn modelId="{2915B1C2-6B4C-446E-8DBE-DB25B41F62E7}" type="presParOf" srcId="{E5217910-F598-4C22-B9E8-A945442F8685}" destId="{E740FCB8-722C-4E7D-8015-BF033AEFF2BF}" srcOrd="0" destOrd="0" presId="urn:microsoft.com/office/officeart/2005/8/layout/orgChart1"/>
    <dgm:cxn modelId="{5FEDC206-6B37-4E5F-A068-0AE927A13B64}" type="presParOf" srcId="{E5217910-F598-4C22-B9E8-A945442F8685}" destId="{61FC06E9-457F-4AF8-94C1-FFB9D6E861EB}" srcOrd="1" destOrd="0" presId="urn:microsoft.com/office/officeart/2005/8/layout/orgChart1"/>
    <dgm:cxn modelId="{3FA08575-0C7E-41D3-AEE1-A64F4AB838DF}" type="presParOf" srcId="{026E7319-F619-4CAE-9144-D67314E6E0C3}" destId="{44ADE3DF-285E-4775-9D31-F1833BA595EC}" srcOrd="1" destOrd="0" presId="urn:microsoft.com/office/officeart/2005/8/layout/orgChart1"/>
    <dgm:cxn modelId="{046063F1-B01E-4E0E-9930-2004B10C1EA3}" type="presParOf" srcId="{026E7319-F619-4CAE-9144-D67314E6E0C3}" destId="{4807ADEB-505F-4237-BC87-8CDBC023246A}" srcOrd="2" destOrd="0" presId="urn:microsoft.com/office/officeart/2005/8/layout/orgChart1"/>
    <dgm:cxn modelId="{D53FBE1E-8B56-41B6-AE15-998465BFD85D}" type="presParOf" srcId="{65A5D98C-10F9-47BC-827F-99442FD3859B}" destId="{E1973DDC-CC31-4508-8254-5F24827CCEFE}" srcOrd="2" destOrd="0" presId="urn:microsoft.com/office/officeart/2005/8/layout/orgChart1"/>
    <dgm:cxn modelId="{C2A2E7F7-D954-4FE3-A806-67E04B3F86CD}" type="presParOf" srcId="{2EBD3C39-CBE1-42DE-8C50-9DEC91F750E0}" destId="{007CAD02-E7B3-4C32-A4F4-037B0D4667DB}" srcOrd="12" destOrd="0" presId="urn:microsoft.com/office/officeart/2005/8/layout/orgChart1"/>
    <dgm:cxn modelId="{93957913-D7B0-447E-A5D5-2150A04B28C1}" type="presParOf" srcId="{2EBD3C39-CBE1-42DE-8C50-9DEC91F750E0}" destId="{718DD059-B0FF-480F-A314-34901B059B35}" srcOrd="13" destOrd="0" presId="urn:microsoft.com/office/officeart/2005/8/layout/orgChart1"/>
    <dgm:cxn modelId="{F196D87E-3A86-49CB-83E6-C1F58D329C47}" type="presParOf" srcId="{718DD059-B0FF-480F-A314-34901B059B35}" destId="{BBA565F0-4150-4B2B-86C2-B895429779E0}" srcOrd="0" destOrd="0" presId="urn:microsoft.com/office/officeart/2005/8/layout/orgChart1"/>
    <dgm:cxn modelId="{678AE851-9909-430A-98A0-03F19C45A20D}" type="presParOf" srcId="{BBA565F0-4150-4B2B-86C2-B895429779E0}" destId="{4EBAE20A-588E-44B2-9F0C-52555B8F9110}" srcOrd="0" destOrd="0" presId="urn:microsoft.com/office/officeart/2005/8/layout/orgChart1"/>
    <dgm:cxn modelId="{21D7FBEE-C195-4FDD-8AB7-7490FA778B50}" type="presParOf" srcId="{BBA565F0-4150-4B2B-86C2-B895429779E0}" destId="{6C3F179C-15EF-4E98-8E7B-8F2105F0BCC4}" srcOrd="1" destOrd="0" presId="urn:microsoft.com/office/officeart/2005/8/layout/orgChart1"/>
    <dgm:cxn modelId="{5151F08F-8319-4E75-9277-BD23F100EFE8}" type="presParOf" srcId="{718DD059-B0FF-480F-A314-34901B059B35}" destId="{FE548E7B-FA40-4878-A6E1-45528F92F0BC}" srcOrd="1" destOrd="0" presId="urn:microsoft.com/office/officeart/2005/8/layout/orgChart1"/>
    <dgm:cxn modelId="{1D1D0EF2-99B2-4FDB-BF5F-9CBD1ED5EAF0}" type="presParOf" srcId="{FE548E7B-FA40-4878-A6E1-45528F92F0BC}" destId="{B422B9F9-ED67-4659-BC15-52540995CD23}" srcOrd="0" destOrd="0" presId="urn:microsoft.com/office/officeart/2005/8/layout/orgChart1"/>
    <dgm:cxn modelId="{9861D621-A87F-48EB-B019-1AC53E0F9938}" type="presParOf" srcId="{FE548E7B-FA40-4878-A6E1-45528F92F0BC}" destId="{CBDAC2D7-0AD2-4525-A06B-61937BA92A41}" srcOrd="1" destOrd="0" presId="urn:microsoft.com/office/officeart/2005/8/layout/orgChart1"/>
    <dgm:cxn modelId="{429E7964-4563-4492-BC9C-DF122622CC44}" type="presParOf" srcId="{CBDAC2D7-0AD2-4525-A06B-61937BA92A41}" destId="{EA45A357-B460-4D74-8714-DEEDF5525D51}" srcOrd="0" destOrd="0" presId="urn:microsoft.com/office/officeart/2005/8/layout/orgChart1"/>
    <dgm:cxn modelId="{BC877687-9C67-4F99-8235-78AABF0F0D25}" type="presParOf" srcId="{EA45A357-B460-4D74-8714-DEEDF5525D51}" destId="{BD2D55D9-73B9-48A9-8802-0D65E174C802}" srcOrd="0" destOrd="0" presId="urn:microsoft.com/office/officeart/2005/8/layout/orgChart1"/>
    <dgm:cxn modelId="{CC9342F4-91B2-4671-BF8B-3A4CF94AF9A5}" type="presParOf" srcId="{EA45A357-B460-4D74-8714-DEEDF5525D51}" destId="{1C6DBE8C-90E0-4AC5-904A-EC5E7F54E2AB}" srcOrd="1" destOrd="0" presId="urn:microsoft.com/office/officeart/2005/8/layout/orgChart1"/>
    <dgm:cxn modelId="{BF26EC47-BF90-4D25-9E2C-BFD62FC00620}" type="presParOf" srcId="{CBDAC2D7-0AD2-4525-A06B-61937BA92A41}" destId="{91193F6B-41F9-4D91-99A3-E71B644526D0}" srcOrd="1" destOrd="0" presId="urn:microsoft.com/office/officeart/2005/8/layout/orgChart1"/>
    <dgm:cxn modelId="{573C5C8A-3B6D-471C-B10A-7A259B48D1DF}" type="presParOf" srcId="{CBDAC2D7-0AD2-4525-A06B-61937BA92A41}" destId="{3EFAF0A2-BA2B-45A8-93E7-C934598B4EFB}" srcOrd="2" destOrd="0" presId="urn:microsoft.com/office/officeart/2005/8/layout/orgChart1"/>
    <dgm:cxn modelId="{0C53CBA5-E275-4E5F-AD04-B9D06F95AE07}" type="presParOf" srcId="{718DD059-B0FF-480F-A314-34901B059B35}" destId="{27E3713F-44D6-41FD-94C5-35D7AB5AFA5A}" srcOrd="2" destOrd="0" presId="urn:microsoft.com/office/officeart/2005/8/layout/orgChart1"/>
    <dgm:cxn modelId="{DFF458BD-97DC-4CAF-8C4C-708E0A00E1C9}" type="presParOf" srcId="{E6FBB400-D497-480E-A3AE-BD1CCB1A741F}" destId="{3E06AE8C-0C46-4A94-9C6F-0A1A7B195814}" srcOrd="2" destOrd="0" presId="urn:microsoft.com/office/officeart/2005/8/layout/orgChart1"/>
    <dgm:cxn modelId="{5EE0BDDC-EB4E-450F-A5A3-8A0D2728248A}" type="presParOf" srcId="{3E06AE8C-0C46-4A94-9C6F-0A1A7B195814}" destId="{0BA15671-9B34-45B9-B547-18EF3341A35D}" srcOrd="0" destOrd="0" presId="urn:microsoft.com/office/officeart/2005/8/layout/orgChart1"/>
    <dgm:cxn modelId="{78017EFE-85CD-4242-96BD-3133B353AAAE}" type="presParOf" srcId="{3E06AE8C-0C46-4A94-9C6F-0A1A7B195814}" destId="{F2BBD09A-52D1-4DC8-8110-8C14E7E6FABC}" srcOrd="1" destOrd="0" presId="urn:microsoft.com/office/officeart/2005/8/layout/orgChart1"/>
    <dgm:cxn modelId="{8A31FE9F-AED7-4454-AE25-2FE859328771}" type="presParOf" srcId="{F2BBD09A-52D1-4DC8-8110-8C14E7E6FABC}" destId="{C9365938-33FF-45BB-8C39-262E54B1BC1D}" srcOrd="0" destOrd="0" presId="urn:microsoft.com/office/officeart/2005/8/layout/orgChart1"/>
    <dgm:cxn modelId="{C3F39D1E-B9C7-4AC8-9E2D-EABE87D77DAB}" type="presParOf" srcId="{C9365938-33FF-45BB-8C39-262E54B1BC1D}" destId="{003D0BCF-2494-40DC-AB54-5E5A58BBA8BA}" srcOrd="0" destOrd="0" presId="urn:microsoft.com/office/officeart/2005/8/layout/orgChart1"/>
    <dgm:cxn modelId="{F2DF4645-C7AF-41E3-B79D-45BD1661A1F3}" type="presParOf" srcId="{C9365938-33FF-45BB-8C39-262E54B1BC1D}" destId="{04E917A7-E7BB-48AE-A0AA-FAE636E63CDE}" srcOrd="1" destOrd="0" presId="urn:microsoft.com/office/officeart/2005/8/layout/orgChart1"/>
    <dgm:cxn modelId="{CF8056AC-0514-41A3-8932-88899EED31A1}" type="presParOf" srcId="{F2BBD09A-52D1-4DC8-8110-8C14E7E6FABC}" destId="{07597035-FA22-40C5-AB5A-C55550573FC9}" srcOrd="1" destOrd="0" presId="urn:microsoft.com/office/officeart/2005/8/layout/orgChart1"/>
    <dgm:cxn modelId="{5BB97DE0-519A-4533-A487-A7CCF7150B53}" type="presParOf" srcId="{F2BBD09A-52D1-4DC8-8110-8C14E7E6FABC}" destId="{AEF450C1-ED5B-4B1B-83EC-D36CD710FC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DDEDB1A-8455-4839-8B1E-9B00A6C35A6B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1840A05-D0C8-4210-AFEB-B4F7C6359EC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latin typeface="Arial" pitchFamily="34" charset="0"/>
              <a:cs typeface="Arial" pitchFamily="34" charset="0"/>
            </a:rPr>
            <a:t>John Collins</a:t>
          </a:r>
        </a:p>
        <a:p>
          <a:r>
            <a:rPr lang="en-US" sz="800" dirty="0" smtClean="0">
              <a:latin typeface="Arial" pitchFamily="34" charset="0"/>
              <a:cs typeface="Arial" pitchFamily="34" charset="0"/>
            </a:rPr>
            <a:t>Chief Technology Officer</a:t>
          </a:r>
          <a:endParaRPr lang="en-US" sz="800" dirty="0">
            <a:latin typeface="Arial" pitchFamily="34" charset="0"/>
            <a:cs typeface="Arial" pitchFamily="34" charset="0"/>
          </a:endParaRPr>
        </a:p>
      </dgm:t>
    </dgm:pt>
    <dgm:pt modelId="{6728FAE9-DA7F-4FCB-8171-866C266D05BC}" type="parTrans" cxnId="{BEB96798-E9BE-4E46-AFB3-1CD7D92251E7}">
      <dgm:prSet/>
      <dgm:spPr/>
      <dgm:t>
        <a:bodyPr/>
        <a:lstStyle/>
        <a:p>
          <a:endParaRPr lang="en-US"/>
        </a:p>
      </dgm:t>
    </dgm:pt>
    <dgm:pt modelId="{F29F0197-0387-4042-B42E-0D800FC3F4B9}" type="sibTrans" cxnId="{BEB96798-E9BE-4E46-AFB3-1CD7D92251E7}">
      <dgm:prSet/>
      <dgm:spPr/>
      <dgm:t>
        <a:bodyPr/>
        <a:lstStyle/>
        <a:p>
          <a:endParaRPr lang="en-US"/>
        </a:p>
      </dgm:t>
    </dgm:pt>
    <dgm:pt modelId="{CEF6B4A0-BD4D-44E5-9E49-94FECAEEC200}">
      <dgm:prSet custT="1"/>
      <dgm:spPr/>
      <dgm:t>
        <a:bodyPr/>
        <a:lstStyle/>
        <a:p>
          <a:endParaRPr lang="en-US" sz="800" dirty="0" smtClean="0">
            <a:latin typeface="Arial" pitchFamily="34" charset="0"/>
            <a:cs typeface="Arial" pitchFamily="34" charset="0"/>
          </a:endParaRPr>
        </a:p>
        <a:p>
          <a:endParaRPr lang="en-US" sz="800" dirty="0" smtClean="0">
            <a:latin typeface="Arial" pitchFamily="34" charset="0"/>
            <a:cs typeface="Arial" pitchFamily="34" charset="0"/>
          </a:endParaRPr>
        </a:p>
        <a:p>
          <a:r>
            <a:rPr lang="en-US" sz="800" dirty="0" smtClean="0">
              <a:latin typeface="Arial" pitchFamily="34" charset="0"/>
              <a:cs typeface="Arial" pitchFamily="34" charset="0"/>
            </a:rPr>
            <a:t>Mike Bruce</a:t>
          </a:r>
        </a:p>
        <a:p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9A77CA4-BD39-4A40-BD3C-CCA5AC0881B7}" type="parTrans" cxnId="{0542C7AF-DB06-4105-85FB-7BF32F685822}">
      <dgm:prSet/>
      <dgm:spPr/>
      <dgm:t>
        <a:bodyPr/>
        <a:lstStyle/>
        <a:p>
          <a:endParaRPr lang="en-US"/>
        </a:p>
      </dgm:t>
    </dgm:pt>
    <dgm:pt modelId="{EE2B2DE9-D6C6-4DC7-9167-23AE2F5C7EBA}" type="sibTrans" cxnId="{0542C7AF-DB06-4105-85FB-7BF32F685822}">
      <dgm:prSet/>
      <dgm:spPr/>
      <dgm:t>
        <a:bodyPr/>
        <a:lstStyle/>
        <a:p>
          <a:endParaRPr lang="en-US"/>
        </a:p>
      </dgm:t>
    </dgm:pt>
    <dgm:pt modelId="{94CFB737-7B95-4A33-87CA-CAC950BDA42C}">
      <dgm:prSet custT="1"/>
      <dgm:spPr/>
      <dgm:t>
        <a:bodyPr/>
        <a:lstStyle/>
        <a:p>
          <a:r>
            <a:rPr lang="en-US" sz="800" dirty="0" smtClean="0"/>
            <a:t>Carol Persinger</a:t>
          </a:r>
        </a:p>
        <a:p>
          <a:r>
            <a:rPr lang="en-US" sz="800" dirty="0" smtClean="0"/>
            <a:t>Campus Mail Services Assistant</a:t>
          </a:r>
          <a:endParaRPr lang="en-US" sz="800" dirty="0"/>
        </a:p>
      </dgm:t>
    </dgm:pt>
    <dgm:pt modelId="{5B8F0ECD-9CB0-4A2E-98D1-FD05FD8C2E8A}" type="parTrans" cxnId="{43C5666F-5918-4CA1-9553-27E0EFDE83BB}">
      <dgm:prSet/>
      <dgm:spPr/>
      <dgm:t>
        <a:bodyPr/>
        <a:lstStyle/>
        <a:p>
          <a:endParaRPr lang="en-US"/>
        </a:p>
      </dgm:t>
    </dgm:pt>
    <dgm:pt modelId="{95333443-A13F-48A3-8ED0-2E54C6AD3DF1}" type="sibTrans" cxnId="{43C5666F-5918-4CA1-9553-27E0EFDE83BB}">
      <dgm:prSet/>
      <dgm:spPr/>
      <dgm:t>
        <a:bodyPr/>
        <a:lstStyle/>
        <a:p>
          <a:endParaRPr lang="en-US"/>
        </a:p>
      </dgm:t>
    </dgm:pt>
    <dgm:pt modelId="{FA4CE30C-0C06-413B-A680-E8CC6335ACAB}" type="asst">
      <dgm:prSet custT="1"/>
      <dgm:spPr/>
      <dgm:t>
        <a:bodyPr/>
        <a:lstStyle/>
        <a:p>
          <a:r>
            <a:rPr lang="en-US" sz="800" dirty="0" smtClean="0"/>
            <a:t>Caleb Gosnell</a:t>
          </a:r>
        </a:p>
        <a:p>
          <a:r>
            <a:rPr lang="en-US" sz="800" dirty="0" smtClean="0"/>
            <a:t>IT Helpdesk Assistant</a:t>
          </a:r>
          <a:endParaRPr lang="en-US" sz="800" dirty="0"/>
        </a:p>
      </dgm:t>
    </dgm:pt>
    <dgm:pt modelId="{A9D3C07A-513B-4770-AB5F-918029C39DCA}" type="parTrans" cxnId="{E167E924-372B-40FC-A1CC-1F9F6EF9ECAA}">
      <dgm:prSet/>
      <dgm:spPr/>
      <dgm:t>
        <a:bodyPr/>
        <a:lstStyle/>
        <a:p>
          <a:endParaRPr lang="en-US"/>
        </a:p>
      </dgm:t>
    </dgm:pt>
    <dgm:pt modelId="{147B144E-E2CA-456D-AC91-9D36679A6AA1}" type="sibTrans" cxnId="{E167E924-372B-40FC-A1CC-1F9F6EF9ECAA}">
      <dgm:prSet/>
      <dgm:spPr/>
      <dgm:t>
        <a:bodyPr/>
        <a:lstStyle/>
        <a:p>
          <a:endParaRPr lang="en-US"/>
        </a:p>
      </dgm:t>
    </dgm:pt>
    <dgm:pt modelId="{324157A2-4EFB-4823-8DDB-0BD1AEF711FF}">
      <dgm:prSet custT="1"/>
      <dgm:spPr/>
      <dgm:t>
        <a:bodyPr/>
        <a:lstStyle/>
        <a:p>
          <a:r>
            <a:rPr lang="en-US" sz="800" dirty="0" smtClean="0"/>
            <a:t>Neil Reeves</a:t>
          </a:r>
        </a:p>
        <a:p>
          <a:r>
            <a:rPr lang="en-US" sz="800" dirty="0" smtClean="0"/>
            <a:t>System Support Coordinator</a:t>
          </a:r>
          <a:endParaRPr lang="en-US" sz="800" dirty="0"/>
        </a:p>
      </dgm:t>
    </dgm:pt>
    <dgm:pt modelId="{6C1C7184-C457-4D33-B73D-7190E735D625}" type="parTrans" cxnId="{A740F19E-B99B-4A3C-8CB1-3522ECACE1EA}">
      <dgm:prSet/>
      <dgm:spPr/>
      <dgm:t>
        <a:bodyPr/>
        <a:lstStyle/>
        <a:p>
          <a:endParaRPr lang="en-US"/>
        </a:p>
      </dgm:t>
    </dgm:pt>
    <dgm:pt modelId="{12495356-F829-4831-A0C7-5700BC15064A}" type="sibTrans" cxnId="{A740F19E-B99B-4A3C-8CB1-3522ECACE1EA}">
      <dgm:prSet/>
      <dgm:spPr/>
      <dgm:t>
        <a:bodyPr/>
        <a:lstStyle/>
        <a:p>
          <a:endParaRPr lang="en-US"/>
        </a:p>
      </dgm:t>
    </dgm:pt>
    <dgm:pt modelId="{3455803B-055D-4F73-BBD8-362A9AC67AA8}">
      <dgm:prSet custT="1"/>
      <dgm:spPr/>
      <dgm:t>
        <a:bodyPr/>
        <a:lstStyle/>
        <a:p>
          <a:r>
            <a:rPr lang="en-US" sz="800" dirty="0" smtClean="0"/>
            <a:t>Ben Stilson</a:t>
          </a:r>
        </a:p>
        <a:p>
          <a:r>
            <a:rPr lang="en-US" sz="800" dirty="0" smtClean="0"/>
            <a:t>Web Development Specialist</a:t>
          </a:r>
          <a:endParaRPr lang="en-US" sz="800" dirty="0"/>
        </a:p>
      </dgm:t>
    </dgm:pt>
    <dgm:pt modelId="{099B19A3-4866-4D5A-88A3-BC5ACAD56931}" type="parTrans" cxnId="{CE22626B-53CF-4467-8653-16D761403D17}">
      <dgm:prSet/>
      <dgm:spPr/>
      <dgm:t>
        <a:bodyPr/>
        <a:lstStyle/>
        <a:p>
          <a:endParaRPr lang="en-US"/>
        </a:p>
      </dgm:t>
    </dgm:pt>
    <dgm:pt modelId="{D5E55012-994B-47DE-B537-B17AAE0BD8BD}" type="sibTrans" cxnId="{CE22626B-53CF-4467-8653-16D761403D17}">
      <dgm:prSet/>
      <dgm:spPr/>
      <dgm:t>
        <a:bodyPr/>
        <a:lstStyle/>
        <a:p>
          <a:endParaRPr lang="en-US"/>
        </a:p>
      </dgm:t>
    </dgm:pt>
    <dgm:pt modelId="{35A51D25-5E43-4E02-9685-8D0668EA0AC8}">
      <dgm:prSet custT="1"/>
      <dgm:spPr>
        <a:solidFill>
          <a:srgbClr val="FFFF00"/>
        </a:solidFill>
      </dgm:spPr>
      <dgm:t>
        <a:bodyPr/>
        <a:lstStyle/>
        <a:p>
          <a:r>
            <a:rPr lang="en-US" sz="800" dirty="0" smtClean="0"/>
            <a:t>OPEN</a:t>
          </a:r>
        </a:p>
        <a:p>
          <a:r>
            <a:rPr lang="en-US" sz="800" dirty="0" smtClean="0"/>
            <a:t>Instructional Technologist</a:t>
          </a:r>
          <a:endParaRPr lang="en-US" sz="800" dirty="0"/>
        </a:p>
      </dgm:t>
    </dgm:pt>
    <dgm:pt modelId="{24D80F96-C9C0-426A-B3FD-8462078AC9A1}" type="parTrans" cxnId="{5DB81DE3-3112-4EE8-AD4B-23201E80708C}">
      <dgm:prSet/>
      <dgm:spPr/>
      <dgm:t>
        <a:bodyPr/>
        <a:lstStyle/>
        <a:p>
          <a:endParaRPr lang="en-US"/>
        </a:p>
      </dgm:t>
    </dgm:pt>
    <dgm:pt modelId="{3406B89E-C8E3-4F5D-A8C5-00F6ED49AE60}" type="sibTrans" cxnId="{5DB81DE3-3112-4EE8-AD4B-23201E80708C}">
      <dgm:prSet/>
      <dgm:spPr/>
      <dgm:t>
        <a:bodyPr/>
        <a:lstStyle/>
        <a:p>
          <a:endParaRPr lang="en-US"/>
        </a:p>
      </dgm:t>
    </dgm:pt>
    <dgm:pt modelId="{5F0492DD-B0AB-4FE8-8085-46080DBA610E}">
      <dgm:prSet custT="1"/>
      <dgm:spPr/>
      <dgm:t>
        <a:bodyPr/>
        <a:lstStyle/>
        <a:p>
          <a:r>
            <a:rPr lang="en-US" sz="800" dirty="0" smtClean="0"/>
            <a:t>Dawn Houze</a:t>
          </a:r>
        </a:p>
        <a:p>
          <a:r>
            <a:rPr lang="en-US" sz="800" dirty="0" smtClean="0"/>
            <a:t>Director of Administrative Computing</a:t>
          </a:r>
          <a:endParaRPr lang="en-US" sz="800" dirty="0"/>
        </a:p>
      </dgm:t>
    </dgm:pt>
    <dgm:pt modelId="{ABD7E982-AD07-4022-92A6-71470C4BC3D4}" type="parTrans" cxnId="{9819BA43-EDB5-4991-8A97-4FD253C5CC92}">
      <dgm:prSet/>
      <dgm:spPr/>
      <dgm:t>
        <a:bodyPr/>
        <a:lstStyle/>
        <a:p>
          <a:endParaRPr lang="en-US"/>
        </a:p>
      </dgm:t>
    </dgm:pt>
    <dgm:pt modelId="{18C51AF1-73A8-4E78-B0B3-E8722BB2085B}" type="sibTrans" cxnId="{9819BA43-EDB5-4991-8A97-4FD253C5CC92}">
      <dgm:prSet/>
      <dgm:spPr/>
      <dgm:t>
        <a:bodyPr/>
        <a:lstStyle/>
        <a:p>
          <a:endParaRPr lang="en-US"/>
        </a:p>
      </dgm:t>
    </dgm:pt>
    <dgm:pt modelId="{C7A0F2D7-FFA7-4795-A5BF-22C0B3E66098}">
      <dgm:prSet custT="1"/>
      <dgm:spPr/>
      <dgm:t>
        <a:bodyPr/>
        <a:lstStyle/>
        <a:p>
          <a:r>
            <a:rPr lang="en-US" sz="800" dirty="0" smtClean="0"/>
            <a:t>Steve Brown</a:t>
          </a:r>
        </a:p>
        <a:p>
          <a:r>
            <a:rPr lang="en-US" sz="800" dirty="0" smtClean="0"/>
            <a:t>IT Specialist</a:t>
          </a:r>
          <a:endParaRPr lang="en-US" sz="800" dirty="0"/>
        </a:p>
      </dgm:t>
    </dgm:pt>
    <dgm:pt modelId="{943B2FF1-D0C2-426A-9117-2DDC21465D9F}" type="parTrans" cxnId="{6866B882-0526-4584-84B2-73467D538058}">
      <dgm:prSet/>
      <dgm:spPr/>
      <dgm:t>
        <a:bodyPr/>
        <a:lstStyle/>
        <a:p>
          <a:endParaRPr lang="en-US"/>
        </a:p>
      </dgm:t>
    </dgm:pt>
    <dgm:pt modelId="{3D2BD060-690F-415C-A9FF-31CD032B160A}" type="sibTrans" cxnId="{6866B882-0526-4584-84B2-73467D538058}">
      <dgm:prSet/>
      <dgm:spPr/>
      <dgm:t>
        <a:bodyPr/>
        <a:lstStyle/>
        <a:p>
          <a:endParaRPr lang="en-US"/>
        </a:p>
      </dgm:t>
    </dgm:pt>
    <dgm:pt modelId="{662F17AE-4F07-4541-91A6-D9D92237AD34}">
      <dgm:prSet custT="1"/>
      <dgm:spPr/>
      <dgm:t>
        <a:bodyPr/>
        <a:lstStyle/>
        <a:p>
          <a:r>
            <a:rPr lang="en-US" sz="800" dirty="0" smtClean="0"/>
            <a:t>Kevin Stormer</a:t>
          </a:r>
        </a:p>
        <a:p>
          <a:r>
            <a:rPr lang="en-US" sz="800" dirty="0" smtClean="0"/>
            <a:t>Network System Specialist</a:t>
          </a:r>
          <a:endParaRPr lang="en-US" sz="800" dirty="0"/>
        </a:p>
      </dgm:t>
    </dgm:pt>
    <dgm:pt modelId="{58F20BFA-051A-4037-A3E7-7884B3BC83D6}" type="parTrans" cxnId="{1780CF3D-F056-4480-8505-90BE88161F48}">
      <dgm:prSet/>
      <dgm:spPr/>
      <dgm:t>
        <a:bodyPr/>
        <a:lstStyle/>
        <a:p>
          <a:endParaRPr lang="en-US"/>
        </a:p>
      </dgm:t>
    </dgm:pt>
    <dgm:pt modelId="{C5B703B3-533B-40C9-ABEF-0DAB1B1890CF}" type="sibTrans" cxnId="{1780CF3D-F056-4480-8505-90BE88161F48}">
      <dgm:prSet/>
      <dgm:spPr/>
      <dgm:t>
        <a:bodyPr/>
        <a:lstStyle/>
        <a:p>
          <a:endParaRPr lang="en-US"/>
        </a:p>
      </dgm:t>
    </dgm:pt>
    <dgm:pt modelId="{5DCC453B-3D8F-47D4-907A-C0CA514A8337}" type="pres">
      <dgm:prSet presAssocID="{0DDEDB1A-8455-4839-8B1E-9B00A6C35A6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679800-328E-41F8-A666-2F4888691D84}" type="pres">
      <dgm:prSet presAssocID="{CEF6B4A0-BD4D-44E5-9E49-94FECAEEC20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0798D1-3521-4745-8470-A85931C350CC}" type="pres">
      <dgm:prSet presAssocID="{CEF6B4A0-BD4D-44E5-9E49-94FECAEEC200}" presName="rootComposite1" presStyleCnt="0"/>
      <dgm:spPr/>
      <dgm:t>
        <a:bodyPr/>
        <a:lstStyle/>
        <a:p>
          <a:endParaRPr lang="en-US"/>
        </a:p>
      </dgm:t>
    </dgm:pt>
    <dgm:pt modelId="{39461435-6C2F-4668-99C0-1E6E3C56646E}" type="pres">
      <dgm:prSet presAssocID="{CEF6B4A0-BD4D-44E5-9E49-94FECAEEC200}" presName="rootText1" presStyleLbl="node0" presStyleIdx="0" presStyleCnt="1" custLinFactNeighborX="-1305" custLinFactNeighborY="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263D1-2086-4556-8020-36FEA2FD7E4F}" type="pres">
      <dgm:prSet presAssocID="{CEF6B4A0-BD4D-44E5-9E49-94FECAEEC20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8D35BBD-8ED2-43B5-97CD-17BE7C082D4C}" type="pres">
      <dgm:prSet presAssocID="{CEF6B4A0-BD4D-44E5-9E49-94FECAEEC200}" presName="hierChild2" presStyleCnt="0"/>
      <dgm:spPr/>
      <dgm:t>
        <a:bodyPr/>
        <a:lstStyle/>
        <a:p>
          <a:endParaRPr lang="en-US"/>
        </a:p>
      </dgm:t>
    </dgm:pt>
    <dgm:pt modelId="{63083382-0395-4DCE-B982-A20859FC2C49}" type="pres">
      <dgm:prSet presAssocID="{6728FAE9-DA7F-4FCB-8171-866C266D05B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3567F70A-C065-46DC-B089-BEACF6DC2719}" type="pres">
      <dgm:prSet presAssocID="{31840A05-D0C8-4210-AFEB-B4F7C6359EC9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6CEF20EB-6A40-4250-8DF7-8C8BFEF8FE5B}" type="pres">
      <dgm:prSet presAssocID="{31840A05-D0C8-4210-AFEB-B4F7C6359EC9}" presName="rootComposite" presStyleCnt="0"/>
      <dgm:spPr/>
      <dgm:t>
        <a:bodyPr/>
        <a:lstStyle/>
        <a:p>
          <a:endParaRPr lang="en-US"/>
        </a:p>
      </dgm:t>
    </dgm:pt>
    <dgm:pt modelId="{EAF62269-CE41-410B-A14F-FF1D703E41E9}" type="pres">
      <dgm:prSet presAssocID="{31840A05-D0C8-4210-AFEB-B4F7C6359EC9}" presName="rootText" presStyleLbl="node2" presStyleIdx="0" presStyleCnt="1" custLinFactNeighborX="-1305" custLinFactNeighborY="-32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B042A-96EE-4D45-9EC0-CF7CEF39B226}" type="pres">
      <dgm:prSet presAssocID="{31840A05-D0C8-4210-AFEB-B4F7C6359EC9}" presName="rootConnector" presStyleLbl="node2" presStyleIdx="0" presStyleCnt="1"/>
      <dgm:spPr/>
      <dgm:t>
        <a:bodyPr/>
        <a:lstStyle/>
        <a:p>
          <a:endParaRPr lang="en-US"/>
        </a:p>
      </dgm:t>
    </dgm:pt>
    <dgm:pt modelId="{BA0AEB13-DD2C-4FD7-9E3D-090C2475BDC3}" type="pres">
      <dgm:prSet presAssocID="{31840A05-D0C8-4210-AFEB-B4F7C6359EC9}" presName="hierChild4" presStyleCnt="0"/>
      <dgm:spPr/>
      <dgm:t>
        <a:bodyPr/>
        <a:lstStyle/>
        <a:p>
          <a:endParaRPr lang="en-US"/>
        </a:p>
      </dgm:t>
    </dgm:pt>
    <dgm:pt modelId="{E90DF9CA-A921-4D58-9E5E-EA6C69B226C7}" type="pres">
      <dgm:prSet presAssocID="{5B8F0ECD-9CB0-4A2E-98D1-FD05FD8C2E8A}" presName="Name35" presStyleLbl="parChTrans1D3" presStyleIdx="0" presStyleCnt="7"/>
      <dgm:spPr/>
      <dgm:t>
        <a:bodyPr/>
        <a:lstStyle/>
        <a:p>
          <a:endParaRPr lang="en-US"/>
        </a:p>
      </dgm:t>
    </dgm:pt>
    <dgm:pt modelId="{BE2C76D5-F8A7-4E2D-A167-448B0F68EEDA}" type="pres">
      <dgm:prSet presAssocID="{94CFB737-7B95-4A33-87CA-CAC950BDA4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CEB774-D93A-4399-B3B1-BDE28A23AE72}" type="pres">
      <dgm:prSet presAssocID="{94CFB737-7B95-4A33-87CA-CAC950BDA42C}" presName="rootComposite" presStyleCnt="0"/>
      <dgm:spPr/>
      <dgm:t>
        <a:bodyPr/>
        <a:lstStyle/>
        <a:p>
          <a:endParaRPr lang="en-US"/>
        </a:p>
      </dgm:t>
    </dgm:pt>
    <dgm:pt modelId="{F7B8AC6F-750D-43A4-BC4D-F57D49B106F5}" type="pres">
      <dgm:prSet presAssocID="{94CFB737-7B95-4A33-87CA-CAC950BDA42C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EA1F1-5C58-4129-9F83-C495E1A601C4}" type="pres">
      <dgm:prSet presAssocID="{94CFB737-7B95-4A33-87CA-CAC950BDA42C}" presName="rootConnector" presStyleLbl="node3" presStyleIdx="0" presStyleCnt="6"/>
      <dgm:spPr/>
      <dgm:t>
        <a:bodyPr/>
        <a:lstStyle/>
        <a:p>
          <a:endParaRPr lang="en-US"/>
        </a:p>
      </dgm:t>
    </dgm:pt>
    <dgm:pt modelId="{83CE5BF6-C9CD-4356-9FDA-F8C53DB7221A}" type="pres">
      <dgm:prSet presAssocID="{94CFB737-7B95-4A33-87CA-CAC950BDA42C}" presName="hierChild4" presStyleCnt="0"/>
      <dgm:spPr/>
      <dgm:t>
        <a:bodyPr/>
        <a:lstStyle/>
        <a:p>
          <a:endParaRPr lang="en-US"/>
        </a:p>
      </dgm:t>
    </dgm:pt>
    <dgm:pt modelId="{5B528627-6662-4CD2-97E8-559F3F1B6CCE}" type="pres">
      <dgm:prSet presAssocID="{94CFB737-7B95-4A33-87CA-CAC950BDA42C}" presName="hierChild5" presStyleCnt="0"/>
      <dgm:spPr/>
      <dgm:t>
        <a:bodyPr/>
        <a:lstStyle/>
        <a:p>
          <a:endParaRPr lang="en-US"/>
        </a:p>
      </dgm:t>
    </dgm:pt>
    <dgm:pt modelId="{E62B9280-71A4-40E4-A14C-B3A8088D406E}" type="pres">
      <dgm:prSet presAssocID="{6C1C7184-C457-4D33-B73D-7190E735D625}" presName="Name35" presStyleLbl="parChTrans1D3" presStyleIdx="1" presStyleCnt="7"/>
      <dgm:spPr/>
      <dgm:t>
        <a:bodyPr/>
        <a:lstStyle/>
        <a:p>
          <a:endParaRPr lang="en-US"/>
        </a:p>
      </dgm:t>
    </dgm:pt>
    <dgm:pt modelId="{AFC975D1-955F-4D80-8A6E-CFBB69286210}" type="pres">
      <dgm:prSet presAssocID="{324157A2-4EFB-4823-8DDB-0BD1AEF711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E663E3A-C9FE-4653-8A9A-E7D2D1979EB7}" type="pres">
      <dgm:prSet presAssocID="{324157A2-4EFB-4823-8DDB-0BD1AEF711FF}" presName="rootComposite" presStyleCnt="0"/>
      <dgm:spPr/>
      <dgm:t>
        <a:bodyPr/>
        <a:lstStyle/>
        <a:p>
          <a:endParaRPr lang="en-US"/>
        </a:p>
      </dgm:t>
    </dgm:pt>
    <dgm:pt modelId="{361C98EF-8879-4D37-95A0-2584741D0897}" type="pres">
      <dgm:prSet presAssocID="{324157A2-4EFB-4823-8DDB-0BD1AEF711FF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C88C6-EBFE-4D90-BF03-6CD7D3F7F8D0}" type="pres">
      <dgm:prSet presAssocID="{324157A2-4EFB-4823-8DDB-0BD1AEF711FF}" presName="rootConnector" presStyleLbl="node3" presStyleIdx="1" presStyleCnt="6"/>
      <dgm:spPr/>
      <dgm:t>
        <a:bodyPr/>
        <a:lstStyle/>
        <a:p>
          <a:endParaRPr lang="en-US"/>
        </a:p>
      </dgm:t>
    </dgm:pt>
    <dgm:pt modelId="{8CAA6F6D-260D-4D5D-A13A-AB1679245686}" type="pres">
      <dgm:prSet presAssocID="{324157A2-4EFB-4823-8DDB-0BD1AEF711FF}" presName="hierChild4" presStyleCnt="0"/>
      <dgm:spPr/>
      <dgm:t>
        <a:bodyPr/>
        <a:lstStyle/>
        <a:p>
          <a:endParaRPr lang="en-US"/>
        </a:p>
      </dgm:t>
    </dgm:pt>
    <dgm:pt modelId="{3B4A3ABF-0E64-47AD-A0A4-BE7C799F4E64}" type="pres">
      <dgm:prSet presAssocID="{324157A2-4EFB-4823-8DDB-0BD1AEF711FF}" presName="hierChild5" presStyleCnt="0"/>
      <dgm:spPr/>
      <dgm:t>
        <a:bodyPr/>
        <a:lstStyle/>
        <a:p>
          <a:endParaRPr lang="en-US"/>
        </a:p>
      </dgm:t>
    </dgm:pt>
    <dgm:pt modelId="{FAB9F5D7-C82A-4C5D-835F-2DCB4B5FB11C}" type="pres">
      <dgm:prSet presAssocID="{099B19A3-4866-4D5A-88A3-BC5ACAD56931}" presName="Name35" presStyleLbl="parChTrans1D3" presStyleIdx="2" presStyleCnt="7"/>
      <dgm:spPr/>
      <dgm:t>
        <a:bodyPr/>
        <a:lstStyle/>
        <a:p>
          <a:endParaRPr lang="en-US"/>
        </a:p>
      </dgm:t>
    </dgm:pt>
    <dgm:pt modelId="{4C9AE2A8-811D-464B-B19B-1D78139C8AF3}" type="pres">
      <dgm:prSet presAssocID="{3455803B-055D-4F73-BBD8-362A9AC67A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43C499-EF84-4AC8-B95E-BA2D1D950018}" type="pres">
      <dgm:prSet presAssocID="{3455803B-055D-4F73-BBD8-362A9AC67AA8}" presName="rootComposite" presStyleCnt="0"/>
      <dgm:spPr/>
      <dgm:t>
        <a:bodyPr/>
        <a:lstStyle/>
        <a:p>
          <a:endParaRPr lang="en-US"/>
        </a:p>
      </dgm:t>
    </dgm:pt>
    <dgm:pt modelId="{9315E40E-32DE-463E-9176-2291DEBFB64A}" type="pres">
      <dgm:prSet presAssocID="{3455803B-055D-4F73-BBD8-362A9AC67AA8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4D674-E634-4E2E-A504-CFE585C1D8F8}" type="pres">
      <dgm:prSet presAssocID="{3455803B-055D-4F73-BBD8-362A9AC67AA8}" presName="rootConnector" presStyleLbl="node3" presStyleIdx="2" presStyleCnt="6"/>
      <dgm:spPr/>
      <dgm:t>
        <a:bodyPr/>
        <a:lstStyle/>
        <a:p>
          <a:endParaRPr lang="en-US"/>
        </a:p>
      </dgm:t>
    </dgm:pt>
    <dgm:pt modelId="{E9BACDA1-FBD3-4CD1-B783-D3A702EF168F}" type="pres">
      <dgm:prSet presAssocID="{3455803B-055D-4F73-BBD8-362A9AC67AA8}" presName="hierChild4" presStyleCnt="0"/>
      <dgm:spPr/>
      <dgm:t>
        <a:bodyPr/>
        <a:lstStyle/>
        <a:p>
          <a:endParaRPr lang="en-US"/>
        </a:p>
      </dgm:t>
    </dgm:pt>
    <dgm:pt modelId="{6C70A1D7-10D8-4CD0-9012-65273F16A09C}" type="pres">
      <dgm:prSet presAssocID="{3455803B-055D-4F73-BBD8-362A9AC67AA8}" presName="hierChild5" presStyleCnt="0"/>
      <dgm:spPr/>
      <dgm:t>
        <a:bodyPr/>
        <a:lstStyle/>
        <a:p>
          <a:endParaRPr lang="en-US"/>
        </a:p>
      </dgm:t>
    </dgm:pt>
    <dgm:pt modelId="{9C445EA4-9503-4B2A-BCBB-EFA0587DC465}" type="pres">
      <dgm:prSet presAssocID="{24D80F96-C9C0-426A-B3FD-8462078AC9A1}" presName="Name35" presStyleLbl="parChTrans1D3" presStyleIdx="3" presStyleCnt="7"/>
      <dgm:spPr/>
      <dgm:t>
        <a:bodyPr/>
        <a:lstStyle/>
        <a:p>
          <a:endParaRPr lang="en-US"/>
        </a:p>
      </dgm:t>
    </dgm:pt>
    <dgm:pt modelId="{E932B850-6E4A-48B6-BBA4-38DABAE9DBFD}" type="pres">
      <dgm:prSet presAssocID="{35A51D25-5E43-4E02-9685-8D0668EA0A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44FA5D-B384-43BB-9E76-C3BAF0B756D4}" type="pres">
      <dgm:prSet presAssocID="{35A51D25-5E43-4E02-9685-8D0668EA0AC8}" presName="rootComposite" presStyleCnt="0"/>
      <dgm:spPr/>
      <dgm:t>
        <a:bodyPr/>
        <a:lstStyle/>
        <a:p>
          <a:endParaRPr lang="en-US"/>
        </a:p>
      </dgm:t>
    </dgm:pt>
    <dgm:pt modelId="{603BE69D-5834-422C-88C9-F58894E79CBD}" type="pres">
      <dgm:prSet presAssocID="{35A51D25-5E43-4E02-9685-8D0668EA0AC8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13698-B93C-46A2-976C-9AD873E45ABD}" type="pres">
      <dgm:prSet presAssocID="{35A51D25-5E43-4E02-9685-8D0668EA0AC8}" presName="rootConnector" presStyleLbl="node3" presStyleIdx="3" presStyleCnt="6"/>
      <dgm:spPr/>
      <dgm:t>
        <a:bodyPr/>
        <a:lstStyle/>
        <a:p>
          <a:endParaRPr lang="en-US"/>
        </a:p>
      </dgm:t>
    </dgm:pt>
    <dgm:pt modelId="{0FD1D1FB-B3D3-4770-9D4A-A91783547E3E}" type="pres">
      <dgm:prSet presAssocID="{35A51D25-5E43-4E02-9685-8D0668EA0AC8}" presName="hierChild4" presStyleCnt="0"/>
      <dgm:spPr/>
      <dgm:t>
        <a:bodyPr/>
        <a:lstStyle/>
        <a:p>
          <a:endParaRPr lang="en-US"/>
        </a:p>
      </dgm:t>
    </dgm:pt>
    <dgm:pt modelId="{F7D5BB94-552F-4B87-B932-FC997E617477}" type="pres">
      <dgm:prSet presAssocID="{35A51D25-5E43-4E02-9685-8D0668EA0AC8}" presName="hierChild5" presStyleCnt="0"/>
      <dgm:spPr/>
      <dgm:t>
        <a:bodyPr/>
        <a:lstStyle/>
        <a:p>
          <a:endParaRPr lang="en-US"/>
        </a:p>
      </dgm:t>
    </dgm:pt>
    <dgm:pt modelId="{1F9EBA02-B48F-4B73-9D89-E664F0921838}" type="pres">
      <dgm:prSet presAssocID="{ABD7E982-AD07-4022-92A6-71470C4BC3D4}" presName="Name35" presStyleLbl="parChTrans1D3" presStyleIdx="4" presStyleCnt="7"/>
      <dgm:spPr/>
      <dgm:t>
        <a:bodyPr/>
        <a:lstStyle/>
        <a:p>
          <a:endParaRPr lang="en-US"/>
        </a:p>
      </dgm:t>
    </dgm:pt>
    <dgm:pt modelId="{9B6A04E7-AD1E-4231-8C08-97EE8DE9FF00}" type="pres">
      <dgm:prSet presAssocID="{5F0492DD-B0AB-4FE8-8085-46080DBA61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F85EA0-979C-4D3B-880B-617ECA788B1C}" type="pres">
      <dgm:prSet presAssocID="{5F0492DD-B0AB-4FE8-8085-46080DBA610E}" presName="rootComposite" presStyleCnt="0"/>
      <dgm:spPr/>
      <dgm:t>
        <a:bodyPr/>
        <a:lstStyle/>
        <a:p>
          <a:endParaRPr lang="en-US"/>
        </a:p>
      </dgm:t>
    </dgm:pt>
    <dgm:pt modelId="{84AC4084-55E5-4077-B088-E2ECFD0B96B2}" type="pres">
      <dgm:prSet presAssocID="{5F0492DD-B0AB-4FE8-8085-46080DBA610E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C877FF-5058-447C-9AC5-14ED3766EAFC}" type="pres">
      <dgm:prSet presAssocID="{5F0492DD-B0AB-4FE8-8085-46080DBA610E}" presName="rootConnector" presStyleLbl="node3" presStyleIdx="4" presStyleCnt="6"/>
      <dgm:spPr/>
      <dgm:t>
        <a:bodyPr/>
        <a:lstStyle/>
        <a:p>
          <a:endParaRPr lang="en-US"/>
        </a:p>
      </dgm:t>
    </dgm:pt>
    <dgm:pt modelId="{36E416AF-60CE-4E12-80A5-A664E273A9D7}" type="pres">
      <dgm:prSet presAssocID="{5F0492DD-B0AB-4FE8-8085-46080DBA610E}" presName="hierChild4" presStyleCnt="0"/>
      <dgm:spPr/>
      <dgm:t>
        <a:bodyPr/>
        <a:lstStyle/>
        <a:p>
          <a:endParaRPr lang="en-US"/>
        </a:p>
      </dgm:t>
    </dgm:pt>
    <dgm:pt modelId="{1E6F9302-1C21-4C32-948B-327FE7697F6C}" type="pres">
      <dgm:prSet presAssocID="{943B2FF1-D0C2-426A-9117-2DDC21465D9F}" presName="Name37" presStyleLbl="parChTrans1D4" presStyleIdx="0" presStyleCnt="1"/>
      <dgm:spPr/>
      <dgm:t>
        <a:bodyPr/>
        <a:lstStyle/>
        <a:p>
          <a:endParaRPr lang="en-US"/>
        </a:p>
      </dgm:t>
    </dgm:pt>
    <dgm:pt modelId="{BBD978BB-7083-405F-998E-0F0CA16D4CCC}" type="pres">
      <dgm:prSet presAssocID="{C7A0F2D7-FFA7-4795-A5BF-22C0B3E660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92A967-18C6-4648-9A3E-5B4E118D1556}" type="pres">
      <dgm:prSet presAssocID="{C7A0F2D7-FFA7-4795-A5BF-22C0B3E66098}" presName="rootComposite" presStyleCnt="0"/>
      <dgm:spPr/>
      <dgm:t>
        <a:bodyPr/>
        <a:lstStyle/>
        <a:p>
          <a:endParaRPr lang="en-US"/>
        </a:p>
      </dgm:t>
    </dgm:pt>
    <dgm:pt modelId="{EFD7E161-D15D-41E2-B9F4-330941353A5C}" type="pres">
      <dgm:prSet presAssocID="{C7A0F2D7-FFA7-4795-A5BF-22C0B3E66098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3E2AC-AFC2-40AF-AD19-0EE8691AD7F7}" type="pres">
      <dgm:prSet presAssocID="{C7A0F2D7-FFA7-4795-A5BF-22C0B3E66098}" presName="rootConnector" presStyleLbl="node4" presStyleIdx="0" presStyleCnt="1"/>
      <dgm:spPr/>
      <dgm:t>
        <a:bodyPr/>
        <a:lstStyle/>
        <a:p>
          <a:endParaRPr lang="en-US"/>
        </a:p>
      </dgm:t>
    </dgm:pt>
    <dgm:pt modelId="{D12137C6-73BC-4B00-B13F-29AFA3CD45C3}" type="pres">
      <dgm:prSet presAssocID="{C7A0F2D7-FFA7-4795-A5BF-22C0B3E66098}" presName="hierChild4" presStyleCnt="0"/>
      <dgm:spPr/>
      <dgm:t>
        <a:bodyPr/>
        <a:lstStyle/>
        <a:p>
          <a:endParaRPr lang="en-US"/>
        </a:p>
      </dgm:t>
    </dgm:pt>
    <dgm:pt modelId="{B1FBA6FD-8E2E-46FD-9195-7AF843D88F6D}" type="pres">
      <dgm:prSet presAssocID="{C7A0F2D7-FFA7-4795-A5BF-22C0B3E66098}" presName="hierChild5" presStyleCnt="0"/>
      <dgm:spPr/>
      <dgm:t>
        <a:bodyPr/>
        <a:lstStyle/>
        <a:p>
          <a:endParaRPr lang="en-US"/>
        </a:p>
      </dgm:t>
    </dgm:pt>
    <dgm:pt modelId="{0942FB81-067B-48C5-8CCD-B0354F83C285}" type="pres">
      <dgm:prSet presAssocID="{5F0492DD-B0AB-4FE8-8085-46080DBA610E}" presName="hierChild5" presStyleCnt="0"/>
      <dgm:spPr/>
      <dgm:t>
        <a:bodyPr/>
        <a:lstStyle/>
        <a:p>
          <a:endParaRPr lang="en-US"/>
        </a:p>
      </dgm:t>
    </dgm:pt>
    <dgm:pt modelId="{AE7D4E9E-8050-41AB-B38D-30A44F7D0473}" type="pres">
      <dgm:prSet presAssocID="{58F20BFA-051A-4037-A3E7-7884B3BC83D6}" presName="Name35" presStyleLbl="parChTrans1D3" presStyleIdx="5" presStyleCnt="7"/>
      <dgm:spPr/>
      <dgm:t>
        <a:bodyPr/>
        <a:lstStyle/>
        <a:p>
          <a:endParaRPr lang="en-US"/>
        </a:p>
      </dgm:t>
    </dgm:pt>
    <dgm:pt modelId="{FB853073-5408-446A-897D-DEA2B7356D60}" type="pres">
      <dgm:prSet presAssocID="{662F17AE-4F07-4541-91A6-D9D92237AD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283610-0620-4AC8-A21D-D2C46D07D961}" type="pres">
      <dgm:prSet presAssocID="{662F17AE-4F07-4541-91A6-D9D92237AD34}" presName="rootComposite" presStyleCnt="0"/>
      <dgm:spPr/>
      <dgm:t>
        <a:bodyPr/>
        <a:lstStyle/>
        <a:p>
          <a:endParaRPr lang="en-US"/>
        </a:p>
      </dgm:t>
    </dgm:pt>
    <dgm:pt modelId="{12E7BF55-FE87-475B-A2A3-E9CBC3F1D1C6}" type="pres">
      <dgm:prSet presAssocID="{662F17AE-4F07-4541-91A6-D9D92237AD34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043CA-409D-4C68-8F50-D1A8FF1E37FA}" type="pres">
      <dgm:prSet presAssocID="{662F17AE-4F07-4541-91A6-D9D92237AD34}" presName="rootConnector" presStyleLbl="node3" presStyleIdx="5" presStyleCnt="6"/>
      <dgm:spPr/>
      <dgm:t>
        <a:bodyPr/>
        <a:lstStyle/>
        <a:p>
          <a:endParaRPr lang="en-US"/>
        </a:p>
      </dgm:t>
    </dgm:pt>
    <dgm:pt modelId="{960E1EE1-5267-48BA-8A86-EDF49CB8E05B}" type="pres">
      <dgm:prSet presAssocID="{662F17AE-4F07-4541-91A6-D9D92237AD34}" presName="hierChild4" presStyleCnt="0"/>
      <dgm:spPr/>
      <dgm:t>
        <a:bodyPr/>
        <a:lstStyle/>
        <a:p>
          <a:endParaRPr lang="en-US"/>
        </a:p>
      </dgm:t>
    </dgm:pt>
    <dgm:pt modelId="{2619DEF6-8064-4687-9864-5ACB3499D2C8}" type="pres">
      <dgm:prSet presAssocID="{662F17AE-4F07-4541-91A6-D9D92237AD34}" presName="hierChild5" presStyleCnt="0"/>
      <dgm:spPr/>
      <dgm:t>
        <a:bodyPr/>
        <a:lstStyle/>
        <a:p>
          <a:endParaRPr lang="en-US"/>
        </a:p>
      </dgm:t>
    </dgm:pt>
    <dgm:pt modelId="{EF20D697-E8E3-4446-BBF2-7F6928901ADC}" type="pres">
      <dgm:prSet presAssocID="{31840A05-D0C8-4210-AFEB-B4F7C6359EC9}" presName="hierChild5" presStyleCnt="0"/>
      <dgm:spPr/>
      <dgm:t>
        <a:bodyPr/>
        <a:lstStyle/>
        <a:p>
          <a:endParaRPr lang="en-US"/>
        </a:p>
      </dgm:t>
    </dgm:pt>
    <dgm:pt modelId="{54180279-8CB4-4102-9AFE-F49014981D61}" type="pres">
      <dgm:prSet presAssocID="{A9D3C07A-513B-4770-AB5F-918029C39DCA}" presName="Name111" presStyleLbl="parChTrans1D3" presStyleIdx="6" presStyleCnt="7"/>
      <dgm:spPr/>
      <dgm:t>
        <a:bodyPr/>
        <a:lstStyle/>
        <a:p>
          <a:endParaRPr lang="en-US"/>
        </a:p>
      </dgm:t>
    </dgm:pt>
    <dgm:pt modelId="{15BF20B6-248D-4E66-964B-4E21FB98B947}" type="pres">
      <dgm:prSet presAssocID="{FA4CE30C-0C06-413B-A680-E8CC6335ACAB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E6FDAE4-9F3C-489E-BED7-7F63CDF00347}" type="pres">
      <dgm:prSet presAssocID="{FA4CE30C-0C06-413B-A680-E8CC6335ACAB}" presName="rootComposite3" presStyleCnt="0"/>
      <dgm:spPr/>
      <dgm:t>
        <a:bodyPr/>
        <a:lstStyle/>
        <a:p>
          <a:endParaRPr lang="en-US"/>
        </a:p>
      </dgm:t>
    </dgm:pt>
    <dgm:pt modelId="{05EE4B5F-2AAF-42DD-A45B-FB3758FCF6DA}" type="pres">
      <dgm:prSet presAssocID="{FA4CE30C-0C06-413B-A680-E8CC6335ACAB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A0DDD-6A88-47A7-9E49-3546F81058FC}" type="pres">
      <dgm:prSet presAssocID="{FA4CE30C-0C06-413B-A680-E8CC6335ACAB}" presName="rootConnector3" presStyleLbl="asst2" presStyleIdx="0" presStyleCnt="1"/>
      <dgm:spPr/>
      <dgm:t>
        <a:bodyPr/>
        <a:lstStyle/>
        <a:p>
          <a:endParaRPr lang="en-US"/>
        </a:p>
      </dgm:t>
    </dgm:pt>
    <dgm:pt modelId="{700C504A-5011-4CBE-9A7C-F45AB4D31AFB}" type="pres">
      <dgm:prSet presAssocID="{FA4CE30C-0C06-413B-A680-E8CC6335ACAB}" presName="hierChild6" presStyleCnt="0"/>
      <dgm:spPr/>
      <dgm:t>
        <a:bodyPr/>
        <a:lstStyle/>
        <a:p>
          <a:endParaRPr lang="en-US"/>
        </a:p>
      </dgm:t>
    </dgm:pt>
    <dgm:pt modelId="{CFEC98FB-7DC8-47C6-824E-5835EFE3BE87}" type="pres">
      <dgm:prSet presAssocID="{FA4CE30C-0C06-413B-A680-E8CC6335ACAB}" presName="hierChild7" presStyleCnt="0"/>
      <dgm:spPr/>
      <dgm:t>
        <a:bodyPr/>
        <a:lstStyle/>
        <a:p>
          <a:endParaRPr lang="en-US"/>
        </a:p>
      </dgm:t>
    </dgm:pt>
    <dgm:pt modelId="{ADD116F7-05E0-4776-8147-E576F09E2872}" type="pres">
      <dgm:prSet presAssocID="{CEF6B4A0-BD4D-44E5-9E49-94FECAEEC200}" presName="hierChild3" presStyleCnt="0"/>
      <dgm:spPr/>
      <dgm:t>
        <a:bodyPr/>
        <a:lstStyle/>
        <a:p>
          <a:endParaRPr lang="en-US"/>
        </a:p>
      </dgm:t>
    </dgm:pt>
  </dgm:ptLst>
  <dgm:cxnLst>
    <dgm:cxn modelId="{7188BFB6-7BFF-441C-A078-1CA4F7C8C5DE}" type="presOf" srcId="{662F17AE-4F07-4541-91A6-D9D92237AD34}" destId="{12E7BF55-FE87-475B-A2A3-E9CBC3F1D1C6}" srcOrd="0" destOrd="0" presId="urn:microsoft.com/office/officeart/2005/8/layout/orgChart1"/>
    <dgm:cxn modelId="{A5872BE2-DA41-4165-9D1D-7CCE4FC8B6BB}" type="presOf" srcId="{662F17AE-4F07-4541-91A6-D9D92237AD34}" destId="{0F7043CA-409D-4C68-8F50-D1A8FF1E37FA}" srcOrd="1" destOrd="0" presId="urn:microsoft.com/office/officeart/2005/8/layout/orgChart1"/>
    <dgm:cxn modelId="{E1B2EF02-0FFD-4644-A4A1-C633FF1EB397}" type="presOf" srcId="{24D80F96-C9C0-426A-B3FD-8462078AC9A1}" destId="{9C445EA4-9503-4B2A-BCBB-EFA0587DC465}" srcOrd="0" destOrd="0" presId="urn:microsoft.com/office/officeart/2005/8/layout/orgChart1"/>
    <dgm:cxn modelId="{9165366B-1537-4926-A62E-80E42C7CF65D}" type="presOf" srcId="{31840A05-D0C8-4210-AFEB-B4F7C6359EC9}" destId="{EAF62269-CE41-410B-A14F-FF1D703E41E9}" srcOrd="0" destOrd="0" presId="urn:microsoft.com/office/officeart/2005/8/layout/orgChart1"/>
    <dgm:cxn modelId="{5D2AAD8F-69AE-4FB7-BC64-F1CC45D2957E}" type="presOf" srcId="{6728FAE9-DA7F-4FCB-8171-866C266D05BC}" destId="{63083382-0395-4DCE-B982-A20859FC2C49}" srcOrd="0" destOrd="0" presId="urn:microsoft.com/office/officeart/2005/8/layout/orgChart1"/>
    <dgm:cxn modelId="{3AB11BA2-4631-4BFC-B31C-F0B6734A0DC6}" type="presOf" srcId="{3455803B-055D-4F73-BBD8-362A9AC67AA8}" destId="{8BA4D674-E634-4E2E-A504-CFE585C1D8F8}" srcOrd="1" destOrd="0" presId="urn:microsoft.com/office/officeart/2005/8/layout/orgChart1"/>
    <dgm:cxn modelId="{BEB96798-E9BE-4E46-AFB3-1CD7D92251E7}" srcId="{CEF6B4A0-BD4D-44E5-9E49-94FECAEEC200}" destId="{31840A05-D0C8-4210-AFEB-B4F7C6359EC9}" srcOrd="0" destOrd="0" parTransId="{6728FAE9-DA7F-4FCB-8171-866C266D05BC}" sibTransId="{F29F0197-0387-4042-B42E-0D800FC3F4B9}"/>
    <dgm:cxn modelId="{85FA223D-343E-4E94-8AF5-D6E61A5988BB}" type="presOf" srcId="{0DDEDB1A-8455-4839-8B1E-9B00A6C35A6B}" destId="{5DCC453B-3D8F-47D4-907A-C0CA514A8337}" srcOrd="0" destOrd="0" presId="urn:microsoft.com/office/officeart/2005/8/layout/orgChart1"/>
    <dgm:cxn modelId="{41FEC7E8-4A2D-46C0-80FD-6060FB199A1F}" type="presOf" srcId="{C7A0F2D7-FFA7-4795-A5BF-22C0B3E66098}" destId="{F1B3E2AC-AFC2-40AF-AD19-0EE8691AD7F7}" srcOrd="1" destOrd="0" presId="urn:microsoft.com/office/officeart/2005/8/layout/orgChart1"/>
    <dgm:cxn modelId="{423A4BEB-B411-4A85-9A30-22E6275DE8E4}" type="presOf" srcId="{FA4CE30C-0C06-413B-A680-E8CC6335ACAB}" destId="{FB8A0DDD-6A88-47A7-9E49-3546F81058FC}" srcOrd="1" destOrd="0" presId="urn:microsoft.com/office/officeart/2005/8/layout/orgChart1"/>
    <dgm:cxn modelId="{8272AEF8-3727-4EB0-B7B6-424E46723349}" type="presOf" srcId="{94CFB737-7B95-4A33-87CA-CAC950BDA42C}" destId="{BC4EA1F1-5C58-4129-9F83-C495E1A601C4}" srcOrd="1" destOrd="0" presId="urn:microsoft.com/office/officeart/2005/8/layout/orgChart1"/>
    <dgm:cxn modelId="{9782A9DC-5A1E-4E1F-BCCC-2E891FD5B160}" type="presOf" srcId="{324157A2-4EFB-4823-8DDB-0BD1AEF711FF}" destId="{4E2C88C6-EBFE-4D90-BF03-6CD7D3F7F8D0}" srcOrd="1" destOrd="0" presId="urn:microsoft.com/office/officeart/2005/8/layout/orgChart1"/>
    <dgm:cxn modelId="{CE22626B-53CF-4467-8653-16D761403D17}" srcId="{31840A05-D0C8-4210-AFEB-B4F7C6359EC9}" destId="{3455803B-055D-4F73-BBD8-362A9AC67AA8}" srcOrd="3" destOrd="0" parTransId="{099B19A3-4866-4D5A-88A3-BC5ACAD56931}" sibTransId="{D5E55012-994B-47DE-B537-B17AAE0BD8BD}"/>
    <dgm:cxn modelId="{25B7F30E-1DC3-4E42-AFE9-8E49FDD858D3}" type="presOf" srcId="{3455803B-055D-4F73-BBD8-362A9AC67AA8}" destId="{9315E40E-32DE-463E-9176-2291DEBFB64A}" srcOrd="0" destOrd="0" presId="urn:microsoft.com/office/officeart/2005/8/layout/orgChart1"/>
    <dgm:cxn modelId="{C380E4E9-6BCE-4A8F-9DC0-5B1B5DE163C4}" type="presOf" srcId="{C7A0F2D7-FFA7-4795-A5BF-22C0B3E66098}" destId="{EFD7E161-D15D-41E2-B9F4-330941353A5C}" srcOrd="0" destOrd="0" presId="urn:microsoft.com/office/officeart/2005/8/layout/orgChart1"/>
    <dgm:cxn modelId="{2790F630-EC29-4695-8A8B-FBD6CEC344CA}" type="presOf" srcId="{35A51D25-5E43-4E02-9685-8D0668EA0AC8}" destId="{E9613698-B93C-46A2-976C-9AD873E45ABD}" srcOrd="1" destOrd="0" presId="urn:microsoft.com/office/officeart/2005/8/layout/orgChart1"/>
    <dgm:cxn modelId="{9819BA43-EDB5-4991-8A97-4FD253C5CC92}" srcId="{31840A05-D0C8-4210-AFEB-B4F7C6359EC9}" destId="{5F0492DD-B0AB-4FE8-8085-46080DBA610E}" srcOrd="5" destOrd="0" parTransId="{ABD7E982-AD07-4022-92A6-71470C4BC3D4}" sibTransId="{18C51AF1-73A8-4E78-B0B3-E8722BB2085B}"/>
    <dgm:cxn modelId="{AAFDE709-74F2-4A47-B2F1-AC2CEA847CE7}" type="presOf" srcId="{A9D3C07A-513B-4770-AB5F-918029C39DCA}" destId="{54180279-8CB4-4102-9AFE-F49014981D61}" srcOrd="0" destOrd="0" presId="urn:microsoft.com/office/officeart/2005/8/layout/orgChart1"/>
    <dgm:cxn modelId="{A740F19E-B99B-4A3C-8CB1-3522ECACE1EA}" srcId="{31840A05-D0C8-4210-AFEB-B4F7C6359EC9}" destId="{324157A2-4EFB-4823-8DDB-0BD1AEF711FF}" srcOrd="2" destOrd="0" parTransId="{6C1C7184-C457-4D33-B73D-7190E735D625}" sibTransId="{12495356-F829-4831-A0C7-5700BC15064A}"/>
    <dgm:cxn modelId="{5AAEF65C-F97F-4C94-A032-11139473A198}" type="presOf" srcId="{5B8F0ECD-9CB0-4A2E-98D1-FD05FD8C2E8A}" destId="{E90DF9CA-A921-4D58-9E5E-EA6C69B226C7}" srcOrd="0" destOrd="0" presId="urn:microsoft.com/office/officeart/2005/8/layout/orgChart1"/>
    <dgm:cxn modelId="{43C5666F-5918-4CA1-9553-27E0EFDE83BB}" srcId="{31840A05-D0C8-4210-AFEB-B4F7C6359EC9}" destId="{94CFB737-7B95-4A33-87CA-CAC950BDA42C}" srcOrd="0" destOrd="0" parTransId="{5B8F0ECD-9CB0-4A2E-98D1-FD05FD8C2E8A}" sibTransId="{95333443-A13F-48A3-8ED0-2E54C6AD3DF1}"/>
    <dgm:cxn modelId="{B30572F5-A29F-45E1-B9F7-058EB5A52347}" type="presOf" srcId="{324157A2-4EFB-4823-8DDB-0BD1AEF711FF}" destId="{361C98EF-8879-4D37-95A0-2584741D0897}" srcOrd="0" destOrd="0" presId="urn:microsoft.com/office/officeart/2005/8/layout/orgChart1"/>
    <dgm:cxn modelId="{185D8130-84F6-4974-9BED-4897D7FCF9D0}" type="presOf" srcId="{35A51D25-5E43-4E02-9685-8D0668EA0AC8}" destId="{603BE69D-5834-422C-88C9-F58894E79CBD}" srcOrd="0" destOrd="0" presId="urn:microsoft.com/office/officeart/2005/8/layout/orgChart1"/>
    <dgm:cxn modelId="{5DB81DE3-3112-4EE8-AD4B-23201E80708C}" srcId="{31840A05-D0C8-4210-AFEB-B4F7C6359EC9}" destId="{35A51D25-5E43-4E02-9685-8D0668EA0AC8}" srcOrd="4" destOrd="0" parTransId="{24D80F96-C9C0-426A-B3FD-8462078AC9A1}" sibTransId="{3406B89E-C8E3-4F5D-A8C5-00F6ED49AE60}"/>
    <dgm:cxn modelId="{B74E923C-DDFF-4821-BEE0-E6FBF8BD28B0}" type="presOf" srcId="{58F20BFA-051A-4037-A3E7-7884B3BC83D6}" destId="{AE7D4E9E-8050-41AB-B38D-30A44F7D0473}" srcOrd="0" destOrd="0" presId="urn:microsoft.com/office/officeart/2005/8/layout/orgChart1"/>
    <dgm:cxn modelId="{6866B882-0526-4584-84B2-73467D538058}" srcId="{5F0492DD-B0AB-4FE8-8085-46080DBA610E}" destId="{C7A0F2D7-FFA7-4795-A5BF-22C0B3E66098}" srcOrd="0" destOrd="0" parTransId="{943B2FF1-D0C2-426A-9117-2DDC21465D9F}" sibTransId="{3D2BD060-690F-415C-A9FF-31CD032B160A}"/>
    <dgm:cxn modelId="{69648583-53B2-4D12-9BE1-EB2CEF84D7FD}" type="presOf" srcId="{943B2FF1-D0C2-426A-9117-2DDC21465D9F}" destId="{1E6F9302-1C21-4C32-948B-327FE7697F6C}" srcOrd="0" destOrd="0" presId="urn:microsoft.com/office/officeart/2005/8/layout/orgChart1"/>
    <dgm:cxn modelId="{EC4BC32E-4331-4CB8-837B-B3BD31D9DA01}" type="presOf" srcId="{099B19A3-4866-4D5A-88A3-BC5ACAD56931}" destId="{FAB9F5D7-C82A-4C5D-835F-2DCB4B5FB11C}" srcOrd="0" destOrd="0" presId="urn:microsoft.com/office/officeart/2005/8/layout/orgChart1"/>
    <dgm:cxn modelId="{47418926-E236-4AC1-B715-CE17CEB8CA93}" type="presOf" srcId="{FA4CE30C-0C06-413B-A680-E8CC6335ACAB}" destId="{05EE4B5F-2AAF-42DD-A45B-FB3758FCF6DA}" srcOrd="0" destOrd="0" presId="urn:microsoft.com/office/officeart/2005/8/layout/orgChart1"/>
    <dgm:cxn modelId="{885D68F7-20F4-47FA-BD08-2F61F392F03D}" type="presOf" srcId="{5F0492DD-B0AB-4FE8-8085-46080DBA610E}" destId="{0DC877FF-5058-447C-9AC5-14ED3766EAFC}" srcOrd="1" destOrd="0" presId="urn:microsoft.com/office/officeart/2005/8/layout/orgChart1"/>
    <dgm:cxn modelId="{E167E924-372B-40FC-A1CC-1F9F6EF9ECAA}" srcId="{31840A05-D0C8-4210-AFEB-B4F7C6359EC9}" destId="{FA4CE30C-0C06-413B-A680-E8CC6335ACAB}" srcOrd="1" destOrd="0" parTransId="{A9D3C07A-513B-4770-AB5F-918029C39DCA}" sibTransId="{147B144E-E2CA-456D-AC91-9D36679A6AA1}"/>
    <dgm:cxn modelId="{9B25C411-9C93-4D26-A437-294646263FF0}" type="presOf" srcId="{94CFB737-7B95-4A33-87CA-CAC950BDA42C}" destId="{F7B8AC6F-750D-43A4-BC4D-F57D49B106F5}" srcOrd="0" destOrd="0" presId="urn:microsoft.com/office/officeart/2005/8/layout/orgChart1"/>
    <dgm:cxn modelId="{0542C7AF-DB06-4105-85FB-7BF32F685822}" srcId="{0DDEDB1A-8455-4839-8B1E-9B00A6C35A6B}" destId="{CEF6B4A0-BD4D-44E5-9E49-94FECAEEC200}" srcOrd="0" destOrd="0" parTransId="{F9A77CA4-BD39-4A40-BD3C-CCA5AC0881B7}" sibTransId="{EE2B2DE9-D6C6-4DC7-9167-23AE2F5C7EBA}"/>
    <dgm:cxn modelId="{7E409BCB-83BA-4CCD-96EC-03C18746A7B1}" type="presOf" srcId="{CEF6B4A0-BD4D-44E5-9E49-94FECAEEC200}" destId="{E9B263D1-2086-4556-8020-36FEA2FD7E4F}" srcOrd="1" destOrd="0" presId="urn:microsoft.com/office/officeart/2005/8/layout/orgChart1"/>
    <dgm:cxn modelId="{CCE4BBDA-48C1-49F4-9F1C-0BD24BE72BDD}" type="presOf" srcId="{CEF6B4A0-BD4D-44E5-9E49-94FECAEEC200}" destId="{39461435-6C2F-4668-99C0-1E6E3C56646E}" srcOrd="0" destOrd="0" presId="urn:microsoft.com/office/officeart/2005/8/layout/orgChart1"/>
    <dgm:cxn modelId="{565BBF1A-7CAB-479A-B308-09D4E0843A96}" type="presOf" srcId="{6C1C7184-C457-4D33-B73D-7190E735D625}" destId="{E62B9280-71A4-40E4-A14C-B3A8088D406E}" srcOrd="0" destOrd="0" presId="urn:microsoft.com/office/officeart/2005/8/layout/orgChart1"/>
    <dgm:cxn modelId="{1780CF3D-F056-4480-8505-90BE88161F48}" srcId="{31840A05-D0C8-4210-AFEB-B4F7C6359EC9}" destId="{662F17AE-4F07-4541-91A6-D9D92237AD34}" srcOrd="6" destOrd="0" parTransId="{58F20BFA-051A-4037-A3E7-7884B3BC83D6}" sibTransId="{C5B703B3-533B-40C9-ABEF-0DAB1B1890CF}"/>
    <dgm:cxn modelId="{AB0E1FAE-54E3-4F04-ACCB-9E41C872CB47}" type="presOf" srcId="{31840A05-D0C8-4210-AFEB-B4F7C6359EC9}" destId="{93CB042A-96EE-4D45-9EC0-CF7CEF39B226}" srcOrd="1" destOrd="0" presId="urn:microsoft.com/office/officeart/2005/8/layout/orgChart1"/>
    <dgm:cxn modelId="{4372B07D-3D73-4802-834F-503D67903EBD}" type="presOf" srcId="{ABD7E982-AD07-4022-92A6-71470C4BC3D4}" destId="{1F9EBA02-B48F-4B73-9D89-E664F0921838}" srcOrd="0" destOrd="0" presId="urn:microsoft.com/office/officeart/2005/8/layout/orgChart1"/>
    <dgm:cxn modelId="{024B948F-B398-45DE-B2A2-D74AF91849CC}" type="presOf" srcId="{5F0492DD-B0AB-4FE8-8085-46080DBA610E}" destId="{84AC4084-55E5-4077-B088-E2ECFD0B96B2}" srcOrd="0" destOrd="0" presId="urn:microsoft.com/office/officeart/2005/8/layout/orgChart1"/>
    <dgm:cxn modelId="{7F756DC1-F542-4176-84F9-C3D4B69691EA}" type="presParOf" srcId="{5DCC453B-3D8F-47D4-907A-C0CA514A8337}" destId="{01679800-328E-41F8-A666-2F4888691D84}" srcOrd="0" destOrd="0" presId="urn:microsoft.com/office/officeart/2005/8/layout/orgChart1"/>
    <dgm:cxn modelId="{9630BA22-A15E-4362-84A1-25642FD69CA8}" type="presParOf" srcId="{01679800-328E-41F8-A666-2F4888691D84}" destId="{740798D1-3521-4745-8470-A85931C350CC}" srcOrd="0" destOrd="0" presId="urn:microsoft.com/office/officeart/2005/8/layout/orgChart1"/>
    <dgm:cxn modelId="{20EFA6F7-E248-4058-84BF-641E0F254CC8}" type="presParOf" srcId="{740798D1-3521-4745-8470-A85931C350CC}" destId="{39461435-6C2F-4668-99C0-1E6E3C56646E}" srcOrd="0" destOrd="0" presId="urn:microsoft.com/office/officeart/2005/8/layout/orgChart1"/>
    <dgm:cxn modelId="{C2F6D693-F2DA-43FA-8ED2-9ABB88F77E8C}" type="presParOf" srcId="{740798D1-3521-4745-8470-A85931C350CC}" destId="{E9B263D1-2086-4556-8020-36FEA2FD7E4F}" srcOrd="1" destOrd="0" presId="urn:microsoft.com/office/officeart/2005/8/layout/orgChart1"/>
    <dgm:cxn modelId="{D1D8C441-F136-4053-8FB3-FE7062F674B3}" type="presParOf" srcId="{01679800-328E-41F8-A666-2F4888691D84}" destId="{38D35BBD-8ED2-43B5-97CD-17BE7C082D4C}" srcOrd="1" destOrd="0" presId="urn:microsoft.com/office/officeart/2005/8/layout/orgChart1"/>
    <dgm:cxn modelId="{0BDF51A2-F3C9-4113-B22B-1BFE2255F34B}" type="presParOf" srcId="{38D35BBD-8ED2-43B5-97CD-17BE7C082D4C}" destId="{63083382-0395-4DCE-B982-A20859FC2C49}" srcOrd="0" destOrd="0" presId="urn:microsoft.com/office/officeart/2005/8/layout/orgChart1"/>
    <dgm:cxn modelId="{3FA92C98-5CBE-4C6B-974C-1D8C74D46F3C}" type="presParOf" srcId="{38D35BBD-8ED2-43B5-97CD-17BE7C082D4C}" destId="{3567F70A-C065-46DC-B089-BEACF6DC2719}" srcOrd="1" destOrd="0" presId="urn:microsoft.com/office/officeart/2005/8/layout/orgChart1"/>
    <dgm:cxn modelId="{4FCC7173-D07C-4282-BACD-086ADD112172}" type="presParOf" srcId="{3567F70A-C065-46DC-B089-BEACF6DC2719}" destId="{6CEF20EB-6A40-4250-8DF7-8C8BFEF8FE5B}" srcOrd="0" destOrd="0" presId="urn:microsoft.com/office/officeart/2005/8/layout/orgChart1"/>
    <dgm:cxn modelId="{74167738-082E-49EE-8C4A-3B31FDC9DB78}" type="presParOf" srcId="{6CEF20EB-6A40-4250-8DF7-8C8BFEF8FE5B}" destId="{EAF62269-CE41-410B-A14F-FF1D703E41E9}" srcOrd="0" destOrd="0" presId="urn:microsoft.com/office/officeart/2005/8/layout/orgChart1"/>
    <dgm:cxn modelId="{E5140588-3D0B-4D31-A9B3-EE867DE4D003}" type="presParOf" srcId="{6CEF20EB-6A40-4250-8DF7-8C8BFEF8FE5B}" destId="{93CB042A-96EE-4D45-9EC0-CF7CEF39B226}" srcOrd="1" destOrd="0" presId="urn:microsoft.com/office/officeart/2005/8/layout/orgChart1"/>
    <dgm:cxn modelId="{BEC2AE53-6E71-483A-8A54-A66E3BC21EF8}" type="presParOf" srcId="{3567F70A-C065-46DC-B089-BEACF6DC2719}" destId="{BA0AEB13-DD2C-4FD7-9E3D-090C2475BDC3}" srcOrd="1" destOrd="0" presId="urn:microsoft.com/office/officeart/2005/8/layout/orgChart1"/>
    <dgm:cxn modelId="{04EE33C0-6EE7-4F50-AF3D-EE2536445419}" type="presParOf" srcId="{BA0AEB13-DD2C-4FD7-9E3D-090C2475BDC3}" destId="{E90DF9CA-A921-4D58-9E5E-EA6C69B226C7}" srcOrd="0" destOrd="0" presId="urn:microsoft.com/office/officeart/2005/8/layout/orgChart1"/>
    <dgm:cxn modelId="{4F7D16AE-813E-45C4-AC99-042DC94817C6}" type="presParOf" srcId="{BA0AEB13-DD2C-4FD7-9E3D-090C2475BDC3}" destId="{BE2C76D5-F8A7-4E2D-A167-448B0F68EEDA}" srcOrd="1" destOrd="0" presId="urn:microsoft.com/office/officeart/2005/8/layout/orgChart1"/>
    <dgm:cxn modelId="{4882AA20-0B2A-45CE-893E-F0693726F3CC}" type="presParOf" srcId="{BE2C76D5-F8A7-4E2D-A167-448B0F68EEDA}" destId="{7CCEB774-D93A-4399-B3B1-BDE28A23AE72}" srcOrd="0" destOrd="0" presId="urn:microsoft.com/office/officeart/2005/8/layout/orgChart1"/>
    <dgm:cxn modelId="{C06987C0-556F-4A6E-A3E7-E2FA57A84AC7}" type="presParOf" srcId="{7CCEB774-D93A-4399-B3B1-BDE28A23AE72}" destId="{F7B8AC6F-750D-43A4-BC4D-F57D49B106F5}" srcOrd="0" destOrd="0" presId="urn:microsoft.com/office/officeart/2005/8/layout/orgChart1"/>
    <dgm:cxn modelId="{E1134287-4C85-4906-96BD-CD6145FEBBB8}" type="presParOf" srcId="{7CCEB774-D93A-4399-B3B1-BDE28A23AE72}" destId="{BC4EA1F1-5C58-4129-9F83-C495E1A601C4}" srcOrd="1" destOrd="0" presId="urn:microsoft.com/office/officeart/2005/8/layout/orgChart1"/>
    <dgm:cxn modelId="{763A89E4-E13F-40BF-BEAA-0E635A52716C}" type="presParOf" srcId="{BE2C76D5-F8A7-4E2D-A167-448B0F68EEDA}" destId="{83CE5BF6-C9CD-4356-9FDA-F8C53DB7221A}" srcOrd="1" destOrd="0" presId="urn:microsoft.com/office/officeart/2005/8/layout/orgChart1"/>
    <dgm:cxn modelId="{827CA34D-C1AB-4BBA-9696-22E2C62D1248}" type="presParOf" srcId="{BE2C76D5-F8A7-4E2D-A167-448B0F68EEDA}" destId="{5B528627-6662-4CD2-97E8-559F3F1B6CCE}" srcOrd="2" destOrd="0" presId="urn:microsoft.com/office/officeart/2005/8/layout/orgChart1"/>
    <dgm:cxn modelId="{B17F2BB5-5F92-4CA3-8828-29B0AC39B346}" type="presParOf" srcId="{BA0AEB13-DD2C-4FD7-9E3D-090C2475BDC3}" destId="{E62B9280-71A4-40E4-A14C-B3A8088D406E}" srcOrd="2" destOrd="0" presId="urn:microsoft.com/office/officeart/2005/8/layout/orgChart1"/>
    <dgm:cxn modelId="{A2F83B66-415C-4673-B3F8-1CD3DAC99B30}" type="presParOf" srcId="{BA0AEB13-DD2C-4FD7-9E3D-090C2475BDC3}" destId="{AFC975D1-955F-4D80-8A6E-CFBB69286210}" srcOrd="3" destOrd="0" presId="urn:microsoft.com/office/officeart/2005/8/layout/orgChart1"/>
    <dgm:cxn modelId="{76907DDA-BE24-41C8-ABB1-33D15F5FE6F4}" type="presParOf" srcId="{AFC975D1-955F-4D80-8A6E-CFBB69286210}" destId="{BE663E3A-C9FE-4653-8A9A-E7D2D1979EB7}" srcOrd="0" destOrd="0" presId="urn:microsoft.com/office/officeart/2005/8/layout/orgChart1"/>
    <dgm:cxn modelId="{C6F8D2AA-3042-4C48-B4F0-21B4D3261DDE}" type="presParOf" srcId="{BE663E3A-C9FE-4653-8A9A-E7D2D1979EB7}" destId="{361C98EF-8879-4D37-95A0-2584741D0897}" srcOrd="0" destOrd="0" presId="urn:microsoft.com/office/officeart/2005/8/layout/orgChart1"/>
    <dgm:cxn modelId="{6A506FED-880C-473B-8900-D67C3BC69792}" type="presParOf" srcId="{BE663E3A-C9FE-4653-8A9A-E7D2D1979EB7}" destId="{4E2C88C6-EBFE-4D90-BF03-6CD7D3F7F8D0}" srcOrd="1" destOrd="0" presId="urn:microsoft.com/office/officeart/2005/8/layout/orgChart1"/>
    <dgm:cxn modelId="{ABFFDD4A-DDFF-44BC-8C09-F5E57863C9FC}" type="presParOf" srcId="{AFC975D1-955F-4D80-8A6E-CFBB69286210}" destId="{8CAA6F6D-260D-4D5D-A13A-AB1679245686}" srcOrd="1" destOrd="0" presId="urn:microsoft.com/office/officeart/2005/8/layout/orgChart1"/>
    <dgm:cxn modelId="{5D70B836-7427-4550-824A-F523F83F4285}" type="presParOf" srcId="{AFC975D1-955F-4D80-8A6E-CFBB69286210}" destId="{3B4A3ABF-0E64-47AD-A0A4-BE7C799F4E64}" srcOrd="2" destOrd="0" presId="urn:microsoft.com/office/officeart/2005/8/layout/orgChart1"/>
    <dgm:cxn modelId="{0535DC7F-EEE7-411A-8669-1730261E5DCE}" type="presParOf" srcId="{BA0AEB13-DD2C-4FD7-9E3D-090C2475BDC3}" destId="{FAB9F5D7-C82A-4C5D-835F-2DCB4B5FB11C}" srcOrd="4" destOrd="0" presId="urn:microsoft.com/office/officeart/2005/8/layout/orgChart1"/>
    <dgm:cxn modelId="{CA926621-7363-415B-85A3-EC1A89783924}" type="presParOf" srcId="{BA0AEB13-DD2C-4FD7-9E3D-090C2475BDC3}" destId="{4C9AE2A8-811D-464B-B19B-1D78139C8AF3}" srcOrd="5" destOrd="0" presId="urn:microsoft.com/office/officeart/2005/8/layout/orgChart1"/>
    <dgm:cxn modelId="{864DB237-21AD-4449-87D1-51F467B1B08F}" type="presParOf" srcId="{4C9AE2A8-811D-464B-B19B-1D78139C8AF3}" destId="{EE43C499-EF84-4AC8-B95E-BA2D1D950018}" srcOrd="0" destOrd="0" presId="urn:microsoft.com/office/officeart/2005/8/layout/orgChart1"/>
    <dgm:cxn modelId="{62D3BC30-F160-447C-883A-0611E541A68D}" type="presParOf" srcId="{EE43C499-EF84-4AC8-B95E-BA2D1D950018}" destId="{9315E40E-32DE-463E-9176-2291DEBFB64A}" srcOrd="0" destOrd="0" presId="urn:microsoft.com/office/officeart/2005/8/layout/orgChart1"/>
    <dgm:cxn modelId="{0DEA1B59-BE82-4E9D-9B01-746B2C808F7F}" type="presParOf" srcId="{EE43C499-EF84-4AC8-B95E-BA2D1D950018}" destId="{8BA4D674-E634-4E2E-A504-CFE585C1D8F8}" srcOrd="1" destOrd="0" presId="urn:microsoft.com/office/officeart/2005/8/layout/orgChart1"/>
    <dgm:cxn modelId="{4CF33565-981B-4EAB-ADE9-58BE33DBA884}" type="presParOf" srcId="{4C9AE2A8-811D-464B-B19B-1D78139C8AF3}" destId="{E9BACDA1-FBD3-4CD1-B783-D3A702EF168F}" srcOrd="1" destOrd="0" presId="urn:microsoft.com/office/officeart/2005/8/layout/orgChart1"/>
    <dgm:cxn modelId="{E32A2955-95D1-42F8-9337-2A1E2F3C7EE0}" type="presParOf" srcId="{4C9AE2A8-811D-464B-B19B-1D78139C8AF3}" destId="{6C70A1D7-10D8-4CD0-9012-65273F16A09C}" srcOrd="2" destOrd="0" presId="urn:microsoft.com/office/officeart/2005/8/layout/orgChart1"/>
    <dgm:cxn modelId="{01F07F66-D3FB-49DC-8A5F-BF1100A00B3E}" type="presParOf" srcId="{BA0AEB13-DD2C-4FD7-9E3D-090C2475BDC3}" destId="{9C445EA4-9503-4B2A-BCBB-EFA0587DC465}" srcOrd="6" destOrd="0" presId="urn:microsoft.com/office/officeart/2005/8/layout/orgChart1"/>
    <dgm:cxn modelId="{3B63306A-EB4A-428F-96FF-2785E4BA6101}" type="presParOf" srcId="{BA0AEB13-DD2C-4FD7-9E3D-090C2475BDC3}" destId="{E932B850-6E4A-48B6-BBA4-38DABAE9DBFD}" srcOrd="7" destOrd="0" presId="urn:microsoft.com/office/officeart/2005/8/layout/orgChart1"/>
    <dgm:cxn modelId="{3811C556-D312-45CE-8E2B-6B2266FE04B0}" type="presParOf" srcId="{E932B850-6E4A-48B6-BBA4-38DABAE9DBFD}" destId="{EB44FA5D-B384-43BB-9E76-C3BAF0B756D4}" srcOrd="0" destOrd="0" presId="urn:microsoft.com/office/officeart/2005/8/layout/orgChart1"/>
    <dgm:cxn modelId="{FB3C2961-46B2-4452-829A-6FA798846654}" type="presParOf" srcId="{EB44FA5D-B384-43BB-9E76-C3BAF0B756D4}" destId="{603BE69D-5834-422C-88C9-F58894E79CBD}" srcOrd="0" destOrd="0" presId="urn:microsoft.com/office/officeart/2005/8/layout/orgChart1"/>
    <dgm:cxn modelId="{658D8A26-85EF-4895-9E24-9872EE612772}" type="presParOf" srcId="{EB44FA5D-B384-43BB-9E76-C3BAF0B756D4}" destId="{E9613698-B93C-46A2-976C-9AD873E45ABD}" srcOrd="1" destOrd="0" presId="urn:microsoft.com/office/officeart/2005/8/layout/orgChart1"/>
    <dgm:cxn modelId="{481A8761-3E8C-43D4-A74D-0DF326216425}" type="presParOf" srcId="{E932B850-6E4A-48B6-BBA4-38DABAE9DBFD}" destId="{0FD1D1FB-B3D3-4770-9D4A-A91783547E3E}" srcOrd="1" destOrd="0" presId="urn:microsoft.com/office/officeart/2005/8/layout/orgChart1"/>
    <dgm:cxn modelId="{DD36383F-CC24-41C7-8958-CDC52583AF93}" type="presParOf" srcId="{E932B850-6E4A-48B6-BBA4-38DABAE9DBFD}" destId="{F7D5BB94-552F-4B87-B932-FC997E617477}" srcOrd="2" destOrd="0" presId="urn:microsoft.com/office/officeart/2005/8/layout/orgChart1"/>
    <dgm:cxn modelId="{B0F90E6E-0EF6-444C-BCB1-4543BABA7DB7}" type="presParOf" srcId="{BA0AEB13-DD2C-4FD7-9E3D-090C2475BDC3}" destId="{1F9EBA02-B48F-4B73-9D89-E664F0921838}" srcOrd="8" destOrd="0" presId="urn:microsoft.com/office/officeart/2005/8/layout/orgChart1"/>
    <dgm:cxn modelId="{363B2C07-D48A-4C37-8032-894EEF06CF52}" type="presParOf" srcId="{BA0AEB13-DD2C-4FD7-9E3D-090C2475BDC3}" destId="{9B6A04E7-AD1E-4231-8C08-97EE8DE9FF00}" srcOrd="9" destOrd="0" presId="urn:microsoft.com/office/officeart/2005/8/layout/orgChart1"/>
    <dgm:cxn modelId="{04ED76CD-FF64-4BB5-94A3-6AE532BC683E}" type="presParOf" srcId="{9B6A04E7-AD1E-4231-8C08-97EE8DE9FF00}" destId="{55F85EA0-979C-4D3B-880B-617ECA788B1C}" srcOrd="0" destOrd="0" presId="urn:microsoft.com/office/officeart/2005/8/layout/orgChart1"/>
    <dgm:cxn modelId="{70C5EBB5-820A-4F17-9022-4E0788F7EB50}" type="presParOf" srcId="{55F85EA0-979C-4D3B-880B-617ECA788B1C}" destId="{84AC4084-55E5-4077-B088-E2ECFD0B96B2}" srcOrd="0" destOrd="0" presId="urn:microsoft.com/office/officeart/2005/8/layout/orgChart1"/>
    <dgm:cxn modelId="{A69757FB-E8D5-41BA-9DD9-638E4FBF4030}" type="presParOf" srcId="{55F85EA0-979C-4D3B-880B-617ECA788B1C}" destId="{0DC877FF-5058-447C-9AC5-14ED3766EAFC}" srcOrd="1" destOrd="0" presId="urn:microsoft.com/office/officeart/2005/8/layout/orgChart1"/>
    <dgm:cxn modelId="{4CB391FD-04E8-4352-B349-9ADA8E23E8B0}" type="presParOf" srcId="{9B6A04E7-AD1E-4231-8C08-97EE8DE9FF00}" destId="{36E416AF-60CE-4E12-80A5-A664E273A9D7}" srcOrd="1" destOrd="0" presId="urn:microsoft.com/office/officeart/2005/8/layout/orgChart1"/>
    <dgm:cxn modelId="{1C48AFAB-51FA-4D8C-AA64-AC37493D2851}" type="presParOf" srcId="{36E416AF-60CE-4E12-80A5-A664E273A9D7}" destId="{1E6F9302-1C21-4C32-948B-327FE7697F6C}" srcOrd="0" destOrd="0" presId="urn:microsoft.com/office/officeart/2005/8/layout/orgChart1"/>
    <dgm:cxn modelId="{7279293B-0CCB-479B-B5B2-A51BD803565F}" type="presParOf" srcId="{36E416AF-60CE-4E12-80A5-A664E273A9D7}" destId="{BBD978BB-7083-405F-998E-0F0CA16D4CCC}" srcOrd="1" destOrd="0" presId="urn:microsoft.com/office/officeart/2005/8/layout/orgChart1"/>
    <dgm:cxn modelId="{685AD490-9BD6-4C25-B164-AFFB0D192CB3}" type="presParOf" srcId="{BBD978BB-7083-405F-998E-0F0CA16D4CCC}" destId="{9792A967-18C6-4648-9A3E-5B4E118D1556}" srcOrd="0" destOrd="0" presId="urn:microsoft.com/office/officeart/2005/8/layout/orgChart1"/>
    <dgm:cxn modelId="{0FC11353-DCBF-44C0-8B84-853C927A4C1B}" type="presParOf" srcId="{9792A967-18C6-4648-9A3E-5B4E118D1556}" destId="{EFD7E161-D15D-41E2-B9F4-330941353A5C}" srcOrd="0" destOrd="0" presId="urn:microsoft.com/office/officeart/2005/8/layout/orgChart1"/>
    <dgm:cxn modelId="{FD213ED7-D19C-4999-8BEB-7DF1A824E7AF}" type="presParOf" srcId="{9792A967-18C6-4648-9A3E-5B4E118D1556}" destId="{F1B3E2AC-AFC2-40AF-AD19-0EE8691AD7F7}" srcOrd="1" destOrd="0" presId="urn:microsoft.com/office/officeart/2005/8/layout/orgChart1"/>
    <dgm:cxn modelId="{BB59EA49-7C9F-4279-BBF5-318401EBBD28}" type="presParOf" srcId="{BBD978BB-7083-405F-998E-0F0CA16D4CCC}" destId="{D12137C6-73BC-4B00-B13F-29AFA3CD45C3}" srcOrd="1" destOrd="0" presId="urn:microsoft.com/office/officeart/2005/8/layout/orgChart1"/>
    <dgm:cxn modelId="{AA88CA3E-FDAF-4A08-B851-4DCC61078B55}" type="presParOf" srcId="{BBD978BB-7083-405F-998E-0F0CA16D4CCC}" destId="{B1FBA6FD-8E2E-46FD-9195-7AF843D88F6D}" srcOrd="2" destOrd="0" presId="urn:microsoft.com/office/officeart/2005/8/layout/orgChart1"/>
    <dgm:cxn modelId="{2816EDB4-192D-4F02-A30B-009A3D86617E}" type="presParOf" srcId="{9B6A04E7-AD1E-4231-8C08-97EE8DE9FF00}" destId="{0942FB81-067B-48C5-8CCD-B0354F83C285}" srcOrd="2" destOrd="0" presId="urn:microsoft.com/office/officeart/2005/8/layout/orgChart1"/>
    <dgm:cxn modelId="{4A505DC6-2640-42EF-9D9D-E0A2CE38127C}" type="presParOf" srcId="{BA0AEB13-DD2C-4FD7-9E3D-090C2475BDC3}" destId="{AE7D4E9E-8050-41AB-B38D-30A44F7D0473}" srcOrd="10" destOrd="0" presId="urn:microsoft.com/office/officeart/2005/8/layout/orgChart1"/>
    <dgm:cxn modelId="{62FFDE4B-5DA1-4756-8298-0739C2AB0BCA}" type="presParOf" srcId="{BA0AEB13-DD2C-4FD7-9E3D-090C2475BDC3}" destId="{FB853073-5408-446A-897D-DEA2B7356D60}" srcOrd="11" destOrd="0" presId="urn:microsoft.com/office/officeart/2005/8/layout/orgChart1"/>
    <dgm:cxn modelId="{E264DDA8-3500-4689-9E08-A807F4314AD3}" type="presParOf" srcId="{FB853073-5408-446A-897D-DEA2B7356D60}" destId="{D3283610-0620-4AC8-A21D-D2C46D07D961}" srcOrd="0" destOrd="0" presId="urn:microsoft.com/office/officeart/2005/8/layout/orgChart1"/>
    <dgm:cxn modelId="{D3B7B92E-17E4-45A0-9B37-39933AB318D6}" type="presParOf" srcId="{D3283610-0620-4AC8-A21D-D2C46D07D961}" destId="{12E7BF55-FE87-475B-A2A3-E9CBC3F1D1C6}" srcOrd="0" destOrd="0" presId="urn:microsoft.com/office/officeart/2005/8/layout/orgChart1"/>
    <dgm:cxn modelId="{D1C8A51A-DE95-4297-A060-BF764B05BCFB}" type="presParOf" srcId="{D3283610-0620-4AC8-A21D-D2C46D07D961}" destId="{0F7043CA-409D-4C68-8F50-D1A8FF1E37FA}" srcOrd="1" destOrd="0" presId="urn:microsoft.com/office/officeart/2005/8/layout/orgChart1"/>
    <dgm:cxn modelId="{291A9D35-A941-4377-8BEB-86D289176917}" type="presParOf" srcId="{FB853073-5408-446A-897D-DEA2B7356D60}" destId="{960E1EE1-5267-48BA-8A86-EDF49CB8E05B}" srcOrd="1" destOrd="0" presId="urn:microsoft.com/office/officeart/2005/8/layout/orgChart1"/>
    <dgm:cxn modelId="{24F6F529-9F63-4B9F-9115-1CB55DBC43B7}" type="presParOf" srcId="{FB853073-5408-446A-897D-DEA2B7356D60}" destId="{2619DEF6-8064-4687-9864-5ACB3499D2C8}" srcOrd="2" destOrd="0" presId="urn:microsoft.com/office/officeart/2005/8/layout/orgChart1"/>
    <dgm:cxn modelId="{9BEDA101-7E09-4D4E-AE0E-AAF5881787D9}" type="presParOf" srcId="{3567F70A-C065-46DC-B089-BEACF6DC2719}" destId="{EF20D697-E8E3-4446-BBF2-7F6928901ADC}" srcOrd="2" destOrd="0" presId="urn:microsoft.com/office/officeart/2005/8/layout/orgChart1"/>
    <dgm:cxn modelId="{C4836561-D494-43C7-B821-2AE857FC1B84}" type="presParOf" srcId="{EF20D697-E8E3-4446-BBF2-7F6928901ADC}" destId="{54180279-8CB4-4102-9AFE-F49014981D61}" srcOrd="0" destOrd="0" presId="urn:microsoft.com/office/officeart/2005/8/layout/orgChart1"/>
    <dgm:cxn modelId="{0557E2ED-8FE2-4F80-A819-90CF94A7DB82}" type="presParOf" srcId="{EF20D697-E8E3-4446-BBF2-7F6928901ADC}" destId="{15BF20B6-248D-4E66-964B-4E21FB98B947}" srcOrd="1" destOrd="0" presId="urn:microsoft.com/office/officeart/2005/8/layout/orgChart1"/>
    <dgm:cxn modelId="{FADF2036-8732-45A8-BD5A-12FA9038DF7A}" type="presParOf" srcId="{15BF20B6-248D-4E66-964B-4E21FB98B947}" destId="{CE6FDAE4-9F3C-489E-BED7-7F63CDF00347}" srcOrd="0" destOrd="0" presId="urn:microsoft.com/office/officeart/2005/8/layout/orgChart1"/>
    <dgm:cxn modelId="{E3809BE5-F7F0-458E-BE45-DE21478583C7}" type="presParOf" srcId="{CE6FDAE4-9F3C-489E-BED7-7F63CDF00347}" destId="{05EE4B5F-2AAF-42DD-A45B-FB3758FCF6DA}" srcOrd="0" destOrd="0" presId="urn:microsoft.com/office/officeart/2005/8/layout/orgChart1"/>
    <dgm:cxn modelId="{C908F839-9751-4D87-A102-43B63875CAB9}" type="presParOf" srcId="{CE6FDAE4-9F3C-489E-BED7-7F63CDF00347}" destId="{FB8A0DDD-6A88-47A7-9E49-3546F81058FC}" srcOrd="1" destOrd="0" presId="urn:microsoft.com/office/officeart/2005/8/layout/orgChart1"/>
    <dgm:cxn modelId="{F43DFFBF-1249-4A81-900A-939D5E7F3E33}" type="presParOf" srcId="{15BF20B6-248D-4E66-964B-4E21FB98B947}" destId="{700C504A-5011-4CBE-9A7C-F45AB4D31AFB}" srcOrd="1" destOrd="0" presId="urn:microsoft.com/office/officeart/2005/8/layout/orgChart1"/>
    <dgm:cxn modelId="{E6FB31CB-E531-4C9F-BB03-FE4BBEF15591}" type="presParOf" srcId="{15BF20B6-248D-4E66-964B-4E21FB98B947}" destId="{CFEC98FB-7DC8-47C6-824E-5835EFE3BE87}" srcOrd="2" destOrd="0" presId="urn:microsoft.com/office/officeart/2005/8/layout/orgChart1"/>
    <dgm:cxn modelId="{1EED5975-63C1-4E64-8B03-C09C71B205FA}" type="presParOf" srcId="{01679800-328E-41F8-A666-2F4888691D84}" destId="{ADD116F7-05E0-4776-8147-E576F09E28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43D98F6-7492-4D5F-B9B0-01F917F44754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35FFCC9-43EA-4037-94FA-D6A10F86C4B8}">
      <dgm:prSet custT="1"/>
      <dgm:spPr/>
      <dgm:t>
        <a:bodyPr/>
        <a:lstStyle/>
        <a:p>
          <a:r>
            <a:rPr lang="en-US" sz="700" dirty="0" smtClean="0"/>
            <a:t>Scott Klein</a:t>
          </a:r>
        </a:p>
        <a:p>
          <a:r>
            <a:rPr lang="en-US" sz="700" dirty="0" smtClean="0"/>
            <a:t>Director of Operations</a:t>
          </a:r>
          <a:endParaRPr lang="en-US" sz="700" dirty="0"/>
        </a:p>
      </dgm:t>
    </dgm:pt>
    <dgm:pt modelId="{C84889A6-B094-4D21-AD34-1FBA4AF37F12}" type="parTrans" cxnId="{92334151-8180-41BB-98D2-D062E72C7BAF}">
      <dgm:prSet/>
      <dgm:spPr/>
      <dgm:t>
        <a:bodyPr/>
        <a:lstStyle/>
        <a:p>
          <a:endParaRPr lang="en-US"/>
        </a:p>
      </dgm:t>
    </dgm:pt>
    <dgm:pt modelId="{1B1A28DF-541D-4461-99D6-8CE7B4824136}" type="sibTrans" cxnId="{92334151-8180-41BB-98D2-D062E72C7BAF}">
      <dgm:prSet/>
      <dgm:spPr/>
      <dgm:t>
        <a:bodyPr/>
        <a:lstStyle/>
        <a:p>
          <a:endParaRPr lang="en-US"/>
        </a:p>
      </dgm:t>
    </dgm:pt>
    <dgm:pt modelId="{CCC9F862-CA7E-4707-B736-6D583934AF82}" type="asst">
      <dgm:prSet custT="1"/>
      <dgm:spPr/>
      <dgm:t>
        <a:bodyPr/>
        <a:lstStyle/>
        <a:p>
          <a:r>
            <a:rPr lang="en-US" sz="600" dirty="0" smtClean="0"/>
            <a:t>Benna Chandler</a:t>
          </a:r>
        </a:p>
        <a:p>
          <a:r>
            <a:rPr lang="en-US" sz="600" dirty="0" smtClean="0"/>
            <a:t>Facilities Services Asst.</a:t>
          </a:r>
          <a:endParaRPr lang="en-US" sz="600" dirty="0"/>
        </a:p>
      </dgm:t>
    </dgm:pt>
    <dgm:pt modelId="{CA593338-2BC0-47FB-B41D-10A50C740EF2}" type="parTrans" cxnId="{14FD44FF-1880-4BFD-AC01-84A9D30B34BB}">
      <dgm:prSet/>
      <dgm:spPr/>
      <dgm:t>
        <a:bodyPr/>
        <a:lstStyle/>
        <a:p>
          <a:endParaRPr lang="en-US"/>
        </a:p>
      </dgm:t>
    </dgm:pt>
    <dgm:pt modelId="{A07B23DD-229E-4AA3-A1B2-F5F4FC6E95B6}" type="sibTrans" cxnId="{14FD44FF-1880-4BFD-AC01-84A9D30B34BB}">
      <dgm:prSet/>
      <dgm:spPr/>
      <dgm:t>
        <a:bodyPr/>
        <a:lstStyle/>
        <a:p>
          <a:endParaRPr lang="en-US"/>
        </a:p>
      </dgm:t>
    </dgm:pt>
    <dgm:pt modelId="{306B9293-BF38-4EFD-B7E1-AD125C73810A}">
      <dgm:prSet custT="1"/>
      <dgm:spPr/>
      <dgm:t>
        <a:bodyPr/>
        <a:lstStyle/>
        <a:p>
          <a:r>
            <a:rPr lang="en-US" sz="700" dirty="0" err="1" smtClean="0"/>
            <a:t>Chrisitan</a:t>
          </a:r>
          <a:r>
            <a:rPr lang="en-US" sz="700" dirty="0" smtClean="0"/>
            <a:t> Hanson</a:t>
          </a:r>
        </a:p>
        <a:p>
          <a:r>
            <a:rPr lang="en-US" sz="700" dirty="0" smtClean="0"/>
            <a:t>Grounds </a:t>
          </a:r>
          <a:r>
            <a:rPr lang="en-US" sz="700" dirty="0" err="1" smtClean="0"/>
            <a:t>Supevsior</a:t>
          </a:r>
          <a:endParaRPr lang="en-US" sz="700" dirty="0"/>
        </a:p>
      </dgm:t>
    </dgm:pt>
    <dgm:pt modelId="{363A0076-0205-4E05-A5C9-41200E8F9579}" type="parTrans" cxnId="{154CC135-699F-4565-B430-A41A00B5504D}">
      <dgm:prSet/>
      <dgm:spPr/>
      <dgm:t>
        <a:bodyPr/>
        <a:lstStyle/>
        <a:p>
          <a:endParaRPr lang="en-US"/>
        </a:p>
      </dgm:t>
    </dgm:pt>
    <dgm:pt modelId="{A70DE040-37FC-449E-827D-4ACE561DF834}" type="sibTrans" cxnId="{154CC135-699F-4565-B430-A41A00B5504D}">
      <dgm:prSet/>
      <dgm:spPr/>
      <dgm:t>
        <a:bodyPr/>
        <a:lstStyle/>
        <a:p>
          <a:endParaRPr lang="en-US"/>
        </a:p>
      </dgm:t>
    </dgm:pt>
    <dgm:pt modelId="{7E66A473-4C7C-4AFF-8021-0A78F40501BB}">
      <dgm:prSet custT="1"/>
      <dgm:spPr/>
      <dgm:t>
        <a:bodyPr/>
        <a:lstStyle/>
        <a:p>
          <a:r>
            <a:rPr lang="en-US" sz="700" dirty="0" smtClean="0"/>
            <a:t>Max Miller</a:t>
          </a:r>
        </a:p>
        <a:p>
          <a:r>
            <a:rPr lang="en-US" sz="700" dirty="0" smtClean="0"/>
            <a:t>Delivery &amp; Fleet Asst.</a:t>
          </a:r>
          <a:endParaRPr lang="en-US" sz="700" dirty="0"/>
        </a:p>
      </dgm:t>
    </dgm:pt>
    <dgm:pt modelId="{899947FC-56B7-40DA-8851-4836E633FC74}" type="parTrans" cxnId="{EF6F23A7-3C1A-4239-8CF1-874186B34005}">
      <dgm:prSet/>
      <dgm:spPr/>
      <dgm:t>
        <a:bodyPr/>
        <a:lstStyle/>
        <a:p>
          <a:endParaRPr lang="en-US"/>
        </a:p>
      </dgm:t>
    </dgm:pt>
    <dgm:pt modelId="{ACFAECF0-62D5-4175-8929-09B1767F2C1A}" type="sibTrans" cxnId="{EF6F23A7-3C1A-4239-8CF1-874186B34005}">
      <dgm:prSet/>
      <dgm:spPr/>
      <dgm:t>
        <a:bodyPr/>
        <a:lstStyle/>
        <a:p>
          <a:endParaRPr lang="en-US"/>
        </a:p>
      </dgm:t>
    </dgm:pt>
    <dgm:pt modelId="{6A2450C3-D122-47F7-901A-CFAF6CB6DEC9}">
      <dgm:prSet custT="1"/>
      <dgm:spPr/>
      <dgm:t>
        <a:bodyPr/>
        <a:lstStyle/>
        <a:p>
          <a:r>
            <a:rPr lang="en-US" sz="700" dirty="0" smtClean="0"/>
            <a:t>Betty Spencer</a:t>
          </a:r>
        </a:p>
        <a:p>
          <a:r>
            <a:rPr lang="en-US" sz="700" dirty="0" smtClean="0"/>
            <a:t>Events Coordinator</a:t>
          </a:r>
          <a:endParaRPr lang="en-US" sz="700" dirty="0"/>
        </a:p>
      </dgm:t>
    </dgm:pt>
    <dgm:pt modelId="{06A73D35-AA31-4813-B27F-46B365243A44}" type="parTrans" cxnId="{F2175AAB-89DA-45BC-A67F-60DB796ED9DF}">
      <dgm:prSet/>
      <dgm:spPr/>
      <dgm:t>
        <a:bodyPr/>
        <a:lstStyle/>
        <a:p>
          <a:endParaRPr lang="en-US"/>
        </a:p>
      </dgm:t>
    </dgm:pt>
    <dgm:pt modelId="{41E773D4-8944-47C3-A58B-F12DB73E84FC}" type="sibTrans" cxnId="{F2175AAB-89DA-45BC-A67F-60DB796ED9DF}">
      <dgm:prSet/>
      <dgm:spPr/>
      <dgm:t>
        <a:bodyPr/>
        <a:lstStyle/>
        <a:p>
          <a:endParaRPr lang="en-US"/>
        </a:p>
      </dgm:t>
    </dgm:pt>
    <dgm:pt modelId="{93F2867A-0DFF-4E9B-A876-A634A282D6BD}">
      <dgm:prSet custT="1"/>
      <dgm:spPr/>
      <dgm:t>
        <a:bodyPr/>
        <a:lstStyle/>
        <a:p>
          <a:r>
            <a:rPr lang="en-US" sz="600" dirty="0" smtClean="0"/>
            <a:t>James Bowling</a:t>
          </a:r>
        </a:p>
        <a:p>
          <a:r>
            <a:rPr lang="en-US" sz="600" dirty="0" smtClean="0"/>
            <a:t>Custodial Supervisor</a:t>
          </a:r>
          <a:endParaRPr lang="en-US" sz="600" dirty="0"/>
        </a:p>
      </dgm:t>
    </dgm:pt>
    <dgm:pt modelId="{8D82443B-DB29-461E-8F9F-855E576A85C5}" type="parTrans" cxnId="{8C30C7AA-C4B5-4A2F-8927-A61B07FE6D31}">
      <dgm:prSet/>
      <dgm:spPr/>
      <dgm:t>
        <a:bodyPr/>
        <a:lstStyle/>
        <a:p>
          <a:endParaRPr lang="en-US"/>
        </a:p>
      </dgm:t>
    </dgm:pt>
    <dgm:pt modelId="{5E5702A2-870B-4060-BB27-D473D9CB83A9}" type="sibTrans" cxnId="{8C30C7AA-C4B5-4A2F-8927-A61B07FE6D31}">
      <dgm:prSet/>
      <dgm:spPr/>
      <dgm:t>
        <a:bodyPr/>
        <a:lstStyle/>
        <a:p>
          <a:endParaRPr lang="en-US"/>
        </a:p>
      </dgm:t>
    </dgm:pt>
    <dgm:pt modelId="{0688E69D-A9DC-4518-ACD3-E80F42DE837B}">
      <dgm:prSet custT="1"/>
      <dgm:spPr/>
      <dgm:t>
        <a:bodyPr/>
        <a:lstStyle/>
        <a:p>
          <a:r>
            <a:rPr lang="en-US" sz="700" dirty="0" smtClean="0"/>
            <a:t>John Todd </a:t>
          </a:r>
        </a:p>
        <a:p>
          <a:r>
            <a:rPr lang="en-US" sz="700" dirty="0" smtClean="0"/>
            <a:t>Maintenance Supervisor</a:t>
          </a:r>
          <a:endParaRPr lang="en-US" sz="700" dirty="0"/>
        </a:p>
      </dgm:t>
    </dgm:pt>
    <dgm:pt modelId="{777682B2-45A0-4E37-94F2-14FCA52EB5A3}" type="parTrans" cxnId="{C9890342-19A3-4DA1-B934-B8EF9741AADC}">
      <dgm:prSet/>
      <dgm:spPr/>
      <dgm:t>
        <a:bodyPr/>
        <a:lstStyle/>
        <a:p>
          <a:endParaRPr lang="en-US"/>
        </a:p>
      </dgm:t>
    </dgm:pt>
    <dgm:pt modelId="{58C20BE8-422C-449A-8798-5B1CD544993E}" type="sibTrans" cxnId="{C9890342-19A3-4DA1-B934-B8EF9741AADC}">
      <dgm:prSet/>
      <dgm:spPr/>
      <dgm:t>
        <a:bodyPr/>
        <a:lstStyle/>
        <a:p>
          <a:endParaRPr lang="en-US"/>
        </a:p>
      </dgm:t>
    </dgm:pt>
    <dgm:pt modelId="{3EC3D22C-48B6-4F22-B2FF-895E9D7B793A}">
      <dgm:prSet custT="1"/>
      <dgm:spPr/>
      <dgm:t>
        <a:bodyPr/>
        <a:lstStyle/>
        <a:p>
          <a:r>
            <a:rPr lang="en-US" sz="800" dirty="0" smtClean="0"/>
            <a:t>Mark Goins</a:t>
          </a:r>
          <a:endParaRPr lang="en-US" sz="800" dirty="0"/>
        </a:p>
      </dgm:t>
    </dgm:pt>
    <dgm:pt modelId="{C71A1F62-382A-42F6-8D00-27BA155D25B9}" type="parTrans" cxnId="{6D27F13B-F6F2-4D95-B5E1-764D2EB19D54}">
      <dgm:prSet/>
      <dgm:spPr/>
      <dgm:t>
        <a:bodyPr/>
        <a:lstStyle/>
        <a:p>
          <a:endParaRPr lang="en-US"/>
        </a:p>
      </dgm:t>
    </dgm:pt>
    <dgm:pt modelId="{1C00DD8C-7596-4E62-8AA3-E5F584A82B93}" type="sibTrans" cxnId="{6D27F13B-F6F2-4D95-B5E1-764D2EB19D54}">
      <dgm:prSet/>
      <dgm:spPr/>
      <dgm:t>
        <a:bodyPr/>
        <a:lstStyle/>
        <a:p>
          <a:endParaRPr lang="en-US"/>
        </a:p>
      </dgm:t>
    </dgm:pt>
    <dgm:pt modelId="{16F4C686-2E66-43D6-9B76-3E8ABC6BBA4F}">
      <dgm:prSet custT="1"/>
      <dgm:spPr/>
      <dgm:t>
        <a:bodyPr/>
        <a:lstStyle/>
        <a:p>
          <a:r>
            <a:rPr lang="en-US" sz="800" dirty="0" smtClean="0"/>
            <a:t>Elizabeth Campbell</a:t>
          </a:r>
          <a:endParaRPr lang="en-US" sz="800" dirty="0"/>
        </a:p>
      </dgm:t>
    </dgm:pt>
    <dgm:pt modelId="{AB5DAAED-23F6-41DA-8BE1-91BCBAE0F4A3}" type="parTrans" cxnId="{5D574964-79A3-46F4-B96A-02FB7E653CDA}">
      <dgm:prSet/>
      <dgm:spPr/>
      <dgm:t>
        <a:bodyPr/>
        <a:lstStyle/>
        <a:p>
          <a:endParaRPr lang="en-US"/>
        </a:p>
      </dgm:t>
    </dgm:pt>
    <dgm:pt modelId="{BAA5567C-ACC2-4E56-9DBC-26EC815DC84F}" type="sibTrans" cxnId="{5D574964-79A3-46F4-B96A-02FB7E653CDA}">
      <dgm:prSet/>
      <dgm:spPr/>
      <dgm:t>
        <a:bodyPr/>
        <a:lstStyle/>
        <a:p>
          <a:endParaRPr lang="en-US"/>
        </a:p>
      </dgm:t>
    </dgm:pt>
    <dgm:pt modelId="{518D2609-141C-4601-8D9F-E58BAC70D541}">
      <dgm:prSet custT="1"/>
      <dgm:spPr/>
      <dgm:t>
        <a:bodyPr/>
        <a:lstStyle/>
        <a:p>
          <a:r>
            <a:rPr lang="en-US" sz="800" dirty="0" smtClean="0"/>
            <a:t>Gus McQueary</a:t>
          </a:r>
          <a:endParaRPr lang="en-US" sz="800" dirty="0"/>
        </a:p>
      </dgm:t>
    </dgm:pt>
    <dgm:pt modelId="{018D3746-BA68-4988-908D-539B6A82D139}" type="parTrans" cxnId="{2185A10C-EF37-40EA-AC08-9AF05F4DEC7C}">
      <dgm:prSet/>
      <dgm:spPr/>
      <dgm:t>
        <a:bodyPr/>
        <a:lstStyle/>
        <a:p>
          <a:endParaRPr lang="en-US"/>
        </a:p>
      </dgm:t>
    </dgm:pt>
    <dgm:pt modelId="{42E3530C-0640-4B12-A631-C08EC0259743}" type="sibTrans" cxnId="{2185A10C-EF37-40EA-AC08-9AF05F4DEC7C}">
      <dgm:prSet/>
      <dgm:spPr/>
      <dgm:t>
        <a:bodyPr/>
        <a:lstStyle/>
        <a:p>
          <a:endParaRPr lang="en-US"/>
        </a:p>
      </dgm:t>
    </dgm:pt>
    <dgm:pt modelId="{D68642D9-05C9-4F76-B1F9-5C44D1EDC88F}">
      <dgm:prSet custT="1"/>
      <dgm:spPr>
        <a:solidFill>
          <a:srgbClr val="FFFF00"/>
        </a:solidFill>
      </dgm:spPr>
      <dgm:t>
        <a:bodyPr/>
        <a:lstStyle/>
        <a:p>
          <a:r>
            <a:rPr lang="en-US" sz="800" dirty="0" smtClean="0"/>
            <a:t>OPEN</a:t>
          </a:r>
          <a:endParaRPr lang="en-US" sz="800" dirty="0"/>
        </a:p>
      </dgm:t>
    </dgm:pt>
    <dgm:pt modelId="{1076F75D-80FB-4E4A-AA9F-B8A88355FB9E}" type="parTrans" cxnId="{6BFFD707-13C8-47CD-AF1B-218AF2EBC612}">
      <dgm:prSet/>
      <dgm:spPr/>
      <dgm:t>
        <a:bodyPr/>
        <a:lstStyle/>
        <a:p>
          <a:endParaRPr lang="en-US"/>
        </a:p>
      </dgm:t>
    </dgm:pt>
    <dgm:pt modelId="{267E6511-84F0-49D1-B8EF-954025BEF555}" type="sibTrans" cxnId="{6BFFD707-13C8-47CD-AF1B-218AF2EBC612}">
      <dgm:prSet/>
      <dgm:spPr/>
      <dgm:t>
        <a:bodyPr/>
        <a:lstStyle/>
        <a:p>
          <a:endParaRPr lang="en-US"/>
        </a:p>
      </dgm:t>
    </dgm:pt>
    <dgm:pt modelId="{F80D874D-1E52-4AA4-B561-C8C85B8F9590}">
      <dgm:prSet custT="1"/>
      <dgm:spPr/>
      <dgm:t>
        <a:bodyPr/>
        <a:lstStyle/>
        <a:p>
          <a:r>
            <a:rPr lang="en-US" sz="800" dirty="0" smtClean="0"/>
            <a:t>Jim Denning</a:t>
          </a:r>
          <a:endParaRPr lang="en-US" sz="800" dirty="0"/>
        </a:p>
      </dgm:t>
    </dgm:pt>
    <dgm:pt modelId="{D760430A-AF74-437F-B3CF-83CE5BEDD945}" type="parTrans" cxnId="{FE2285E0-405C-4829-83C9-2053B0CD3BAB}">
      <dgm:prSet/>
      <dgm:spPr/>
      <dgm:t>
        <a:bodyPr/>
        <a:lstStyle/>
        <a:p>
          <a:endParaRPr lang="en-US"/>
        </a:p>
      </dgm:t>
    </dgm:pt>
    <dgm:pt modelId="{354A8B1F-54A9-4027-AE67-28B16807B9DD}" type="sibTrans" cxnId="{FE2285E0-405C-4829-83C9-2053B0CD3BAB}">
      <dgm:prSet/>
      <dgm:spPr/>
      <dgm:t>
        <a:bodyPr/>
        <a:lstStyle/>
        <a:p>
          <a:endParaRPr lang="en-US"/>
        </a:p>
      </dgm:t>
    </dgm:pt>
    <dgm:pt modelId="{C54A68F8-4FBE-44E6-9B0F-444E719E924B}">
      <dgm:prSet custT="1"/>
      <dgm:spPr/>
      <dgm:t>
        <a:bodyPr/>
        <a:lstStyle/>
        <a:p>
          <a:r>
            <a:rPr lang="en-US" sz="800" dirty="0" smtClean="0"/>
            <a:t>Ron Truman</a:t>
          </a:r>
          <a:endParaRPr lang="en-US" sz="800" dirty="0"/>
        </a:p>
      </dgm:t>
    </dgm:pt>
    <dgm:pt modelId="{A655983F-FA3D-4C3F-BFE8-D22C0BF70E30}" type="parTrans" cxnId="{821ECB08-4B78-45FF-9D06-7A9D88013005}">
      <dgm:prSet/>
      <dgm:spPr/>
      <dgm:t>
        <a:bodyPr/>
        <a:lstStyle/>
        <a:p>
          <a:endParaRPr lang="en-US"/>
        </a:p>
      </dgm:t>
    </dgm:pt>
    <dgm:pt modelId="{6384BBA0-132A-454D-A01B-87E39108125B}" type="sibTrans" cxnId="{821ECB08-4B78-45FF-9D06-7A9D88013005}">
      <dgm:prSet/>
      <dgm:spPr/>
      <dgm:t>
        <a:bodyPr/>
        <a:lstStyle/>
        <a:p>
          <a:endParaRPr lang="en-US"/>
        </a:p>
      </dgm:t>
    </dgm:pt>
    <dgm:pt modelId="{C66468E6-2C82-4C4C-87B4-B956040B6E03}">
      <dgm:prSet custT="1"/>
      <dgm:spPr/>
      <dgm:t>
        <a:bodyPr/>
        <a:lstStyle/>
        <a:p>
          <a:r>
            <a:rPr lang="en-US" sz="800" dirty="0" smtClean="0"/>
            <a:t>Anthony Osterman</a:t>
          </a:r>
          <a:endParaRPr lang="en-US" sz="800" dirty="0"/>
        </a:p>
      </dgm:t>
    </dgm:pt>
    <dgm:pt modelId="{A85A916C-D3BC-4ECB-AF19-DA8D3485516C}" type="parTrans" cxnId="{18EBB6A8-1076-424D-8FE9-8E9D606BBD79}">
      <dgm:prSet/>
      <dgm:spPr/>
      <dgm:t>
        <a:bodyPr/>
        <a:lstStyle/>
        <a:p>
          <a:endParaRPr lang="en-US"/>
        </a:p>
      </dgm:t>
    </dgm:pt>
    <dgm:pt modelId="{E9B5DAC4-8A7A-41E7-8890-614CBB5A0EF0}" type="sibTrans" cxnId="{18EBB6A8-1076-424D-8FE9-8E9D606BBD79}">
      <dgm:prSet/>
      <dgm:spPr/>
      <dgm:t>
        <a:bodyPr/>
        <a:lstStyle/>
        <a:p>
          <a:endParaRPr lang="en-US"/>
        </a:p>
      </dgm:t>
    </dgm:pt>
    <dgm:pt modelId="{5FE0C690-CE2A-41DC-8F81-D7A4AD152D99}">
      <dgm:prSet custT="1"/>
      <dgm:spPr/>
      <dgm:t>
        <a:bodyPr/>
        <a:lstStyle/>
        <a:p>
          <a:r>
            <a:rPr lang="en-US" sz="800" dirty="0" smtClean="0"/>
            <a:t>Dale Anderson</a:t>
          </a:r>
          <a:endParaRPr lang="en-US" sz="800" dirty="0"/>
        </a:p>
      </dgm:t>
    </dgm:pt>
    <dgm:pt modelId="{79B94BB0-3C83-4A87-9BDD-3EB3D0E2F962}" type="parTrans" cxnId="{F88E1124-5CFD-4E62-8C14-B8C44F8AD12C}">
      <dgm:prSet/>
      <dgm:spPr/>
      <dgm:t>
        <a:bodyPr/>
        <a:lstStyle/>
        <a:p>
          <a:endParaRPr lang="en-US"/>
        </a:p>
      </dgm:t>
    </dgm:pt>
    <dgm:pt modelId="{FDA78117-2E7C-4670-8608-7FE17A450C07}" type="sibTrans" cxnId="{F88E1124-5CFD-4E62-8C14-B8C44F8AD12C}">
      <dgm:prSet/>
      <dgm:spPr/>
      <dgm:t>
        <a:bodyPr/>
        <a:lstStyle/>
        <a:p>
          <a:endParaRPr lang="en-US"/>
        </a:p>
      </dgm:t>
    </dgm:pt>
    <dgm:pt modelId="{E08276F5-BCF0-40AC-BBB9-515CF0AE69BA}">
      <dgm:prSet custT="1"/>
      <dgm:spPr>
        <a:solidFill>
          <a:srgbClr val="FFCC99"/>
        </a:solidFill>
      </dgm:spPr>
      <dgm:t>
        <a:bodyPr/>
        <a:lstStyle/>
        <a:p>
          <a:r>
            <a:rPr lang="en-US" sz="800" dirty="0" smtClean="0"/>
            <a:t>Debbie Ison</a:t>
          </a:r>
          <a:endParaRPr lang="en-US" sz="800" dirty="0"/>
        </a:p>
      </dgm:t>
    </dgm:pt>
    <dgm:pt modelId="{3DAFE276-CA29-4702-87E2-B7242F9418F1}" type="parTrans" cxnId="{01D0A8C6-0E4C-439F-BB40-134CEF66C83D}">
      <dgm:prSet/>
      <dgm:spPr/>
      <dgm:t>
        <a:bodyPr/>
        <a:lstStyle/>
        <a:p>
          <a:endParaRPr lang="en-US"/>
        </a:p>
      </dgm:t>
    </dgm:pt>
    <dgm:pt modelId="{7A6AE5EB-A1FA-4DA3-89E9-8C70B7ECCC3D}" type="sibTrans" cxnId="{01D0A8C6-0E4C-439F-BB40-134CEF66C83D}">
      <dgm:prSet/>
      <dgm:spPr/>
      <dgm:t>
        <a:bodyPr/>
        <a:lstStyle/>
        <a:p>
          <a:endParaRPr lang="en-US"/>
        </a:p>
      </dgm:t>
    </dgm:pt>
    <dgm:pt modelId="{513FC97A-3D05-4521-AD5D-20B8B936493E}">
      <dgm:prSet custT="1"/>
      <dgm:spPr/>
      <dgm:t>
        <a:bodyPr/>
        <a:lstStyle/>
        <a:p>
          <a:r>
            <a:rPr lang="en-US" sz="800" dirty="0" smtClean="0"/>
            <a:t>Bristine Roberts</a:t>
          </a:r>
          <a:endParaRPr lang="en-US" sz="800" dirty="0"/>
        </a:p>
      </dgm:t>
    </dgm:pt>
    <dgm:pt modelId="{6FF8F970-7E4B-4B41-A030-552CBD7E379D}" type="parTrans" cxnId="{3F9DACD2-D18B-4C20-9E61-3DD79F642B14}">
      <dgm:prSet/>
      <dgm:spPr/>
      <dgm:t>
        <a:bodyPr/>
        <a:lstStyle/>
        <a:p>
          <a:endParaRPr lang="en-US"/>
        </a:p>
      </dgm:t>
    </dgm:pt>
    <dgm:pt modelId="{F724B878-54BC-4D0E-9AAE-CDE527A1DE9E}" type="sibTrans" cxnId="{3F9DACD2-D18B-4C20-9E61-3DD79F642B14}">
      <dgm:prSet/>
      <dgm:spPr/>
      <dgm:t>
        <a:bodyPr/>
        <a:lstStyle/>
        <a:p>
          <a:endParaRPr lang="en-US"/>
        </a:p>
      </dgm:t>
    </dgm:pt>
    <dgm:pt modelId="{0531BE79-A8AD-4E60-874D-7F817B162632}">
      <dgm:prSet custT="1"/>
      <dgm:spPr/>
      <dgm:t>
        <a:bodyPr/>
        <a:lstStyle/>
        <a:p>
          <a:r>
            <a:rPr lang="en-US" sz="800" dirty="0" smtClean="0"/>
            <a:t>Katie Linville</a:t>
          </a:r>
          <a:endParaRPr lang="en-US" sz="800" dirty="0"/>
        </a:p>
      </dgm:t>
    </dgm:pt>
    <dgm:pt modelId="{87C83F88-564B-4AB8-9AED-DC5A93E04A94}" type="parTrans" cxnId="{A55C0720-B420-42DD-884E-EFD511AF1868}">
      <dgm:prSet/>
      <dgm:spPr/>
      <dgm:t>
        <a:bodyPr/>
        <a:lstStyle/>
        <a:p>
          <a:endParaRPr lang="en-US"/>
        </a:p>
      </dgm:t>
    </dgm:pt>
    <dgm:pt modelId="{474E8072-7331-4B0D-9267-B12501E40F60}" type="sibTrans" cxnId="{A55C0720-B420-42DD-884E-EFD511AF1868}">
      <dgm:prSet/>
      <dgm:spPr/>
      <dgm:t>
        <a:bodyPr/>
        <a:lstStyle/>
        <a:p>
          <a:endParaRPr lang="en-US"/>
        </a:p>
      </dgm:t>
    </dgm:pt>
    <dgm:pt modelId="{BA278CF1-3318-44E6-AE10-38A7BF17F2FA}">
      <dgm:prSet custT="1"/>
      <dgm:spPr/>
      <dgm:t>
        <a:bodyPr/>
        <a:lstStyle/>
        <a:p>
          <a:r>
            <a:rPr lang="en-US" sz="800" dirty="0" smtClean="0"/>
            <a:t>Shannon Miller</a:t>
          </a:r>
          <a:endParaRPr lang="en-US" sz="800" dirty="0"/>
        </a:p>
      </dgm:t>
    </dgm:pt>
    <dgm:pt modelId="{70E31E36-F550-4F7A-904C-4FBCC0652B27}" type="parTrans" cxnId="{4B57004B-BAF4-4979-87BD-2B9890DA1D08}">
      <dgm:prSet/>
      <dgm:spPr/>
      <dgm:t>
        <a:bodyPr/>
        <a:lstStyle/>
        <a:p>
          <a:endParaRPr lang="en-US"/>
        </a:p>
      </dgm:t>
    </dgm:pt>
    <dgm:pt modelId="{988382B7-9587-458F-AA72-AFC95FC6D986}" type="sibTrans" cxnId="{4B57004B-BAF4-4979-87BD-2B9890DA1D08}">
      <dgm:prSet/>
      <dgm:spPr/>
      <dgm:t>
        <a:bodyPr/>
        <a:lstStyle/>
        <a:p>
          <a:endParaRPr lang="en-US"/>
        </a:p>
      </dgm:t>
    </dgm:pt>
    <dgm:pt modelId="{6481DF37-2914-4A88-AFFF-8E2FF4F0EB13}">
      <dgm:prSet custT="1"/>
      <dgm:spPr/>
      <dgm:t>
        <a:bodyPr/>
        <a:lstStyle/>
        <a:p>
          <a:r>
            <a:rPr lang="en-US" sz="700" dirty="0" smtClean="0"/>
            <a:t>Jonathan Clifton</a:t>
          </a:r>
        </a:p>
        <a:p>
          <a:r>
            <a:rPr lang="en-US" sz="700" dirty="0" smtClean="0"/>
            <a:t>1</a:t>
          </a:r>
          <a:r>
            <a:rPr lang="en-US" sz="700" baseline="30000" dirty="0" smtClean="0"/>
            <a:t>st</a:t>
          </a:r>
          <a:r>
            <a:rPr lang="en-US" sz="700" dirty="0" smtClean="0"/>
            <a:t> shift Lead</a:t>
          </a:r>
          <a:endParaRPr lang="en-US" sz="700" dirty="0"/>
        </a:p>
      </dgm:t>
    </dgm:pt>
    <dgm:pt modelId="{7914936D-077A-4F94-AEC8-5B3319CA6544}" type="parTrans" cxnId="{5270D97B-61AB-400B-9E1B-14C8B5DD20A0}">
      <dgm:prSet/>
      <dgm:spPr/>
      <dgm:t>
        <a:bodyPr/>
        <a:lstStyle/>
        <a:p>
          <a:endParaRPr lang="en-US"/>
        </a:p>
      </dgm:t>
    </dgm:pt>
    <dgm:pt modelId="{7D55DF97-D7A2-4C83-93A3-3B26E7530355}" type="sibTrans" cxnId="{5270D97B-61AB-400B-9E1B-14C8B5DD20A0}">
      <dgm:prSet/>
      <dgm:spPr/>
      <dgm:t>
        <a:bodyPr/>
        <a:lstStyle/>
        <a:p>
          <a:endParaRPr lang="en-US"/>
        </a:p>
      </dgm:t>
    </dgm:pt>
    <dgm:pt modelId="{76825DF2-8418-4550-9E7A-C6A7E6B60582}">
      <dgm:prSet custT="1"/>
      <dgm:spPr>
        <a:solidFill>
          <a:srgbClr val="FFCC99"/>
        </a:solidFill>
      </dgm:spPr>
      <dgm:t>
        <a:bodyPr/>
        <a:lstStyle/>
        <a:p>
          <a:r>
            <a:rPr lang="en-US" sz="600" dirty="0" smtClean="0"/>
            <a:t>Jerry Hatchell</a:t>
          </a:r>
        </a:p>
        <a:p>
          <a:r>
            <a:rPr lang="en-US" sz="600" dirty="0" smtClean="0"/>
            <a:t>2</a:t>
          </a:r>
          <a:r>
            <a:rPr lang="en-US" sz="600" baseline="30000" dirty="0" smtClean="0"/>
            <a:t>nd</a:t>
          </a:r>
          <a:r>
            <a:rPr lang="en-US" sz="600" dirty="0" smtClean="0"/>
            <a:t> shift Lead</a:t>
          </a:r>
          <a:endParaRPr lang="en-US" sz="600" dirty="0"/>
        </a:p>
      </dgm:t>
    </dgm:pt>
    <dgm:pt modelId="{2D972647-6579-4D3E-B64C-9AFDC326A6A2}" type="parTrans" cxnId="{997DA19F-19FF-4CC9-8938-E12B77C0E2D9}">
      <dgm:prSet/>
      <dgm:spPr/>
      <dgm:t>
        <a:bodyPr/>
        <a:lstStyle/>
        <a:p>
          <a:endParaRPr lang="en-US"/>
        </a:p>
      </dgm:t>
    </dgm:pt>
    <dgm:pt modelId="{8435878E-C64D-4C48-9840-83C24DD074E5}" type="sibTrans" cxnId="{997DA19F-19FF-4CC9-8938-E12B77C0E2D9}">
      <dgm:prSet/>
      <dgm:spPr/>
      <dgm:t>
        <a:bodyPr/>
        <a:lstStyle/>
        <a:p>
          <a:endParaRPr lang="en-US"/>
        </a:p>
      </dgm:t>
    </dgm:pt>
    <dgm:pt modelId="{ED8FB02E-2D69-4D30-8870-E6C948483E68}">
      <dgm:prSet custT="1"/>
      <dgm:spPr/>
      <dgm:t>
        <a:bodyPr/>
        <a:lstStyle/>
        <a:p>
          <a:r>
            <a:rPr lang="en-US" sz="800" dirty="0" smtClean="0"/>
            <a:t>Donna Stephan</a:t>
          </a:r>
          <a:endParaRPr lang="en-US" sz="800" dirty="0"/>
        </a:p>
      </dgm:t>
    </dgm:pt>
    <dgm:pt modelId="{5FAD061C-1DAB-438E-B211-532A3C22CFFC}" type="parTrans" cxnId="{D6D33122-BD23-4EBC-AD1D-8492B5EBA71E}">
      <dgm:prSet/>
      <dgm:spPr/>
      <dgm:t>
        <a:bodyPr/>
        <a:lstStyle/>
        <a:p>
          <a:endParaRPr lang="en-US"/>
        </a:p>
      </dgm:t>
    </dgm:pt>
    <dgm:pt modelId="{C8337756-6CA3-4943-8D4A-D25B3190BB8A}" type="sibTrans" cxnId="{D6D33122-BD23-4EBC-AD1D-8492B5EBA71E}">
      <dgm:prSet/>
      <dgm:spPr/>
      <dgm:t>
        <a:bodyPr/>
        <a:lstStyle/>
        <a:p>
          <a:endParaRPr lang="en-US"/>
        </a:p>
      </dgm:t>
    </dgm:pt>
    <dgm:pt modelId="{F9CFD688-25FE-4A59-9C57-C70B7A918713}">
      <dgm:prSet custT="1"/>
      <dgm:spPr/>
      <dgm:t>
        <a:bodyPr/>
        <a:lstStyle/>
        <a:p>
          <a:r>
            <a:rPr lang="en-US" sz="800" dirty="0" smtClean="0"/>
            <a:t>Wendy Bruce</a:t>
          </a:r>
          <a:endParaRPr lang="en-US" sz="800" dirty="0"/>
        </a:p>
      </dgm:t>
    </dgm:pt>
    <dgm:pt modelId="{B4357134-69E2-4A9C-B0CE-535CEF2B3C0D}" type="parTrans" cxnId="{B5E15DCD-060A-43A1-AE5B-617BDC09BF13}">
      <dgm:prSet/>
      <dgm:spPr/>
      <dgm:t>
        <a:bodyPr/>
        <a:lstStyle/>
        <a:p>
          <a:endParaRPr lang="en-US"/>
        </a:p>
      </dgm:t>
    </dgm:pt>
    <dgm:pt modelId="{870C0ED0-3CCC-4AFD-8CA9-E7A78DD83061}" type="sibTrans" cxnId="{B5E15DCD-060A-43A1-AE5B-617BDC09BF13}">
      <dgm:prSet/>
      <dgm:spPr/>
      <dgm:t>
        <a:bodyPr/>
        <a:lstStyle/>
        <a:p>
          <a:endParaRPr lang="en-US"/>
        </a:p>
      </dgm:t>
    </dgm:pt>
    <dgm:pt modelId="{5C507344-CE67-4434-AE60-38C80116C53A}">
      <dgm:prSet custT="1"/>
      <dgm:spPr/>
      <dgm:t>
        <a:bodyPr/>
        <a:lstStyle/>
        <a:p>
          <a:r>
            <a:rPr lang="en-US" sz="800" dirty="0" smtClean="0"/>
            <a:t>Marion Harvey</a:t>
          </a:r>
          <a:endParaRPr lang="en-US" sz="800" dirty="0"/>
        </a:p>
      </dgm:t>
    </dgm:pt>
    <dgm:pt modelId="{B0BA76F3-583C-4B03-AADD-B04F6F65B841}" type="parTrans" cxnId="{78A6FE24-C01F-43F6-B987-061D5CF974BC}">
      <dgm:prSet/>
      <dgm:spPr/>
      <dgm:t>
        <a:bodyPr/>
        <a:lstStyle/>
        <a:p>
          <a:endParaRPr lang="en-US"/>
        </a:p>
      </dgm:t>
    </dgm:pt>
    <dgm:pt modelId="{99BA9B21-2BC0-4F63-A14A-C02AE430C97C}" type="sibTrans" cxnId="{78A6FE24-C01F-43F6-B987-061D5CF974BC}">
      <dgm:prSet/>
      <dgm:spPr/>
      <dgm:t>
        <a:bodyPr/>
        <a:lstStyle/>
        <a:p>
          <a:endParaRPr lang="en-US"/>
        </a:p>
      </dgm:t>
    </dgm:pt>
    <dgm:pt modelId="{249BE4B3-DB71-4C11-B558-515493D06BD0}">
      <dgm:prSet custT="1"/>
      <dgm:spPr/>
      <dgm:t>
        <a:bodyPr/>
        <a:lstStyle/>
        <a:p>
          <a:r>
            <a:rPr lang="en-US" sz="800" dirty="0" smtClean="0"/>
            <a:t>Sherri Cole</a:t>
          </a:r>
          <a:endParaRPr lang="en-US" sz="800" dirty="0"/>
        </a:p>
      </dgm:t>
    </dgm:pt>
    <dgm:pt modelId="{1FC57CBB-D297-46A8-B3B5-7D3F78B97D7B}" type="parTrans" cxnId="{E51FA941-CC26-4F18-939D-57297024E88E}">
      <dgm:prSet/>
      <dgm:spPr/>
      <dgm:t>
        <a:bodyPr/>
        <a:lstStyle/>
        <a:p>
          <a:endParaRPr lang="en-US"/>
        </a:p>
      </dgm:t>
    </dgm:pt>
    <dgm:pt modelId="{20E7CA6E-E88B-47F1-B3F5-F8FD77D51852}" type="sibTrans" cxnId="{E51FA941-CC26-4F18-939D-57297024E88E}">
      <dgm:prSet/>
      <dgm:spPr/>
      <dgm:t>
        <a:bodyPr/>
        <a:lstStyle/>
        <a:p>
          <a:endParaRPr lang="en-US"/>
        </a:p>
      </dgm:t>
    </dgm:pt>
    <dgm:pt modelId="{7C50EB3F-8BD8-4D9B-B5A0-BCC53951BD8A}">
      <dgm:prSet custT="1"/>
      <dgm:spPr/>
      <dgm:t>
        <a:bodyPr/>
        <a:lstStyle/>
        <a:p>
          <a:r>
            <a:rPr lang="en-US" sz="800" dirty="0" smtClean="0"/>
            <a:t>Charles Anderson</a:t>
          </a:r>
          <a:endParaRPr lang="en-US" sz="800" dirty="0"/>
        </a:p>
      </dgm:t>
    </dgm:pt>
    <dgm:pt modelId="{89C1123A-49FE-476A-AC93-C7605B730E34}" type="parTrans" cxnId="{FE7B34EF-2E00-458A-894A-C9D15DDA2EEE}">
      <dgm:prSet/>
      <dgm:spPr/>
      <dgm:t>
        <a:bodyPr/>
        <a:lstStyle/>
        <a:p>
          <a:endParaRPr lang="en-US"/>
        </a:p>
      </dgm:t>
    </dgm:pt>
    <dgm:pt modelId="{77913C90-1373-4356-A702-B3BA3DEE8101}" type="sibTrans" cxnId="{FE7B34EF-2E00-458A-894A-C9D15DDA2EEE}">
      <dgm:prSet/>
      <dgm:spPr/>
      <dgm:t>
        <a:bodyPr/>
        <a:lstStyle/>
        <a:p>
          <a:endParaRPr lang="en-US"/>
        </a:p>
      </dgm:t>
    </dgm:pt>
    <dgm:pt modelId="{555322E4-ABE7-4DE8-86F7-A8F89EF2A38D}">
      <dgm:prSet custT="1"/>
      <dgm:spPr/>
      <dgm:t>
        <a:bodyPr/>
        <a:lstStyle/>
        <a:p>
          <a:r>
            <a:rPr lang="en-US" sz="800" dirty="0" smtClean="0"/>
            <a:t>Lori Davis</a:t>
          </a:r>
          <a:endParaRPr lang="en-US" sz="800" dirty="0"/>
        </a:p>
      </dgm:t>
    </dgm:pt>
    <dgm:pt modelId="{41328948-2AA5-4F39-8EE1-218655CEC589}" type="parTrans" cxnId="{144A4E1C-B42D-40FC-9F19-A84CA284686B}">
      <dgm:prSet/>
      <dgm:spPr/>
      <dgm:t>
        <a:bodyPr/>
        <a:lstStyle/>
        <a:p>
          <a:endParaRPr lang="en-US"/>
        </a:p>
      </dgm:t>
    </dgm:pt>
    <dgm:pt modelId="{F56B9A4D-71F9-4585-83C8-235FE3A87D8F}" type="sibTrans" cxnId="{144A4E1C-B42D-40FC-9F19-A84CA284686B}">
      <dgm:prSet/>
      <dgm:spPr/>
      <dgm:t>
        <a:bodyPr/>
        <a:lstStyle/>
        <a:p>
          <a:endParaRPr lang="en-US"/>
        </a:p>
      </dgm:t>
    </dgm:pt>
    <dgm:pt modelId="{FB0F251A-6F54-4AE8-8F07-814CBAE6A7BF}">
      <dgm:prSet custT="1"/>
      <dgm:spPr/>
      <dgm:t>
        <a:bodyPr/>
        <a:lstStyle/>
        <a:p>
          <a:r>
            <a:rPr lang="en-US" sz="800" dirty="0" smtClean="0"/>
            <a:t>Stephanie Unterbrink</a:t>
          </a:r>
          <a:endParaRPr lang="en-US" sz="800" dirty="0"/>
        </a:p>
      </dgm:t>
    </dgm:pt>
    <dgm:pt modelId="{6737F046-4B9F-419D-9AB5-5099C93743EA}" type="parTrans" cxnId="{4BC520DE-7140-45E2-9744-D5324C2C0413}">
      <dgm:prSet/>
      <dgm:spPr/>
      <dgm:t>
        <a:bodyPr/>
        <a:lstStyle/>
        <a:p>
          <a:endParaRPr lang="en-US"/>
        </a:p>
      </dgm:t>
    </dgm:pt>
    <dgm:pt modelId="{6A6EE416-4E16-4550-A257-B97BBFCA71C2}" type="sibTrans" cxnId="{4BC520DE-7140-45E2-9744-D5324C2C0413}">
      <dgm:prSet/>
      <dgm:spPr/>
      <dgm:t>
        <a:bodyPr/>
        <a:lstStyle/>
        <a:p>
          <a:endParaRPr lang="en-US"/>
        </a:p>
      </dgm:t>
    </dgm:pt>
    <dgm:pt modelId="{B4D66C81-5078-4088-97C0-AD33ADA3CF17}">
      <dgm:prSet custT="1"/>
      <dgm:spPr/>
      <dgm:t>
        <a:bodyPr/>
        <a:lstStyle/>
        <a:p>
          <a:r>
            <a:rPr lang="en-US" sz="800" dirty="0" smtClean="0"/>
            <a:t>Ed Walters</a:t>
          </a:r>
          <a:endParaRPr lang="en-US" sz="800" dirty="0"/>
        </a:p>
      </dgm:t>
    </dgm:pt>
    <dgm:pt modelId="{DAAC6AB6-AB6A-4688-BB12-D598E1205A25}" type="parTrans" cxnId="{54B02D11-2CB7-4169-AF94-C4FA65131690}">
      <dgm:prSet/>
      <dgm:spPr/>
      <dgm:t>
        <a:bodyPr/>
        <a:lstStyle/>
        <a:p>
          <a:endParaRPr lang="en-US"/>
        </a:p>
      </dgm:t>
    </dgm:pt>
    <dgm:pt modelId="{27D8084B-0D74-40C1-874F-F8DF8510A00E}" type="sibTrans" cxnId="{54B02D11-2CB7-4169-AF94-C4FA65131690}">
      <dgm:prSet/>
      <dgm:spPr/>
      <dgm:t>
        <a:bodyPr/>
        <a:lstStyle/>
        <a:p>
          <a:endParaRPr lang="en-US"/>
        </a:p>
      </dgm:t>
    </dgm:pt>
    <dgm:pt modelId="{5E3B2F63-C844-4CAC-BFD8-3B3DE4E7CC79}">
      <dgm:prSet custT="1"/>
      <dgm:spPr>
        <a:solidFill>
          <a:srgbClr val="FFCC99"/>
        </a:solidFill>
      </dgm:spPr>
      <dgm:t>
        <a:bodyPr/>
        <a:lstStyle/>
        <a:p>
          <a:r>
            <a:rPr lang="en-US" sz="800" dirty="0" smtClean="0"/>
            <a:t>Ron Zearing</a:t>
          </a:r>
          <a:endParaRPr lang="en-US" sz="800" dirty="0"/>
        </a:p>
      </dgm:t>
    </dgm:pt>
    <dgm:pt modelId="{EE2A12DE-63E3-49DF-88D1-09895EC68E74}" type="parTrans" cxnId="{F19A1A55-88B9-4A37-9B74-FCAFD99F932E}">
      <dgm:prSet/>
      <dgm:spPr/>
      <dgm:t>
        <a:bodyPr/>
        <a:lstStyle/>
        <a:p>
          <a:endParaRPr lang="en-US"/>
        </a:p>
      </dgm:t>
    </dgm:pt>
    <dgm:pt modelId="{1E96C4E4-26C0-4642-B522-EF56BD1467D5}" type="sibTrans" cxnId="{F19A1A55-88B9-4A37-9B74-FCAFD99F932E}">
      <dgm:prSet/>
      <dgm:spPr/>
      <dgm:t>
        <a:bodyPr/>
        <a:lstStyle/>
        <a:p>
          <a:endParaRPr lang="en-US"/>
        </a:p>
      </dgm:t>
    </dgm:pt>
    <dgm:pt modelId="{BE2CC090-85E2-4397-B644-648DB5FE6421}">
      <dgm:prSet custT="1"/>
      <dgm:spPr/>
      <dgm:t>
        <a:bodyPr/>
        <a:lstStyle/>
        <a:p>
          <a:r>
            <a:rPr lang="en-US" sz="800" dirty="0" smtClean="0"/>
            <a:t>Cathy Abbott</a:t>
          </a:r>
          <a:endParaRPr lang="en-US" sz="800" dirty="0"/>
        </a:p>
      </dgm:t>
    </dgm:pt>
    <dgm:pt modelId="{B57FC7F0-F55F-4961-A08B-174F08D3122A}" type="parTrans" cxnId="{CE7BA03C-C256-4692-8057-D8F15586A423}">
      <dgm:prSet/>
      <dgm:spPr/>
      <dgm:t>
        <a:bodyPr/>
        <a:lstStyle/>
        <a:p>
          <a:endParaRPr lang="en-US"/>
        </a:p>
      </dgm:t>
    </dgm:pt>
    <dgm:pt modelId="{D419A738-92A8-4261-B5F3-39ADC7AC48F4}" type="sibTrans" cxnId="{CE7BA03C-C256-4692-8057-D8F15586A423}">
      <dgm:prSet/>
      <dgm:spPr/>
      <dgm:t>
        <a:bodyPr/>
        <a:lstStyle/>
        <a:p>
          <a:endParaRPr lang="en-US"/>
        </a:p>
      </dgm:t>
    </dgm:pt>
    <dgm:pt modelId="{BF34F9C9-C64C-4ED9-96D3-48C15F014BF1}">
      <dgm:prSet custT="1"/>
      <dgm:spPr/>
      <dgm:t>
        <a:bodyPr/>
        <a:lstStyle/>
        <a:p>
          <a:r>
            <a:rPr lang="en-US" sz="800" dirty="0" smtClean="0"/>
            <a:t>Rita Brown</a:t>
          </a:r>
          <a:endParaRPr lang="en-US" sz="800" dirty="0"/>
        </a:p>
      </dgm:t>
    </dgm:pt>
    <dgm:pt modelId="{8DBE222F-A38D-4721-A235-659EA8CA5085}" type="parTrans" cxnId="{84A25633-4334-4209-8FB7-D37BF45F73C5}">
      <dgm:prSet/>
      <dgm:spPr/>
      <dgm:t>
        <a:bodyPr/>
        <a:lstStyle/>
        <a:p>
          <a:endParaRPr lang="en-US"/>
        </a:p>
      </dgm:t>
    </dgm:pt>
    <dgm:pt modelId="{BBEDF0BA-595A-439D-98C2-7BA0787AAF56}" type="sibTrans" cxnId="{84A25633-4334-4209-8FB7-D37BF45F73C5}">
      <dgm:prSet/>
      <dgm:spPr/>
      <dgm:t>
        <a:bodyPr/>
        <a:lstStyle/>
        <a:p>
          <a:endParaRPr lang="en-US"/>
        </a:p>
      </dgm:t>
    </dgm:pt>
    <dgm:pt modelId="{4A68886F-26C5-4E70-A558-278FF8BCC779}">
      <dgm:prSet custT="1"/>
      <dgm:spPr/>
      <dgm:t>
        <a:bodyPr/>
        <a:lstStyle/>
        <a:p>
          <a:r>
            <a:rPr lang="en-US" sz="800" dirty="0" smtClean="0"/>
            <a:t>Terry Lewis</a:t>
          </a:r>
          <a:endParaRPr lang="en-US" sz="800" dirty="0"/>
        </a:p>
      </dgm:t>
    </dgm:pt>
    <dgm:pt modelId="{2809A194-2A9E-44DB-860D-1CE14AA6DF71}" type="parTrans" cxnId="{75BC7EEB-9CD6-4AAC-B6EF-8E2ED13BEAB5}">
      <dgm:prSet/>
      <dgm:spPr/>
      <dgm:t>
        <a:bodyPr/>
        <a:lstStyle/>
        <a:p>
          <a:endParaRPr lang="en-US"/>
        </a:p>
      </dgm:t>
    </dgm:pt>
    <dgm:pt modelId="{640A97BD-30E3-4172-B40D-9E5E557AD9C3}" type="sibTrans" cxnId="{75BC7EEB-9CD6-4AAC-B6EF-8E2ED13BEAB5}">
      <dgm:prSet/>
      <dgm:spPr/>
      <dgm:t>
        <a:bodyPr/>
        <a:lstStyle/>
        <a:p>
          <a:endParaRPr lang="en-US"/>
        </a:p>
      </dgm:t>
    </dgm:pt>
    <dgm:pt modelId="{F97D88AA-DD0E-46B8-BC46-3ABCBA5FA312}">
      <dgm:prSet custT="1"/>
      <dgm:spPr/>
      <dgm:t>
        <a:bodyPr/>
        <a:lstStyle/>
        <a:p>
          <a:r>
            <a:rPr lang="en-US" sz="800" dirty="0" smtClean="0"/>
            <a:t>Jamie Chandler</a:t>
          </a:r>
          <a:endParaRPr lang="en-US" sz="800" dirty="0"/>
        </a:p>
      </dgm:t>
    </dgm:pt>
    <dgm:pt modelId="{1F7BB898-8764-4A7D-BDBB-4B1447598A69}" type="parTrans" cxnId="{E45232B8-24AB-40EC-8127-406FE70AF0ED}">
      <dgm:prSet/>
      <dgm:spPr/>
      <dgm:t>
        <a:bodyPr/>
        <a:lstStyle/>
        <a:p>
          <a:endParaRPr lang="en-US"/>
        </a:p>
      </dgm:t>
    </dgm:pt>
    <dgm:pt modelId="{0556477F-E69B-44F5-A45D-BE74C7C8555E}" type="sibTrans" cxnId="{E45232B8-24AB-40EC-8127-406FE70AF0ED}">
      <dgm:prSet/>
      <dgm:spPr/>
      <dgm:t>
        <a:bodyPr/>
        <a:lstStyle/>
        <a:p>
          <a:endParaRPr lang="en-US"/>
        </a:p>
      </dgm:t>
    </dgm:pt>
    <dgm:pt modelId="{7E3C5AA6-1661-4185-B01A-EB704EAEE2F4}">
      <dgm:prSet custT="1"/>
      <dgm:spPr/>
      <dgm:t>
        <a:bodyPr/>
        <a:lstStyle/>
        <a:p>
          <a:r>
            <a:rPr lang="en-US" sz="800" dirty="0" smtClean="0"/>
            <a:t>Dennis Yocum</a:t>
          </a:r>
          <a:endParaRPr lang="en-US" sz="800" dirty="0"/>
        </a:p>
      </dgm:t>
    </dgm:pt>
    <dgm:pt modelId="{566058B7-167D-4AFE-98F7-0B3980D65CA6}" type="parTrans" cxnId="{D319D20B-D266-4241-99A2-AF093FDE4B08}">
      <dgm:prSet/>
      <dgm:spPr/>
      <dgm:t>
        <a:bodyPr/>
        <a:lstStyle/>
        <a:p>
          <a:endParaRPr lang="en-US"/>
        </a:p>
      </dgm:t>
    </dgm:pt>
    <dgm:pt modelId="{C218DB9A-549E-4F98-9C7E-9EACF3392F11}" type="sibTrans" cxnId="{D319D20B-D266-4241-99A2-AF093FDE4B08}">
      <dgm:prSet/>
      <dgm:spPr/>
      <dgm:t>
        <a:bodyPr/>
        <a:lstStyle/>
        <a:p>
          <a:endParaRPr lang="en-US"/>
        </a:p>
      </dgm:t>
    </dgm:pt>
    <dgm:pt modelId="{7CC902D9-987F-431A-9B54-31BD161D5B41}">
      <dgm:prSet custT="1"/>
      <dgm:spPr/>
      <dgm:t>
        <a:bodyPr/>
        <a:lstStyle/>
        <a:p>
          <a:r>
            <a:rPr lang="en-US" sz="800" dirty="0" smtClean="0"/>
            <a:t>Maranda Lucas</a:t>
          </a:r>
          <a:endParaRPr lang="en-US" sz="800" dirty="0"/>
        </a:p>
      </dgm:t>
    </dgm:pt>
    <dgm:pt modelId="{2E28791C-FBFE-424E-BAD9-3D7E3912E634}" type="parTrans" cxnId="{C1272D8B-44AE-4828-BC46-EB59909D1B76}">
      <dgm:prSet/>
      <dgm:spPr/>
      <dgm:t>
        <a:bodyPr/>
        <a:lstStyle/>
        <a:p>
          <a:endParaRPr lang="en-US"/>
        </a:p>
      </dgm:t>
    </dgm:pt>
    <dgm:pt modelId="{91ACA2BE-18E3-4030-A410-BDC291D2A08C}" type="sibTrans" cxnId="{C1272D8B-44AE-4828-BC46-EB59909D1B76}">
      <dgm:prSet/>
      <dgm:spPr/>
      <dgm:t>
        <a:bodyPr/>
        <a:lstStyle/>
        <a:p>
          <a:endParaRPr lang="en-US"/>
        </a:p>
      </dgm:t>
    </dgm:pt>
    <dgm:pt modelId="{E53AD251-C21D-4747-B724-554D89CC7BA2}">
      <dgm:prSet custT="1"/>
      <dgm:spPr/>
      <dgm:t>
        <a:bodyPr/>
        <a:lstStyle/>
        <a:p>
          <a:r>
            <a:rPr lang="en-US" sz="800" dirty="0" smtClean="0"/>
            <a:t>Bobby Eversole</a:t>
          </a:r>
          <a:endParaRPr lang="en-US" sz="800" dirty="0"/>
        </a:p>
      </dgm:t>
    </dgm:pt>
    <dgm:pt modelId="{FCA514E2-FEFC-43DF-8858-CA1C93B5E921}" type="parTrans" cxnId="{A5192652-B761-43B1-AB42-9B9024E3BCDF}">
      <dgm:prSet/>
      <dgm:spPr/>
      <dgm:t>
        <a:bodyPr/>
        <a:lstStyle/>
        <a:p>
          <a:endParaRPr lang="en-US"/>
        </a:p>
      </dgm:t>
    </dgm:pt>
    <dgm:pt modelId="{CAC05DA8-5AEF-4FAF-A4B5-AC84BFCF6F6B}" type="sibTrans" cxnId="{A5192652-B761-43B1-AB42-9B9024E3BCDF}">
      <dgm:prSet/>
      <dgm:spPr/>
      <dgm:t>
        <a:bodyPr/>
        <a:lstStyle/>
        <a:p>
          <a:endParaRPr lang="en-US"/>
        </a:p>
      </dgm:t>
    </dgm:pt>
    <dgm:pt modelId="{0EEA8C0F-48A6-477E-A481-FF5C42E66A4B}">
      <dgm:prSet custT="1"/>
      <dgm:spPr/>
      <dgm:t>
        <a:bodyPr/>
        <a:lstStyle/>
        <a:p>
          <a:r>
            <a:rPr lang="en-US" sz="800" dirty="0" smtClean="0"/>
            <a:t>Michael McMahon</a:t>
          </a:r>
          <a:endParaRPr lang="en-US" sz="800" dirty="0"/>
        </a:p>
      </dgm:t>
    </dgm:pt>
    <dgm:pt modelId="{291B68B6-E66F-4B77-85E4-0D85D12A5CFD}" type="parTrans" cxnId="{5D35BB47-A515-4753-BA5B-EA8FAF7A3410}">
      <dgm:prSet/>
      <dgm:spPr/>
      <dgm:t>
        <a:bodyPr/>
        <a:lstStyle/>
        <a:p>
          <a:endParaRPr lang="en-US"/>
        </a:p>
      </dgm:t>
    </dgm:pt>
    <dgm:pt modelId="{922FC30A-EFDB-4951-A056-0C9EE383527D}" type="sibTrans" cxnId="{5D35BB47-A515-4753-BA5B-EA8FAF7A3410}">
      <dgm:prSet/>
      <dgm:spPr/>
      <dgm:t>
        <a:bodyPr/>
        <a:lstStyle/>
        <a:p>
          <a:endParaRPr lang="en-US"/>
        </a:p>
      </dgm:t>
    </dgm:pt>
    <dgm:pt modelId="{5E9FAA31-A3E4-4893-94EC-B5B5297EB755}">
      <dgm:prSet custT="1"/>
      <dgm:spPr/>
      <dgm:t>
        <a:bodyPr/>
        <a:lstStyle/>
        <a:p>
          <a:r>
            <a:rPr lang="en-US" sz="800" dirty="0" smtClean="0"/>
            <a:t>Gerald Ison</a:t>
          </a:r>
          <a:endParaRPr lang="en-US" sz="800" dirty="0"/>
        </a:p>
      </dgm:t>
    </dgm:pt>
    <dgm:pt modelId="{B42B3C8B-5B07-4869-8872-EFE9FA7F0FCB}" type="parTrans" cxnId="{D4612428-9271-451F-8F49-3CFCAA6F0921}">
      <dgm:prSet/>
      <dgm:spPr/>
      <dgm:t>
        <a:bodyPr/>
        <a:lstStyle/>
        <a:p>
          <a:endParaRPr lang="en-US"/>
        </a:p>
      </dgm:t>
    </dgm:pt>
    <dgm:pt modelId="{353D5816-56FA-4D27-8813-9C95B7E9608D}" type="sibTrans" cxnId="{D4612428-9271-451F-8F49-3CFCAA6F0921}">
      <dgm:prSet/>
      <dgm:spPr/>
      <dgm:t>
        <a:bodyPr/>
        <a:lstStyle/>
        <a:p>
          <a:endParaRPr lang="en-US"/>
        </a:p>
      </dgm:t>
    </dgm:pt>
    <dgm:pt modelId="{811EE426-7319-4E8F-A1E5-047B80DAFB48}">
      <dgm:prSet custT="1"/>
      <dgm:spPr>
        <a:solidFill>
          <a:srgbClr val="FFFF00"/>
        </a:solidFill>
      </dgm:spPr>
      <dgm:t>
        <a:bodyPr/>
        <a:lstStyle/>
        <a:p>
          <a:r>
            <a:rPr lang="en-US" sz="800" dirty="0" smtClean="0"/>
            <a:t>OPEN</a:t>
          </a:r>
          <a:endParaRPr lang="en-US" sz="800" dirty="0"/>
        </a:p>
      </dgm:t>
    </dgm:pt>
    <dgm:pt modelId="{AB5849F5-BCAA-4174-9725-39B404154570}" type="parTrans" cxnId="{F09982E3-4348-40DF-AE4C-895845401176}">
      <dgm:prSet/>
      <dgm:spPr/>
      <dgm:t>
        <a:bodyPr/>
        <a:lstStyle/>
        <a:p>
          <a:endParaRPr lang="en-US"/>
        </a:p>
      </dgm:t>
    </dgm:pt>
    <dgm:pt modelId="{044C50B9-A545-4A27-B0F0-A4DFB8D6ADE5}" type="sibTrans" cxnId="{F09982E3-4348-40DF-AE4C-895845401176}">
      <dgm:prSet/>
      <dgm:spPr/>
      <dgm:t>
        <a:bodyPr/>
        <a:lstStyle/>
        <a:p>
          <a:endParaRPr lang="en-US"/>
        </a:p>
      </dgm:t>
    </dgm:pt>
    <dgm:pt modelId="{A9417B3D-1EB7-4BF2-A5E6-22393AEFA8D4}">
      <dgm:prSet custT="1"/>
      <dgm:spPr/>
      <dgm:t>
        <a:bodyPr/>
        <a:lstStyle/>
        <a:p>
          <a:r>
            <a:rPr lang="en-US" sz="800" dirty="0" smtClean="0"/>
            <a:t>Stuart Morrison</a:t>
          </a:r>
          <a:endParaRPr lang="en-US" sz="800" dirty="0"/>
        </a:p>
      </dgm:t>
    </dgm:pt>
    <dgm:pt modelId="{4EEDB925-3162-425E-BC77-917690DE53D0}" type="parTrans" cxnId="{B37B1D3B-0629-4A1D-B534-A01EF9E5E7D9}">
      <dgm:prSet/>
      <dgm:spPr/>
      <dgm:t>
        <a:bodyPr/>
        <a:lstStyle/>
        <a:p>
          <a:endParaRPr lang="en-US"/>
        </a:p>
      </dgm:t>
    </dgm:pt>
    <dgm:pt modelId="{30D46F83-039D-42AB-9F5D-EB83A44B8F15}" type="sibTrans" cxnId="{B37B1D3B-0629-4A1D-B534-A01EF9E5E7D9}">
      <dgm:prSet/>
      <dgm:spPr/>
      <dgm:t>
        <a:bodyPr/>
        <a:lstStyle/>
        <a:p>
          <a:endParaRPr lang="en-US"/>
        </a:p>
      </dgm:t>
    </dgm:pt>
    <dgm:pt modelId="{BFF5E0EA-50CF-44FB-A8D6-09716F7A2F65}">
      <dgm:prSet custT="1"/>
      <dgm:spPr/>
      <dgm:t>
        <a:bodyPr/>
        <a:lstStyle/>
        <a:p>
          <a:r>
            <a:rPr lang="en-US" sz="800" dirty="0" smtClean="0"/>
            <a:t>Robb Osborn</a:t>
          </a:r>
          <a:endParaRPr lang="en-US" sz="800" dirty="0"/>
        </a:p>
      </dgm:t>
    </dgm:pt>
    <dgm:pt modelId="{8315C200-D1F1-474A-AF04-458430076A64}" type="parTrans" cxnId="{06374D00-C796-449D-A408-304DB5AE0E1B}">
      <dgm:prSet/>
      <dgm:spPr/>
      <dgm:t>
        <a:bodyPr/>
        <a:lstStyle/>
        <a:p>
          <a:endParaRPr lang="en-US"/>
        </a:p>
      </dgm:t>
    </dgm:pt>
    <dgm:pt modelId="{F28DF5F0-7203-48B0-B41C-7366CB82809A}" type="sibTrans" cxnId="{06374D00-C796-449D-A408-304DB5AE0E1B}">
      <dgm:prSet/>
      <dgm:spPr/>
      <dgm:t>
        <a:bodyPr/>
        <a:lstStyle/>
        <a:p>
          <a:endParaRPr lang="en-US"/>
        </a:p>
      </dgm:t>
    </dgm:pt>
    <dgm:pt modelId="{4D4A2E64-23C2-4C1A-B06A-3632F08153E8}">
      <dgm:prSet custT="1"/>
      <dgm:spPr/>
      <dgm:t>
        <a:bodyPr/>
        <a:lstStyle/>
        <a:p>
          <a:r>
            <a:rPr lang="en-US" sz="800" dirty="0" smtClean="0"/>
            <a:t>Ezra Ison</a:t>
          </a:r>
          <a:endParaRPr lang="en-US" sz="800" dirty="0"/>
        </a:p>
      </dgm:t>
    </dgm:pt>
    <dgm:pt modelId="{94308958-5EEC-404B-872F-BE008A725AE6}" type="parTrans" cxnId="{AA73FCF8-86F7-4DB8-A899-0CE07ED042D8}">
      <dgm:prSet/>
      <dgm:spPr/>
      <dgm:t>
        <a:bodyPr/>
        <a:lstStyle/>
        <a:p>
          <a:endParaRPr lang="en-US"/>
        </a:p>
      </dgm:t>
    </dgm:pt>
    <dgm:pt modelId="{87539E59-4115-4E72-BB2B-362781F7D88A}" type="sibTrans" cxnId="{AA73FCF8-86F7-4DB8-A899-0CE07ED042D8}">
      <dgm:prSet/>
      <dgm:spPr/>
      <dgm:t>
        <a:bodyPr/>
        <a:lstStyle/>
        <a:p>
          <a:endParaRPr lang="en-US"/>
        </a:p>
      </dgm:t>
    </dgm:pt>
    <dgm:pt modelId="{4898FAC6-2D25-4353-A705-3243F67D17D3}">
      <dgm:prSet custT="1"/>
      <dgm:spPr/>
      <dgm:t>
        <a:bodyPr/>
        <a:lstStyle/>
        <a:p>
          <a:r>
            <a:rPr lang="en-US" sz="800" dirty="0" smtClean="0"/>
            <a:t>Anthony Wilson</a:t>
          </a:r>
          <a:endParaRPr lang="en-US" sz="800" dirty="0"/>
        </a:p>
      </dgm:t>
    </dgm:pt>
    <dgm:pt modelId="{452355B2-4583-4B3B-95AF-694B80CCB45E}" type="parTrans" cxnId="{843AEE64-17AB-407D-BB9C-681BC8E8377F}">
      <dgm:prSet/>
      <dgm:spPr/>
      <dgm:t>
        <a:bodyPr/>
        <a:lstStyle/>
        <a:p>
          <a:endParaRPr lang="en-US"/>
        </a:p>
      </dgm:t>
    </dgm:pt>
    <dgm:pt modelId="{0D6FED58-EEF5-43B4-8B5B-AA022027C5F9}" type="sibTrans" cxnId="{843AEE64-17AB-407D-BB9C-681BC8E8377F}">
      <dgm:prSet/>
      <dgm:spPr/>
      <dgm:t>
        <a:bodyPr/>
        <a:lstStyle/>
        <a:p>
          <a:endParaRPr lang="en-US"/>
        </a:p>
      </dgm:t>
    </dgm:pt>
    <dgm:pt modelId="{1711287B-8460-4453-996D-D4D3254DED0D}">
      <dgm:prSet custT="1"/>
      <dgm:spPr/>
      <dgm:t>
        <a:bodyPr/>
        <a:lstStyle/>
        <a:p>
          <a:r>
            <a:rPr lang="en-US" sz="700" dirty="0" smtClean="0"/>
            <a:t>Richard Johnson</a:t>
          </a:r>
        </a:p>
        <a:p>
          <a:r>
            <a:rPr lang="en-US" sz="700" dirty="0" smtClean="0"/>
            <a:t>Painter</a:t>
          </a:r>
          <a:endParaRPr lang="en-US" sz="700" dirty="0"/>
        </a:p>
      </dgm:t>
    </dgm:pt>
    <dgm:pt modelId="{5E2A55D1-846F-498C-862B-48E1CFB8D87C}" type="parTrans" cxnId="{AA4BF1C9-24F9-4BE8-8AB5-F5979BBDE4DD}">
      <dgm:prSet/>
      <dgm:spPr/>
      <dgm:t>
        <a:bodyPr/>
        <a:lstStyle/>
        <a:p>
          <a:endParaRPr lang="en-US"/>
        </a:p>
      </dgm:t>
    </dgm:pt>
    <dgm:pt modelId="{50AA605B-170F-4C88-B74F-73DF9753582A}" type="sibTrans" cxnId="{AA4BF1C9-24F9-4BE8-8AB5-F5979BBDE4DD}">
      <dgm:prSet/>
      <dgm:spPr/>
      <dgm:t>
        <a:bodyPr/>
        <a:lstStyle/>
        <a:p>
          <a:endParaRPr lang="en-US"/>
        </a:p>
      </dgm:t>
    </dgm:pt>
    <dgm:pt modelId="{5751D184-F6F8-4932-B61F-4902FC5CFB5F}">
      <dgm:prSet custT="1"/>
      <dgm:spPr/>
      <dgm:t>
        <a:bodyPr/>
        <a:lstStyle/>
        <a:p>
          <a:r>
            <a:rPr lang="en-US" sz="800" dirty="0" smtClean="0"/>
            <a:t>Brian Cox</a:t>
          </a:r>
        </a:p>
        <a:p>
          <a:r>
            <a:rPr lang="en-US" sz="800" dirty="0" smtClean="0"/>
            <a:t>Painter</a:t>
          </a:r>
          <a:endParaRPr lang="en-US" sz="800" dirty="0"/>
        </a:p>
      </dgm:t>
    </dgm:pt>
    <dgm:pt modelId="{443BFB3B-3570-45E5-A7D3-AA27CC0AAA52}" type="parTrans" cxnId="{03719273-83D6-4A09-A591-3926909CF452}">
      <dgm:prSet/>
      <dgm:spPr/>
      <dgm:t>
        <a:bodyPr/>
        <a:lstStyle/>
        <a:p>
          <a:endParaRPr lang="en-US"/>
        </a:p>
      </dgm:t>
    </dgm:pt>
    <dgm:pt modelId="{9E5D175C-2DA0-4B59-BC0A-86D4E05CEF81}" type="sibTrans" cxnId="{03719273-83D6-4A09-A591-3926909CF452}">
      <dgm:prSet/>
      <dgm:spPr/>
      <dgm:t>
        <a:bodyPr/>
        <a:lstStyle/>
        <a:p>
          <a:endParaRPr lang="en-US"/>
        </a:p>
      </dgm:t>
    </dgm:pt>
    <dgm:pt modelId="{18D21642-638B-4DCA-9878-710A91934B1C}">
      <dgm:prSet custT="1"/>
      <dgm:spPr/>
      <dgm:t>
        <a:bodyPr/>
        <a:lstStyle/>
        <a:p>
          <a:r>
            <a:rPr lang="en-US" sz="700" dirty="0" smtClean="0"/>
            <a:t>Kristin Jester</a:t>
          </a:r>
        </a:p>
        <a:p>
          <a:r>
            <a:rPr lang="en-US" sz="700" dirty="0" smtClean="0"/>
            <a:t>Stockroom Clerk</a:t>
          </a:r>
          <a:endParaRPr lang="en-US" sz="700" dirty="0"/>
        </a:p>
      </dgm:t>
    </dgm:pt>
    <dgm:pt modelId="{4D2E52A8-F97B-473B-8F60-C6BC6EB507E5}" type="parTrans" cxnId="{58A61CEF-FDE4-4780-8C23-AA023739A491}">
      <dgm:prSet/>
      <dgm:spPr/>
      <dgm:t>
        <a:bodyPr/>
        <a:lstStyle/>
        <a:p>
          <a:endParaRPr lang="en-US"/>
        </a:p>
      </dgm:t>
    </dgm:pt>
    <dgm:pt modelId="{E3DB1DCE-CC1F-42A5-9D1A-DEE2880EEBC7}" type="sibTrans" cxnId="{58A61CEF-FDE4-4780-8C23-AA023739A491}">
      <dgm:prSet/>
      <dgm:spPr/>
      <dgm:t>
        <a:bodyPr/>
        <a:lstStyle/>
        <a:p>
          <a:endParaRPr lang="en-US"/>
        </a:p>
      </dgm:t>
    </dgm:pt>
    <dgm:pt modelId="{8326BC62-745D-4E24-B5B9-4F19BA9D071F}">
      <dgm:prSet custT="1"/>
      <dgm:spPr/>
      <dgm:t>
        <a:bodyPr/>
        <a:lstStyle/>
        <a:p>
          <a:r>
            <a:rPr lang="en-US" sz="800" dirty="0" smtClean="0"/>
            <a:t>Brenda Luther</a:t>
          </a:r>
          <a:endParaRPr lang="en-US" sz="800" dirty="0"/>
        </a:p>
      </dgm:t>
    </dgm:pt>
    <dgm:pt modelId="{552853F4-0F10-4671-8362-FD69E0D359F6}" type="parTrans" cxnId="{1BCBF617-7A35-4C72-B93E-76BE30C94978}">
      <dgm:prSet/>
      <dgm:spPr/>
      <dgm:t>
        <a:bodyPr/>
        <a:lstStyle/>
        <a:p>
          <a:endParaRPr lang="en-US"/>
        </a:p>
      </dgm:t>
    </dgm:pt>
    <dgm:pt modelId="{B9E66772-8FAC-43DE-BB79-0C6680CF8589}" type="sibTrans" cxnId="{1BCBF617-7A35-4C72-B93E-76BE30C94978}">
      <dgm:prSet/>
      <dgm:spPr/>
      <dgm:t>
        <a:bodyPr/>
        <a:lstStyle/>
        <a:p>
          <a:endParaRPr lang="en-US"/>
        </a:p>
      </dgm:t>
    </dgm:pt>
    <dgm:pt modelId="{F34898CE-AF3A-496B-B621-F13C2F2F77B7}" type="pres">
      <dgm:prSet presAssocID="{B43D98F6-7492-4D5F-B9B0-01F917F447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2087FE-7E24-458A-BAD9-C17701A3F965}" type="pres">
      <dgm:prSet presAssocID="{835FFCC9-43EA-4037-94FA-D6A10F86C4B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2F7A43-C90E-492E-AB83-5660CE03A40F}" type="pres">
      <dgm:prSet presAssocID="{835FFCC9-43EA-4037-94FA-D6A10F86C4B8}" presName="rootComposite1" presStyleCnt="0"/>
      <dgm:spPr/>
      <dgm:t>
        <a:bodyPr/>
        <a:lstStyle/>
        <a:p>
          <a:endParaRPr lang="en-US"/>
        </a:p>
      </dgm:t>
    </dgm:pt>
    <dgm:pt modelId="{74530422-1797-4C8E-B912-982162903238}" type="pres">
      <dgm:prSet presAssocID="{835FFCC9-43EA-4037-94FA-D6A10F86C4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B2C20-4047-4BC5-ACCA-BE5F807DA1D0}" type="pres">
      <dgm:prSet presAssocID="{835FFCC9-43EA-4037-94FA-D6A10F86C4B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C0F830E-EE8C-4F29-A6B9-DC52C572A8B1}" type="pres">
      <dgm:prSet presAssocID="{835FFCC9-43EA-4037-94FA-D6A10F86C4B8}" presName="hierChild2" presStyleCnt="0"/>
      <dgm:spPr/>
      <dgm:t>
        <a:bodyPr/>
        <a:lstStyle/>
        <a:p>
          <a:endParaRPr lang="en-US"/>
        </a:p>
      </dgm:t>
    </dgm:pt>
    <dgm:pt modelId="{64B272A3-E976-464A-A52E-E5EACB49DAF7}" type="pres">
      <dgm:prSet presAssocID="{363A0076-0205-4E05-A5C9-41200E8F9579}" presName="Name37" presStyleLbl="parChTrans1D2" presStyleIdx="0" presStyleCnt="7"/>
      <dgm:spPr/>
      <dgm:t>
        <a:bodyPr/>
        <a:lstStyle/>
        <a:p>
          <a:endParaRPr lang="en-US"/>
        </a:p>
      </dgm:t>
    </dgm:pt>
    <dgm:pt modelId="{26FD2F95-86A2-4509-B09D-1A1C9D383A3E}" type="pres">
      <dgm:prSet presAssocID="{306B9293-BF38-4EFD-B7E1-AD125C73810A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23FAA4E3-DC0E-40B4-B218-087A547DFA94}" type="pres">
      <dgm:prSet presAssocID="{306B9293-BF38-4EFD-B7E1-AD125C73810A}" presName="rootComposite" presStyleCnt="0"/>
      <dgm:spPr/>
      <dgm:t>
        <a:bodyPr/>
        <a:lstStyle/>
        <a:p>
          <a:endParaRPr lang="en-US"/>
        </a:p>
      </dgm:t>
    </dgm:pt>
    <dgm:pt modelId="{14A7EB85-4369-4C62-A839-7D851C06E330}" type="pres">
      <dgm:prSet presAssocID="{306B9293-BF38-4EFD-B7E1-AD125C73810A}" presName="rootText" presStyleLbl="node2" presStyleIdx="0" presStyleCnt="6" custScaleX="104807" custScaleY="124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11C78-5C4E-4426-AE5E-ADD5C94758A9}" type="pres">
      <dgm:prSet presAssocID="{306B9293-BF38-4EFD-B7E1-AD125C73810A}" presName="rootConnector" presStyleLbl="node2" presStyleIdx="0" presStyleCnt="6"/>
      <dgm:spPr/>
      <dgm:t>
        <a:bodyPr/>
        <a:lstStyle/>
        <a:p>
          <a:endParaRPr lang="en-US"/>
        </a:p>
      </dgm:t>
    </dgm:pt>
    <dgm:pt modelId="{7529CD75-F1B8-4E7A-B5C3-F2123425333B}" type="pres">
      <dgm:prSet presAssocID="{306B9293-BF38-4EFD-B7E1-AD125C73810A}" presName="hierChild4" presStyleCnt="0"/>
      <dgm:spPr/>
      <dgm:t>
        <a:bodyPr/>
        <a:lstStyle/>
        <a:p>
          <a:endParaRPr lang="en-US"/>
        </a:p>
      </dgm:t>
    </dgm:pt>
    <dgm:pt modelId="{95DCF51E-0A62-44FA-A719-CD27EC0F392F}" type="pres">
      <dgm:prSet presAssocID="{C71A1F62-382A-42F6-8D00-27BA155D25B9}" presName="Name48" presStyleLbl="parChTrans1D3" presStyleIdx="0" presStyleCnt="40"/>
      <dgm:spPr/>
      <dgm:t>
        <a:bodyPr/>
        <a:lstStyle/>
        <a:p>
          <a:endParaRPr lang="en-US"/>
        </a:p>
      </dgm:t>
    </dgm:pt>
    <dgm:pt modelId="{5DEB373A-CE54-4FA8-A074-154D75794EC0}" type="pres">
      <dgm:prSet presAssocID="{3EC3D22C-48B6-4F22-B2FF-895E9D7B79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C5966B-6C8B-4941-A6AF-95BA3D325992}" type="pres">
      <dgm:prSet presAssocID="{3EC3D22C-48B6-4F22-B2FF-895E9D7B793A}" presName="rootComposite" presStyleCnt="0"/>
      <dgm:spPr/>
      <dgm:t>
        <a:bodyPr/>
        <a:lstStyle/>
        <a:p>
          <a:endParaRPr lang="en-US"/>
        </a:p>
      </dgm:t>
    </dgm:pt>
    <dgm:pt modelId="{E7C744F0-4BEE-4F56-935D-5EB80CC56C88}" type="pres">
      <dgm:prSet presAssocID="{3EC3D22C-48B6-4F22-B2FF-895E9D7B793A}" presName="rootText" presStyleLbl="node3" presStyleIdx="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B1D46-D04E-4597-934A-886B191E095A}" type="pres">
      <dgm:prSet presAssocID="{3EC3D22C-48B6-4F22-B2FF-895E9D7B793A}" presName="rootConnector" presStyleLbl="node3" presStyleIdx="0" presStyleCnt="40"/>
      <dgm:spPr/>
      <dgm:t>
        <a:bodyPr/>
        <a:lstStyle/>
        <a:p>
          <a:endParaRPr lang="en-US"/>
        </a:p>
      </dgm:t>
    </dgm:pt>
    <dgm:pt modelId="{D745444D-D111-4AD5-B2BF-E9B90DCBFAED}" type="pres">
      <dgm:prSet presAssocID="{3EC3D22C-48B6-4F22-B2FF-895E9D7B793A}" presName="hierChild4" presStyleCnt="0"/>
      <dgm:spPr/>
      <dgm:t>
        <a:bodyPr/>
        <a:lstStyle/>
        <a:p>
          <a:endParaRPr lang="en-US"/>
        </a:p>
      </dgm:t>
    </dgm:pt>
    <dgm:pt modelId="{BE55C982-7309-4ED2-A145-9FF935176275}" type="pres">
      <dgm:prSet presAssocID="{3EC3D22C-48B6-4F22-B2FF-895E9D7B793A}" presName="hierChild5" presStyleCnt="0"/>
      <dgm:spPr/>
      <dgm:t>
        <a:bodyPr/>
        <a:lstStyle/>
        <a:p>
          <a:endParaRPr lang="en-US"/>
        </a:p>
      </dgm:t>
    </dgm:pt>
    <dgm:pt modelId="{C5107459-D59A-4904-A3A6-98E9F660B594}" type="pres">
      <dgm:prSet presAssocID="{AB5DAAED-23F6-41DA-8BE1-91BCBAE0F4A3}" presName="Name48" presStyleLbl="parChTrans1D3" presStyleIdx="1" presStyleCnt="40"/>
      <dgm:spPr/>
      <dgm:t>
        <a:bodyPr/>
        <a:lstStyle/>
        <a:p>
          <a:endParaRPr lang="en-US"/>
        </a:p>
      </dgm:t>
    </dgm:pt>
    <dgm:pt modelId="{D29393A4-EDD8-4B24-B756-72C958F7F78F}" type="pres">
      <dgm:prSet presAssocID="{16F4C686-2E66-43D6-9B76-3E8ABC6BBA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62838F-01D4-4AF2-A5F7-277F0D867995}" type="pres">
      <dgm:prSet presAssocID="{16F4C686-2E66-43D6-9B76-3E8ABC6BBA4F}" presName="rootComposite" presStyleCnt="0"/>
      <dgm:spPr/>
      <dgm:t>
        <a:bodyPr/>
        <a:lstStyle/>
        <a:p>
          <a:endParaRPr lang="en-US"/>
        </a:p>
      </dgm:t>
    </dgm:pt>
    <dgm:pt modelId="{3C896025-A8A3-4FA6-8811-15ACE8B3E7A2}" type="pres">
      <dgm:prSet presAssocID="{16F4C686-2E66-43D6-9B76-3E8ABC6BBA4F}" presName="rootText" presStyleLbl="node3" presStyleIdx="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B8885-2BEF-458C-9717-3B6F5927F530}" type="pres">
      <dgm:prSet presAssocID="{16F4C686-2E66-43D6-9B76-3E8ABC6BBA4F}" presName="rootConnector" presStyleLbl="node3" presStyleIdx="1" presStyleCnt="40"/>
      <dgm:spPr/>
      <dgm:t>
        <a:bodyPr/>
        <a:lstStyle/>
        <a:p>
          <a:endParaRPr lang="en-US"/>
        </a:p>
      </dgm:t>
    </dgm:pt>
    <dgm:pt modelId="{D60E1C44-4638-4AC8-A077-CD48121E35CB}" type="pres">
      <dgm:prSet presAssocID="{16F4C686-2E66-43D6-9B76-3E8ABC6BBA4F}" presName="hierChild4" presStyleCnt="0"/>
      <dgm:spPr/>
      <dgm:t>
        <a:bodyPr/>
        <a:lstStyle/>
        <a:p>
          <a:endParaRPr lang="en-US"/>
        </a:p>
      </dgm:t>
    </dgm:pt>
    <dgm:pt modelId="{BB0518DB-EA54-4890-B1F7-3C0618DE5A40}" type="pres">
      <dgm:prSet presAssocID="{16F4C686-2E66-43D6-9B76-3E8ABC6BBA4F}" presName="hierChild5" presStyleCnt="0"/>
      <dgm:spPr/>
      <dgm:t>
        <a:bodyPr/>
        <a:lstStyle/>
        <a:p>
          <a:endParaRPr lang="en-US"/>
        </a:p>
      </dgm:t>
    </dgm:pt>
    <dgm:pt modelId="{78859BE8-3747-4411-BDE0-718D59F50584}" type="pres">
      <dgm:prSet presAssocID="{018D3746-BA68-4988-908D-539B6A82D139}" presName="Name48" presStyleLbl="parChTrans1D3" presStyleIdx="2" presStyleCnt="40"/>
      <dgm:spPr/>
      <dgm:t>
        <a:bodyPr/>
        <a:lstStyle/>
        <a:p>
          <a:endParaRPr lang="en-US"/>
        </a:p>
      </dgm:t>
    </dgm:pt>
    <dgm:pt modelId="{6822195C-D49F-4E68-8435-7A679E9471C4}" type="pres">
      <dgm:prSet presAssocID="{518D2609-141C-4601-8D9F-E58BAC70D5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CD889A-BC72-410D-8560-6DEFAB4BC2CA}" type="pres">
      <dgm:prSet presAssocID="{518D2609-141C-4601-8D9F-E58BAC70D541}" presName="rootComposite" presStyleCnt="0"/>
      <dgm:spPr/>
      <dgm:t>
        <a:bodyPr/>
        <a:lstStyle/>
        <a:p>
          <a:endParaRPr lang="en-US"/>
        </a:p>
      </dgm:t>
    </dgm:pt>
    <dgm:pt modelId="{4D390672-0732-4453-B25A-577A72FBFB33}" type="pres">
      <dgm:prSet presAssocID="{518D2609-141C-4601-8D9F-E58BAC70D541}" presName="rootText" presStyleLbl="node3" presStyleIdx="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42BAC-5D68-4950-BE9D-56852950B268}" type="pres">
      <dgm:prSet presAssocID="{518D2609-141C-4601-8D9F-E58BAC70D541}" presName="rootConnector" presStyleLbl="node3" presStyleIdx="2" presStyleCnt="40"/>
      <dgm:spPr/>
      <dgm:t>
        <a:bodyPr/>
        <a:lstStyle/>
        <a:p>
          <a:endParaRPr lang="en-US"/>
        </a:p>
      </dgm:t>
    </dgm:pt>
    <dgm:pt modelId="{CF4299FD-403C-4543-A81B-A86F635DC268}" type="pres">
      <dgm:prSet presAssocID="{518D2609-141C-4601-8D9F-E58BAC70D541}" presName="hierChild4" presStyleCnt="0"/>
      <dgm:spPr/>
      <dgm:t>
        <a:bodyPr/>
        <a:lstStyle/>
        <a:p>
          <a:endParaRPr lang="en-US"/>
        </a:p>
      </dgm:t>
    </dgm:pt>
    <dgm:pt modelId="{0F031835-393D-42BE-8314-A14067B9C792}" type="pres">
      <dgm:prSet presAssocID="{518D2609-141C-4601-8D9F-E58BAC70D541}" presName="hierChild5" presStyleCnt="0"/>
      <dgm:spPr/>
      <dgm:t>
        <a:bodyPr/>
        <a:lstStyle/>
        <a:p>
          <a:endParaRPr lang="en-US"/>
        </a:p>
      </dgm:t>
    </dgm:pt>
    <dgm:pt modelId="{E09721FF-9533-4535-B8B7-85C9963BA30A}" type="pres">
      <dgm:prSet presAssocID="{1076F75D-80FB-4E4A-AA9F-B8A88355FB9E}" presName="Name48" presStyleLbl="parChTrans1D3" presStyleIdx="3" presStyleCnt="40"/>
      <dgm:spPr/>
      <dgm:t>
        <a:bodyPr/>
        <a:lstStyle/>
        <a:p>
          <a:endParaRPr lang="en-US"/>
        </a:p>
      </dgm:t>
    </dgm:pt>
    <dgm:pt modelId="{8CD95F26-A4C5-4695-93EE-FFA8693317E9}" type="pres">
      <dgm:prSet presAssocID="{D68642D9-05C9-4F76-B1F9-5C44D1EDC8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C253A9-E0DA-45CC-9B69-8C6E34746D14}" type="pres">
      <dgm:prSet presAssocID="{D68642D9-05C9-4F76-B1F9-5C44D1EDC88F}" presName="rootComposite" presStyleCnt="0"/>
      <dgm:spPr/>
      <dgm:t>
        <a:bodyPr/>
        <a:lstStyle/>
        <a:p>
          <a:endParaRPr lang="en-US"/>
        </a:p>
      </dgm:t>
    </dgm:pt>
    <dgm:pt modelId="{3C3A0C5B-1947-41BD-8651-D21DFFE13622}" type="pres">
      <dgm:prSet presAssocID="{D68642D9-05C9-4F76-B1F9-5C44D1EDC88F}" presName="rootText" presStyleLbl="node3" presStyleIdx="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BE3D7D-ED1B-4B87-9522-DB8E0EEE7197}" type="pres">
      <dgm:prSet presAssocID="{D68642D9-05C9-4F76-B1F9-5C44D1EDC88F}" presName="rootConnector" presStyleLbl="node3" presStyleIdx="3" presStyleCnt="40"/>
      <dgm:spPr/>
      <dgm:t>
        <a:bodyPr/>
        <a:lstStyle/>
        <a:p>
          <a:endParaRPr lang="en-US"/>
        </a:p>
      </dgm:t>
    </dgm:pt>
    <dgm:pt modelId="{4948CE19-F468-423F-8AFD-CAB6ACA1518A}" type="pres">
      <dgm:prSet presAssocID="{D68642D9-05C9-4F76-B1F9-5C44D1EDC88F}" presName="hierChild4" presStyleCnt="0"/>
      <dgm:spPr/>
      <dgm:t>
        <a:bodyPr/>
        <a:lstStyle/>
        <a:p>
          <a:endParaRPr lang="en-US"/>
        </a:p>
      </dgm:t>
    </dgm:pt>
    <dgm:pt modelId="{212DF8A9-7629-4F32-9BF0-267A71961239}" type="pres">
      <dgm:prSet presAssocID="{D68642D9-05C9-4F76-B1F9-5C44D1EDC88F}" presName="hierChild5" presStyleCnt="0"/>
      <dgm:spPr/>
      <dgm:t>
        <a:bodyPr/>
        <a:lstStyle/>
        <a:p>
          <a:endParaRPr lang="en-US"/>
        </a:p>
      </dgm:t>
    </dgm:pt>
    <dgm:pt modelId="{9B4B74EF-0E58-4343-BD70-BA013FB8F385}" type="pres">
      <dgm:prSet presAssocID="{D760430A-AF74-437F-B3CF-83CE5BEDD945}" presName="Name48" presStyleLbl="parChTrans1D3" presStyleIdx="4" presStyleCnt="40"/>
      <dgm:spPr/>
      <dgm:t>
        <a:bodyPr/>
        <a:lstStyle/>
        <a:p>
          <a:endParaRPr lang="en-US"/>
        </a:p>
      </dgm:t>
    </dgm:pt>
    <dgm:pt modelId="{522CA9A7-C5A3-42D3-A33C-E4E7E5DAFD12}" type="pres">
      <dgm:prSet presAssocID="{F80D874D-1E52-4AA4-B561-C8C85B8F95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743A64-28F8-401E-9C1C-16E232D79A45}" type="pres">
      <dgm:prSet presAssocID="{F80D874D-1E52-4AA4-B561-C8C85B8F9590}" presName="rootComposite" presStyleCnt="0"/>
      <dgm:spPr/>
      <dgm:t>
        <a:bodyPr/>
        <a:lstStyle/>
        <a:p>
          <a:endParaRPr lang="en-US"/>
        </a:p>
      </dgm:t>
    </dgm:pt>
    <dgm:pt modelId="{A106F428-1334-4EF7-A75E-E23000DDCB27}" type="pres">
      <dgm:prSet presAssocID="{F80D874D-1E52-4AA4-B561-C8C85B8F9590}" presName="rootText" presStyleLbl="node3" presStyleIdx="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EE5960-0DEB-48CD-BA6D-57DEEB2584D2}" type="pres">
      <dgm:prSet presAssocID="{F80D874D-1E52-4AA4-B561-C8C85B8F9590}" presName="rootConnector" presStyleLbl="node3" presStyleIdx="4" presStyleCnt="40"/>
      <dgm:spPr/>
      <dgm:t>
        <a:bodyPr/>
        <a:lstStyle/>
        <a:p>
          <a:endParaRPr lang="en-US"/>
        </a:p>
      </dgm:t>
    </dgm:pt>
    <dgm:pt modelId="{2E66B1DE-2A39-4931-8630-D2D2EBF7BFF3}" type="pres">
      <dgm:prSet presAssocID="{F80D874D-1E52-4AA4-B561-C8C85B8F9590}" presName="hierChild4" presStyleCnt="0"/>
      <dgm:spPr/>
      <dgm:t>
        <a:bodyPr/>
        <a:lstStyle/>
        <a:p>
          <a:endParaRPr lang="en-US"/>
        </a:p>
      </dgm:t>
    </dgm:pt>
    <dgm:pt modelId="{269D168A-94DF-4763-BD33-D568AED884EF}" type="pres">
      <dgm:prSet presAssocID="{F80D874D-1E52-4AA4-B561-C8C85B8F9590}" presName="hierChild5" presStyleCnt="0"/>
      <dgm:spPr/>
      <dgm:t>
        <a:bodyPr/>
        <a:lstStyle/>
        <a:p>
          <a:endParaRPr lang="en-US"/>
        </a:p>
      </dgm:t>
    </dgm:pt>
    <dgm:pt modelId="{675AB662-E5A1-4D6D-990E-374613ADE878}" type="pres">
      <dgm:prSet presAssocID="{A655983F-FA3D-4C3F-BFE8-D22C0BF70E30}" presName="Name48" presStyleLbl="parChTrans1D3" presStyleIdx="5" presStyleCnt="40"/>
      <dgm:spPr/>
      <dgm:t>
        <a:bodyPr/>
        <a:lstStyle/>
        <a:p>
          <a:endParaRPr lang="en-US"/>
        </a:p>
      </dgm:t>
    </dgm:pt>
    <dgm:pt modelId="{E95B46E8-38AE-4480-AC92-BACC8C2B8EAC}" type="pres">
      <dgm:prSet presAssocID="{C54A68F8-4FBE-44E6-9B0F-444E719E9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42D0092-98C0-4E94-9479-EC4B750B0DBA}" type="pres">
      <dgm:prSet presAssocID="{C54A68F8-4FBE-44E6-9B0F-444E719E924B}" presName="rootComposite" presStyleCnt="0"/>
      <dgm:spPr/>
      <dgm:t>
        <a:bodyPr/>
        <a:lstStyle/>
        <a:p>
          <a:endParaRPr lang="en-US"/>
        </a:p>
      </dgm:t>
    </dgm:pt>
    <dgm:pt modelId="{39EB3D73-DF24-481A-8E15-03E99AEC17D2}" type="pres">
      <dgm:prSet presAssocID="{C54A68F8-4FBE-44E6-9B0F-444E719E924B}" presName="rootText" presStyleLbl="node3" presStyleIdx="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C63BE-0299-4457-A220-B372E964CC89}" type="pres">
      <dgm:prSet presAssocID="{C54A68F8-4FBE-44E6-9B0F-444E719E924B}" presName="rootConnector" presStyleLbl="node3" presStyleIdx="5" presStyleCnt="40"/>
      <dgm:spPr/>
      <dgm:t>
        <a:bodyPr/>
        <a:lstStyle/>
        <a:p>
          <a:endParaRPr lang="en-US"/>
        </a:p>
      </dgm:t>
    </dgm:pt>
    <dgm:pt modelId="{D18DDD98-186C-4FA8-A7E5-8399045F1D51}" type="pres">
      <dgm:prSet presAssocID="{C54A68F8-4FBE-44E6-9B0F-444E719E924B}" presName="hierChild4" presStyleCnt="0"/>
      <dgm:spPr/>
      <dgm:t>
        <a:bodyPr/>
        <a:lstStyle/>
        <a:p>
          <a:endParaRPr lang="en-US"/>
        </a:p>
      </dgm:t>
    </dgm:pt>
    <dgm:pt modelId="{2942EA8A-8A42-4EEC-89BD-036F4A099B5E}" type="pres">
      <dgm:prSet presAssocID="{C54A68F8-4FBE-44E6-9B0F-444E719E924B}" presName="hierChild5" presStyleCnt="0"/>
      <dgm:spPr/>
      <dgm:t>
        <a:bodyPr/>
        <a:lstStyle/>
        <a:p>
          <a:endParaRPr lang="en-US"/>
        </a:p>
      </dgm:t>
    </dgm:pt>
    <dgm:pt modelId="{F8F8CA4A-F8BE-4D98-8B20-6F289E05473B}" type="pres">
      <dgm:prSet presAssocID="{A85A916C-D3BC-4ECB-AF19-DA8D3485516C}" presName="Name48" presStyleLbl="parChTrans1D3" presStyleIdx="6" presStyleCnt="40"/>
      <dgm:spPr/>
      <dgm:t>
        <a:bodyPr/>
        <a:lstStyle/>
        <a:p>
          <a:endParaRPr lang="en-US"/>
        </a:p>
      </dgm:t>
    </dgm:pt>
    <dgm:pt modelId="{4FFAEAF3-D402-4892-A2F5-D9FA26BDA005}" type="pres">
      <dgm:prSet presAssocID="{C66468E6-2C82-4C4C-87B4-B956040B6E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B35004-AF7F-4233-B38D-079CC4D83958}" type="pres">
      <dgm:prSet presAssocID="{C66468E6-2C82-4C4C-87B4-B956040B6E03}" presName="rootComposite" presStyleCnt="0"/>
      <dgm:spPr/>
      <dgm:t>
        <a:bodyPr/>
        <a:lstStyle/>
        <a:p>
          <a:endParaRPr lang="en-US"/>
        </a:p>
      </dgm:t>
    </dgm:pt>
    <dgm:pt modelId="{5103CE3E-69AB-4FDA-9C51-9CC5E93A1ADF}" type="pres">
      <dgm:prSet presAssocID="{C66468E6-2C82-4C4C-87B4-B956040B6E03}" presName="rootText" presStyleLbl="node3" presStyleIdx="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31B0CB-71B8-492C-9D8F-EE2CEA0B1BEE}" type="pres">
      <dgm:prSet presAssocID="{C66468E6-2C82-4C4C-87B4-B956040B6E03}" presName="rootConnector" presStyleLbl="node3" presStyleIdx="6" presStyleCnt="40"/>
      <dgm:spPr/>
      <dgm:t>
        <a:bodyPr/>
        <a:lstStyle/>
        <a:p>
          <a:endParaRPr lang="en-US"/>
        </a:p>
      </dgm:t>
    </dgm:pt>
    <dgm:pt modelId="{5E4E028C-629B-425F-8530-D41E29CD121D}" type="pres">
      <dgm:prSet presAssocID="{C66468E6-2C82-4C4C-87B4-B956040B6E03}" presName="hierChild4" presStyleCnt="0"/>
      <dgm:spPr/>
      <dgm:t>
        <a:bodyPr/>
        <a:lstStyle/>
        <a:p>
          <a:endParaRPr lang="en-US"/>
        </a:p>
      </dgm:t>
    </dgm:pt>
    <dgm:pt modelId="{F3037966-8355-4427-8612-E51DF746D89B}" type="pres">
      <dgm:prSet presAssocID="{C66468E6-2C82-4C4C-87B4-B956040B6E03}" presName="hierChild5" presStyleCnt="0"/>
      <dgm:spPr/>
      <dgm:t>
        <a:bodyPr/>
        <a:lstStyle/>
        <a:p>
          <a:endParaRPr lang="en-US"/>
        </a:p>
      </dgm:t>
    </dgm:pt>
    <dgm:pt modelId="{35C3A3F1-84C8-4E06-BA6D-C03A82B34846}" type="pres">
      <dgm:prSet presAssocID="{79B94BB0-3C83-4A87-9BDD-3EB3D0E2F962}" presName="Name48" presStyleLbl="parChTrans1D3" presStyleIdx="7" presStyleCnt="40"/>
      <dgm:spPr/>
      <dgm:t>
        <a:bodyPr/>
        <a:lstStyle/>
        <a:p>
          <a:endParaRPr lang="en-US"/>
        </a:p>
      </dgm:t>
    </dgm:pt>
    <dgm:pt modelId="{385B7A04-A127-4419-BB16-42ADCE674761}" type="pres">
      <dgm:prSet presAssocID="{5FE0C690-CE2A-41DC-8F81-D7A4AD152D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BC1BADD-E7ED-45B9-A527-80FFFE5F1968}" type="pres">
      <dgm:prSet presAssocID="{5FE0C690-CE2A-41DC-8F81-D7A4AD152D99}" presName="rootComposite" presStyleCnt="0"/>
      <dgm:spPr/>
      <dgm:t>
        <a:bodyPr/>
        <a:lstStyle/>
        <a:p>
          <a:endParaRPr lang="en-US"/>
        </a:p>
      </dgm:t>
    </dgm:pt>
    <dgm:pt modelId="{522FCB7D-D3E8-4CBF-831A-6A6D00EF20F2}" type="pres">
      <dgm:prSet presAssocID="{5FE0C690-CE2A-41DC-8F81-D7A4AD152D99}" presName="rootText" presStyleLbl="node3" presStyleIdx="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F88C8-FCF9-491D-AA04-A8B9E399A2A7}" type="pres">
      <dgm:prSet presAssocID="{5FE0C690-CE2A-41DC-8F81-D7A4AD152D99}" presName="rootConnector" presStyleLbl="node3" presStyleIdx="7" presStyleCnt="40"/>
      <dgm:spPr/>
      <dgm:t>
        <a:bodyPr/>
        <a:lstStyle/>
        <a:p>
          <a:endParaRPr lang="en-US"/>
        </a:p>
      </dgm:t>
    </dgm:pt>
    <dgm:pt modelId="{5327089D-E4B3-45A6-B591-DF08B5A2A5F6}" type="pres">
      <dgm:prSet presAssocID="{5FE0C690-CE2A-41DC-8F81-D7A4AD152D99}" presName="hierChild4" presStyleCnt="0"/>
      <dgm:spPr/>
      <dgm:t>
        <a:bodyPr/>
        <a:lstStyle/>
        <a:p>
          <a:endParaRPr lang="en-US"/>
        </a:p>
      </dgm:t>
    </dgm:pt>
    <dgm:pt modelId="{C85E5953-4A94-4FB8-A8CD-9D31AEFAA211}" type="pres">
      <dgm:prSet presAssocID="{5FE0C690-CE2A-41DC-8F81-D7A4AD152D99}" presName="hierChild5" presStyleCnt="0"/>
      <dgm:spPr/>
      <dgm:t>
        <a:bodyPr/>
        <a:lstStyle/>
        <a:p>
          <a:endParaRPr lang="en-US"/>
        </a:p>
      </dgm:t>
    </dgm:pt>
    <dgm:pt modelId="{4641C259-5A50-41B9-9676-825B21E591A0}" type="pres">
      <dgm:prSet presAssocID="{306B9293-BF38-4EFD-B7E1-AD125C73810A}" presName="hierChild5" presStyleCnt="0"/>
      <dgm:spPr/>
      <dgm:t>
        <a:bodyPr/>
        <a:lstStyle/>
        <a:p>
          <a:endParaRPr lang="en-US"/>
        </a:p>
      </dgm:t>
    </dgm:pt>
    <dgm:pt modelId="{0D44743E-E583-4794-8754-2203B340CF72}" type="pres">
      <dgm:prSet presAssocID="{899947FC-56B7-40DA-8851-4836E633FC74}" presName="Name37" presStyleLbl="parChTrans1D2" presStyleIdx="1" presStyleCnt="7"/>
      <dgm:spPr/>
      <dgm:t>
        <a:bodyPr/>
        <a:lstStyle/>
        <a:p>
          <a:endParaRPr lang="en-US"/>
        </a:p>
      </dgm:t>
    </dgm:pt>
    <dgm:pt modelId="{E0D11CE7-5712-497C-85AF-0D27C873AC01}" type="pres">
      <dgm:prSet presAssocID="{7E66A473-4C7C-4AFF-8021-0A78F40501B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50BC3A-664B-417F-84D9-EF417E5F027F}" type="pres">
      <dgm:prSet presAssocID="{7E66A473-4C7C-4AFF-8021-0A78F40501BB}" presName="rootComposite" presStyleCnt="0"/>
      <dgm:spPr/>
      <dgm:t>
        <a:bodyPr/>
        <a:lstStyle/>
        <a:p>
          <a:endParaRPr lang="en-US"/>
        </a:p>
      </dgm:t>
    </dgm:pt>
    <dgm:pt modelId="{075BF73F-72E4-4633-8867-B14128B0AF2B}" type="pres">
      <dgm:prSet presAssocID="{7E66A473-4C7C-4AFF-8021-0A78F40501BB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94CE3-0737-4B27-AB14-036B3FEC913A}" type="pres">
      <dgm:prSet presAssocID="{7E66A473-4C7C-4AFF-8021-0A78F40501BB}" presName="rootConnector" presStyleLbl="node2" presStyleIdx="1" presStyleCnt="6"/>
      <dgm:spPr/>
      <dgm:t>
        <a:bodyPr/>
        <a:lstStyle/>
        <a:p>
          <a:endParaRPr lang="en-US"/>
        </a:p>
      </dgm:t>
    </dgm:pt>
    <dgm:pt modelId="{95BE9755-92EB-4F53-BA90-098F3871D2DB}" type="pres">
      <dgm:prSet presAssocID="{7E66A473-4C7C-4AFF-8021-0A78F40501BB}" presName="hierChild4" presStyleCnt="0"/>
      <dgm:spPr/>
      <dgm:t>
        <a:bodyPr/>
        <a:lstStyle/>
        <a:p>
          <a:endParaRPr lang="en-US"/>
        </a:p>
      </dgm:t>
    </dgm:pt>
    <dgm:pt modelId="{FD6631B4-9174-4A94-9CC8-1F05E1AF0689}" type="pres">
      <dgm:prSet presAssocID="{7E66A473-4C7C-4AFF-8021-0A78F40501BB}" presName="hierChild5" presStyleCnt="0"/>
      <dgm:spPr/>
      <dgm:t>
        <a:bodyPr/>
        <a:lstStyle/>
        <a:p>
          <a:endParaRPr lang="en-US"/>
        </a:p>
      </dgm:t>
    </dgm:pt>
    <dgm:pt modelId="{62444314-C4BC-4AF3-B99E-207065DB92D6}" type="pres">
      <dgm:prSet presAssocID="{06A73D35-AA31-4813-B27F-46B365243A44}" presName="Name37" presStyleLbl="parChTrans1D2" presStyleIdx="2" presStyleCnt="7"/>
      <dgm:spPr/>
      <dgm:t>
        <a:bodyPr/>
        <a:lstStyle/>
        <a:p>
          <a:endParaRPr lang="en-US"/>
        </a:p>
      </dgm:t>
    </dgm:pt>
    <dgm:pt modelId="{2CDB55AE-E5C0-40CB-932A-B82E480E0892}" type="pres">
      <dgm:prSet presAssocID="{6A2450C3-D122-47F7-901A-CFAF6CB6DE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6DE1EC-331F-4032-A18A-EA242EB1DAB9}" type="pres">
      <dgm:prSet presAssocID="{6A2450C3-D122-47F7-901A-CFAF6CB6DEC9}" presName="rootComposite" presStyleCnt="0"/>
      <dgm:spPr/>
      <dgm:t>
        <a:bodyPr/>
        <a:lstStyle/>
        <a:p>
          <a:endParaRPr lang="en-US"/>
        </a:p>
      </dgm:t>
    </dgm:pt>
    <dgm:pt modelId="{BDD1819E-EB42-45A6-B388-EBF36F176E4C}" type="pres">
      <dgm:prSet presAssocID="{6A2450C3-D122-47F7-901A-CFAF6CB6DEC9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80FD52-25CE-4419-96A3-14C38E00520A}" type="pres">
      <dgm:prSet presAssocID="{6A2450C3-D122-47F7-901A-CFAF6CB6DEC9}" presName="rootConnector" presStyleLbl="node2" presStyleIdx="2" presStyleCnt="6"/>
      <dgm:spPr/>
      <dgm:t>
        <a:bodyPr/>
        <a:lstStyle/>
        <a:p>
          <a:endParaRPr lang="en-US"/>
        </a:p>
      </dgm:t>
    </dgm:pt>
    <dgm:pt modelId="{50DA5865-87C1-4B2A-A4FB-9ECA43CF931C}" type="pres">
      <dgm:prSet presAssocID="{6A2450C3-D122-47F7-901A-CFAF6CB6DEC9}" presName="hierChild4" presStyleCnt="0"/>
      <dgm:spPr/>
      <dgm:t>
        <a:bodyPr/>
        <a:lstStyle/>
        <a:p>
          <a:endParaRPr lang="en-US"/>
        </a:p>
      </dgm:t>
    </dgm:pt>
    <dgm:pt modelId="{5FBB644F-40DF-4A8C-AF91-E42C8E4A98D1}" type="pres">
      <dgm:prSet presAssocID="{3DAFE276-CA29-4702-87E2-B7242F9418F1}" presName="Name37" presStyleLbl="parChTrans1D3" presStyleIdx="8" presStyleCnt="40"/>
      <dgm:spPr/>
      <dgm:t>
        <a:bodyPr/>
        <a:lstStyle/>
        <a:p>
          <a:endParaRPr lang="en-US"/>
        </a:p>
      </dgm:t>
    </dgm:pt>
    <dgm:pt modelId="{AAB2A7A6-E092-4B1C-8729-7BCC78B69347}" type="pres">
      <dgm:prSet presAssocID="{E08276F5-BCF0-40AC-BBB9-515CF0AE69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D2AFCC6-E490-4B9D-A2CB-079325E90320}" type="pres">
      <dgm:prSet presAssocID="{E08276F5-BCF0-40AC-BBB9-515CF0AE69BA}" presName="rootComposite" presStyleCnt="0"/>
      <dgm:spPr/>
      <dgm:t>
        <a:bodyPr/>
        <a:lstStyle/>
        <a:p>
          <a:endParaRPr lang="en-US"/>
        </a:p>
      </dgm:t>
    </dgm:pt>
    <dgm:pt modelId="{CBF852F3-7830-4DF0-A01F-CD78598F140C}" type="pres">
      <dgm:prSet presAssocID="{E08276F5-BCF0-40AC-BBB9-515CF0AE69BA}" presName="rootText" presStyleLbl="node3" presStyleIdx="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12A4A-E79F-42FF-B4C5-30B78D2884A1}" type="pres">
      <dgm:prSet presAssocID="{E08276F5-BCF0-40AC-BBB9-515CF0AE69BA}" presName="rootConnector" presStyleLbl="node3" presStyleIdx="8" presStyleCnt="40"/>
      <dgm:spPr/>
      <dgm:t>
        <a:bodyPr/>
        <a:lstStyle/>
        <a:p>
          <a:endParaRPr lang="en-US"/>
        </a:p>
      </dgm:t>
    </dgm:pt>
    <dgm:pt modelId="{8E67221B-E9EE-4554-9392-396A7098D0D6}" type="pres">
      <dgm:prSet presAssocID="{E08276F5-BCF0-40AC-BBB9-515CF0AE69BA}" presName="hierChild4" presStyleCnt="0"/>
      <dgm:spPr/>
      <dgm:t>
        <a:bodyPr/>
        <a:lstStyle/>
        <a:p>
          <a:endParaRPr lang="en-US"/>
        </a:p>
      </dgm:t>
    </dgm:pt>
    <dgm:pt modelId="{DCEA4AFF-9554-4120-92CF-F8E5C8D39C5F}" type="pres">
      <dgm:prSet presAssocID="{E08276F5-BCF0-40AC-BBB9-515CF0AE69BA}" presName="hierChild5" presStyleCnt="0"/>
      <dgm:spPr/>
      <dgm:t>
        <a:bodyPr/>
        <a:lstStyle/>
        <a:p>
          <a:endParaRPr lang="en-US"/>
        </a:p>
      </dgm:t>
    </dgm:pt>
    <dgm:pt modelId="{F50E55B4-B8A1-48BC-89E5-EEBA6C9F7F29}" type="pres">
      <dgm:prSet presAssocID="{6FF8F970-7E4B-4B41-A030-552CBD7E379D}" presName="Name37" presStyleLbl="parChTrans1D3" presStyleIdx="9" presStyleCnt="40"/>
      <dgm:spPr/>
      <dgm:t>
        <a:bodyPr/>
        <a:lstStyle/>
        <a:p>
          <a:endParaRPr lang="en-US"/>
        </a:p>
      </dgm:t>
    </dgm:pt>
    <dgm:pt modelId="{F74F7758-F7F6-41B6-83AF-6B1B74CD1E0C}" type="pres">
      <dgm:prSet presAssocID="{513FC97A-3D05-4521-AD5D-20B8B93649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7EE57D-DF84-4384-8776-4A532DE9A3A7}" type="pres">
      <dgm:prSet presAssocID="{513FC97A-3D05-4521-AD5D-20B8B936493E}" presName="rootComposite" presStyleCnt="0"/>
      <dgm:spPr/>
      <dgm:t>
        <a:bodyPr/>
        <a:lstStyle/>
        <a:p>
          <a:endParaRPr lang="en-US"/>
        </a:p>
      </dgm:t>
    </dgm:pt>
    <dgm:pt modelId="{A9E49A19-EBAB-4B09-8994-022E9A56313F}" type="pres">
      <dgm:prSet presAssocID="{513FC97A-3D05-4521-AD5D-20B8B936493E}" presName="rootText" presStyleLbl="node3" presStyleIdx="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EE927C-F132-4056-858D-6DBE71850346}" type="pres">
      <dgm:prSet presAssocID="{513FC97A-3D05-4521-AD5D-20B8B936493E}" presName="rootConnector" presStyleLbl="node3" presStyleIdx="9" presStyleCnt="40"/>
      <dgm:spPr/>
      <dgm:t>
        <a:bodyPr/>
        <a:lstStyle/>
        <a:p>
          <a:endParaRPr lang="en-US"/>
        </a:p>
      </dgm:t>
    </dgm:pt>
    <dgm:pt modelId="{907C338E-997D-40D2-8435-FEF4D5F813BB}" type="pres">
      <dgm:prSet presAssocID="{513FC97A-3D05-4521-AD5D-20B8B936493E}" presName="hierChild4" presStyleCnt="0"/>
      <dgm:spPr/>
      <dgm:t>
        <a:bodyPr/>
        <a:lstStyle/>
        <a:p>
          <a:endParaRPr lang="en-US"/>
        </a:p>
      </dgm:t>
    </dgm:pt>
    <dgm:pt modelId="{5203598E-4411-43B1-BD6C-3521E957A30C}" type="pres">
      <dgm:prSet presAssocID="{513FC97A-3D05-4521-AD5D-20B8B936493E}" presName="hierChild5" presStyleCnt="0"/>
      <dgm:spPr/>
      <dgm:t>
        <a:bodyPr/>
        <a:lstStyle/>
        <a:p>
          <a:endParaRPr lang="en-US"/>
        </a:p>
      </dgm:t>
    </dgm:pt>
    <dgm:pt modelId="{F00B464A-2C34-4C14-85A6-D0BDCBAB594E}" type="pres">
      <dgm:prSet presAssocID="{87C83F88-564B-4AB8-9AED-DC5A93E04A94}" presName="Name37" presStyleLbl="parChTrans1D3" presStyleIdx="10" presStyleCnt="40"/>
      <dgm:spPr/>
      <dgm:t>
        <a:bodyPr/>
        <a:lstStyle/>
        <a:p>
          <a:endParaRPr lang="en-US"/>
        </a:p>
      </dgm:t>
    </dgm:pt>
    <dgm:pt modelId="{69883086-1D77-4C2F-9E4C-833425CB2FDE}" type="pres">
      <dgm:prSet presAssocID="{0531BE79-A8AD-4E60-874D-7F817B16263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0E9995-A5AE-48BB-B961-8EC2B1233D28}" type="pres">
      <dgm:prSet presAssocID="{0531BE79-A8AD-4E60-874D-7F817B162632}" presName="rootComposite" presStyleCnt="0"/>
      <dgm:spPr/>
      <dgm:t>
        <a:bodyPr/>
        <a:lstStyle/>
        <a:p>
          <a:endParaRPr lang="en-US"/>
        </a:p>
      </dgm:t>
    </dgm:pt>
    <dgm:pt modelId="{CA8AA16D-7FCC-4C58-88EE-86DFCB7DD42D}" type="pres">
      <dgm:prSet presAssocID="{0531BE79-A8AD-4E60-874D-7F817B162632}" presName="rootText" presStyleLbl="node3" presStyleIdx="1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2BB66-5F65-4EC3-9562-D5A361A98B85}" type="pres">
      <dgm:prSet presAssocID="{0531BE79-A8AD-4E60-874D-7F817B162632}" presName="rootConnector" presStyleLbl="node3" presStyleIdx="10" presStyleCnt="40"/>
      <dgm:spPr/>
      <dgm:t>
        <a:bodyPr/>
        <a:lstStyle/>
        <a:p>
          <a:endParaRPr lang="en-US"/>
        </a:p>
      </dgm:t>
    </dgm:pt>
    <dgm:pt modelId="{3D32B9C0-8668-4483-BC74-3940FE582002}" type="pres">
      <dgm:prSet presAssocID="{0531BE79-A8AD-4E60-874D-7F817B162632}" presName="hierChild4" presStyleCnt="0"/>
      <dgm:spPr/>
      <dgm:t>
        <a:bodyPr/>
        <a:lstStyle/>
        <a:p>
          <a:endParaRPr lang="en-US"/>
        </a:p>
      </dgm:t>
    </dgm:pt>
    <dgm:pt modelId="{9C87FAA8-CDFF-46A1-92CE-F8CC730C2AD4}" type="pres">
      <dgm:prSet presAssocID="{0531BE79-A8AD-4E60-874D-7F817B162632}" presName="hierChild5" presStyleCnt="0"/>
      <dgm:spPr/>
      <dgm:t>
        <a:bodyPr/>
        <a:lstStyle/>
        <a:p>
          <a:endParaRPr lang="en-US"/>
        </a:p>
      </dgm:t>
    </dgm:pt>
    <dgm:pt modelId="{A1E5E047-65B1-4EDB-8EDE-5E4A73109F42}" type="pres">
      <dgm:prSet presAssocID="{6A2450C3-D122-47F7-901A-CFAF6CB6DEC9}" presName="hierChild5" presStyleCnt="0"/>
      <dgm:spPr/>
      <dgm:t>
        <a:bodyPr/>
        <a:lstStyle/>
        <a:p>
          <a:endParaRPr lang="en-US"/>
        </a:p>
      </dgm:t>
    </dgm:pt>
    <dgm:pt modelId="{A6C14A69-6526-4915-9516-1AA6EB1AE2FC}" type="pres">
      <dgm:prSet presAssocID="{8D82443B-DB29-461E-8F9F-855E576A85C5}" presName="Name37" presStyleLbl="parChTrans1D2" presStyleIdx="3" presStyleCnt="7"/>
      <dgm:spPr/>
      <dgm:t>
        <a:bodyPr/>
        <a:lstStyle/>
        <a:p>
          <a:endParaRPr lang="en-US"/>
        </a:p>
      </dgm:t>
    </dgm:pt>
    <dgm:pt modelId="{4EB48AD1-DCD8-481B-97C5-91F51C25FE50}" type="pres">
      <dgm:prSet presAssocID="{93F2867A-0DFF-4E9B-A876-A634A282D6BD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FBDD0AFD-90C1-400A-AFEF-5D45A6FB84E8}" type="pres">
      <dgm:prSet presAssocID="{93F2867A-0DFF-4E9B-A876-A634A282D6BD}" presName="rootComposite" presStyleCnt="0"/>
      <dgm:spPr/>
      <dgm:t>
        <a:bodyPr/>
        <a:lstStyle/>
        <a:p>
          <a:endParaRPr lang="en-US"/>
        </a:p>
      </dgm:t>
    </dgm:pt>
    <dgm:pt modelId="{8D3E1D87-A999-4BC8-ABC1-DE6FE075D3CE}" type="pres">
      <dgm:prSet presAssocID="{93F2867A-0DFF-4E9B-A876-A634A282D6BD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5ECE70-0C13-4247-8503-26893AFA055F}" type="pres">
      <dgm:prSet presAssocID="{93F2867A-0DFF-4E9B-A876-A634A282D6BD}" presName="rootConnector" presStyleLbl="node2" presStyleIdx="3" presStyleCnt="6"/>
      <dgm:spPr/>
      <dgm:t>
        <a:bodyPr/>
        <a:lstStyle/>
        <a:p>
          <a:endParaRPr lang="en-US"/>
        </a:p>
      </dgm:t>
    </dgm:pt>
    <dgm:pt modelId="{260DE3BC-3F45-4EF4-90CE-538826FC14AA}" type="pres">
      <dgm:prSet presAssocID="{93F2867A-0DFF-4E9B-A876-A634A282D6BD}" presName="hierChild4" presStyleCnt="0"/>
      <dgm:spPr/>
      <dgm:t>
        <a:bodyPr/>
        <a:lstStyle/>
        <a:p>
          <a:endParaRPr lang="en-US"/>
        </a:p>
      </dgm:t>
    </dgm:pt>
    <dgm:pt modelId="{15CAA1F8-1C5F-43F3-9047-1D979E3E7247}" type="pres">
      <dgm:prSet presAssocID="{70E31E36-F550-4F7A-904C-4FBCC0652B27}" presName="Name48" presStyleLbl="parChTrans1D3" presStyleIdx="11" presStyleCnt="40"/>
      <dgm:spPr/>
      <dgm:t>
        <a:bodyPr/>
        <a:lstStyle/>
        <a:p>
          <a:endParaRPr lang="en-US"/>
        </a:p>
      </dgm:t>
    </dgm:pt>
    <dgm:pt modelId="{D47ED2EC-F733-41FB-B006-139905A6013C}" type="pres">
      <dgm:prSet presAssocID="{BA278CF1-3318-44E6-AE10-38A7BF17F2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1BE2BC8-696E-41B8-862E-CA3413F52126}" type="pres">
      <dgm:prSet presAssocID="{BA278CF1-3318-44E6-AE10-38A7BF17F2FA}" presName="rootComposite" presStyleCnt="0"/>
      <dgm:spPr/>
      <dgm:t>
        <a:bodyPr/>
        <a:lstStyle/>
        <a:p>
          <a:endParaRPr lang="en-US"/>
        </a:p>
      </dgm:t>
    </dgm:pt>
    <dgm:pt modelId="{DA2EB9ED-2657-4D11-9B48-3CF708D2F22A}" type="pres">
      <dgm:prSet presAssocID="{BA278CF1-3318-44E6-AE10-38A7BF17F2FA}" presName="rootText" presStyleLbl="node3" presStyleIdx="1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CB699B-E005-490C-B243-882D561ABE8E}" type="pres">
      <dgm:prSet presAssocID="{BA278CF1-3318-44E6-AE10-38A7BF17F2FA}" presName="rootConnector" presStyleLbl="node3" presStyleIdx="11" presStyleCnt="40"/>
      <dgm:spPr/>
      <dgm:t>
        <a:bodyPr/>
        <a:lstStyle/>
        <a:p>
          <a:endParaRPr lang="en-US"/>
        </a:p>
      </dgm:t>
    </dgm:pt>
    <dgm:pt modelId="{EE493525-E975-4BB8-A7EE-2DBD9FEAEEC1}" type="pres">
      <dgm:prSet presAssocID="{BA278CF1-3318-44E6-AE10-38A7BF17F2FA}" presName="hierChild4" presStyleCnt="0"/>
      <dgm:spPr/>
      <dgm:t>
        <a:bodyPr/>
        <a:lstStyle/>
        <a:p>
          <a:endParaRPr lang="en-US"/>
        </a:p>
      </dgm:t>
    </dgm:pt>
    <dgm:pt modelId="{19AACDD0-235F-4F95-976E-D0EEC9C01A98}" type="pres">
      <dgm:prSet presAssocID="{BA278CF1-3318-44E6-AE10-38A7BF17F2FA}" presName="hierChild5" presStyleCnt="0"/>
      <dgm:spPr/>
      <dgm:t>
        <a:bodyPr/>
        <a:lstStyle/>
        <a:p>
          <a:endParaRPr lang="en-US"/>
        </a:p>
      </dgm:t>
    </dgm:pt>
    <dgm:pt modelId="{69F609AA-0257-475D-90EC-1775B6C89C81}" type="pres">
      <dgm:prSet presAssocID="{7914936D-077A-4F94-AEC8-5B3319CA6544}" presName="Name48" presStyleLbl="parChTrans1D3" presStyleIdx="12" presStyleCnt="40"/>
      <dgm:spPr/>
      <dgm:t>
        <a:bodyPr/>
        <a:lstStyle/>
        <a:p>
          <a:endParaRPr lang="en-US"/>
        </a:p>
      </dgm:t>
    </dgm:pt>
    <dgm:pt modelId="{567276CF-8D79-4FEF-BD77-B5EF32D769CC}" type="pres">
      <dgm:prSet presAssocID="{6481DF37-2914-4A88-AFFF-8E2FF4F0EB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C4AFAD-DAB8-40DC-AD85-D762E7BB57F9}" type="pres">
      <dgm:prSet presAssocID="{6481DF37-2914-4A88-AFFF-8E2FF4F0EB13}" presName="rootComposite" presStyleCnt="0"/>
      <dgm:spPr/>
      <dgm:t>
        <a:bodyPr/>
        <a:lstStyle/>
        <a:p>
          <a:endParaRPr lang="en-US"/>
        </a:p>
      </dgm:t>
    </dgm:pt>
    <dgm:pt modelId="{A8039699-C20E-484B-B69F-ACE01BCC008D}" type="pres">
      <dgm:prSet presAssocID="{6481DF37-2914-4A88-AFFF-8E2FF4F0EB13}" presName="rootText" presStyleLbl="node3" presStyleIdx="1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F528D-39F1-4C1C-ACDE-8A5A3E64343D}" type="pres">
      <dgm:prSet presAssocID="{6481DF37-2914-4A88-AFFF-8E2FF4F0EB13}" presName="rootConnector" presStyleLbl="node3" presStyleIdx="12" presStyleCnt="40"/>
      <dgm:spPr/>
      <dgm:t>
        <a:bodyPr/>
        <a:lstStyle/>
        <a:p>
          <a:endParaRPr lang="en-US"/>
        </a:p>
      </dgm:t>
    </dgm:pt>
    <dgm:pt modelId="{671FE41C-D7A8-42AE-9BF7-AC9038EEA4A0}" type="pres">
      <dgm:prSet presAssocID="{6481DF37-2914-4A88-AFFF-8E2FF4F0EB13}" presName="hierChild4" presStyleCnt="0"/>
      <dgm:spPr/>
      <dgm:t>
        <a:bodyPr/>
        <a:lstStyle/>
        <a:p>
          <a:endParaRPr lang="en-US"/>
        </a:p>
      </dgm:t>
    </dgm:pt>
    <dgm:pt modelId="{CDB61CA9-3226-48E9-8494-A13034603DC7}" type="pres">
      <dgm:prSet presAssocID="{6481DF37-2914-4A88-AFFF-8E2FF4F0EB13}" presName="hierChild5" presStyleCnt="0"/>
      <dgm:spPr/>
      <dgm:t>
        <a:bodyPr/>
        <a:lstStyle/>
        <a:p>
          <a:endParaRPr lang="en-US"/>
        </a:p>
      </dgm:t>
    </dgm:pt>
    <dgm:pt modelId="{082D4652-82DA-4196-8121-B95EFC1102DC}" type="pres">
      <dgm:prSet presAssocID="{2D972647-6579-4D3E-B64C-9AFDC326A6A2}" presName="Name48" presStyleLbl="parChTrans1D3" presStyleIdx="13" presStyleCnt="40"/>
      <dgm:spPr/>
      <dgm:t>
        <a:bodyPr/>
        <a:lstStyle/>
        <a:p>
          <a:endParaRPr lang="en-US"/>
        </a:p>
      </dgm:t>
    </dgm:pt>
    <dgm:pt modelId="{6D5EADFA-6F1E-4B2D-BFD7-F3C27A9DD3B5}" type="pres">
      <dgm:prSet presAssocID="{76825DF2-8418-4550-9E7A-C6A7E6B6058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1EF48EA-46F6-4E32-B10F-1E06FE1CBD2D}" type="pres">
      <dgm:prSet presAssocID="{76825DF2-8418-4550-9E7A-C6A7E6B60582}" presName="rootComposite" presStyleCnt="0"/>
      <dgm:spPr/>
      <dgm:t>
        <a:bodyPr/>
        <a:lstStyle/>
        <a:p>
          <a:endParaRPr lang="en-US"/>
        </a:p>
      </dgm:t>
    </dgm:pt>
    <dgm:pt modelId="{1E1B2713-F1AE-4D78-A758-F04FE20DEC84}" type="pres">
      <dgm:prSet presAssocID="{76825DF2-8418-4550-9E7A-C6A7E6B60582}" presName="rootText" presStyleLbl="node3" presStyleIdx="1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73F9A-4862-41E0-9721-7A7462CF0891}" type="pres">
      <dgm:prSet presAssocID="{76825DF2-8418-4550-9E7A-C6A7E6B60582}" presName="rootConnector" presStyleLbl="node3" presStyleIdx="13" presStyleCnt="40"/>
      <dgm:spPr/>
      <dgm:t>
        <a:bodyPr/>
        <a:lstStyle/>
        <a:p>
          <a:endParaRPr lang="en-US"/>
        </a:p>
      </dgm:t>
    </dgm:pt>
    <dgm:pt modelId="{A54A6320-D292-4B6F-BBC3-974F66E7D6BB}" type="pres">
      <dgm:prSet presAssocID="{76825DF2-8418-4550-9E7A-C6A7E6B60582}" presName="hierChild4" presStyleCnt="0"/>
      <dgm:spPr/>
      <dgm:t>
        <a:bodyPr/>
        <a:lstStyle/>
        <a:p>
          <a:endParaRPr lang="en-US"/>
        </a:p>
      </dgm:t>
    </dgm:pt>
    <dgm:pt modelId="{35569079-B81D-4E4E-B2AA-9CAF8D143845}" type="pres">
      <dgm:prSet presAssocID="{76825DF2-8418-4550-9E7A-C6A7E6B60582}" presName="hierChild5" presStyleCnt="0"/>
      <dgm:spPr/>
      <dgm:t>
        <a:bodyPr/>
        <a:lstStyle/>
        <a:p>
          <a:endParaRPr lang="en-US"/>
        </a:p>
      </dgm:t>
    </dgm:pt>
    <dgm:pt modelId="{95FF664B-7381-4F09-948B-9079DC04D414}" type="pres">
      <dgm:prSet presAssocID="{5FAD061C-1DAB-438E-B211-532A3C22CFFC}" presName="Name48" presStyleLbl="parChTrans1D3" presStyleIdx="14" presStyleCnt="40"/>
      <dgm:spPr/>
      <dgm:t>
        <a:bodyPr/>
        <a:lstStyle/>
        <a:p>
          <a:endParaRPr lang="en-US"/>
        </a:p>
      </dgm:t>
    </dgm:pt>
    <dgm:pt modelId="{8698785D-98DC-4EB7-8948-7AC8B9135676}" type="pres">
      <dgm:prSet presAssocID="{ED8FB02E-2D69-4D30-8870-E6C948483E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E3B791-EFC0-43E4-8B7E-91A5449329B3}" type="pres">
      <dgm:prSet presAssocID="{ED8FB02E-2D69-4D30-8870-E6C948483E68}" presName="rootComposite" presStyleCnt="0"/>
      <dgm:spPr/>
      <dgm:t>
        <a:bodyPr/>
        <a:lstStyle/>
        <a:p>
          <a:endParaRPr lang="en-US"/>
        </a:p>
      </dgm:t>
    </dgm:pt>
    <dgm:pt modelId="{067A60D3-9638-4FE1-B60E-0668C43E1EA7}" type="pres">
      <dgm:prSet presAssocID="{ED8FB02E-2D69-4D30-8870-E6C948483E68}" presName="rootText" presStyleLbl="node3" presStyleIdx="1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5F806-CCE8-42FA-AD2A-36F890144339}" type="pres">
      <dgm:prSet presAssocID="{ED8FB02E-2D69-4D30-8870-E6C948483E68}" presName="rootConnector" presStyleLbl="node3" presStyleIdx="14" presStyleCnt="40"/>
      <dgm:spPr/>
      <dgm:t>
        <a:bodyPr/>
        <a:lstStyle/>
        <a:p>
          <a:endParaRPr lang="en-US"/>
        </a:p>
      </dgm:t>
    </dgm:pt>
    <dgm:pt modelId="{4E23070E-BA8A-4DDD-8A9C-5BBECFA34EB0}" type="pres">
      <dgm:prSet presAssocID="{ED8FB02E-2D69-4D30-8870-E6C948483E68}" presName="hierChild4" presStyleCnt="0"/>
      <dgm:spPr/>
      <dgm:t>
        <a:bodyPr/>
        <a:lstStyle/>
        <a:p>
          <a:endParaRPr lang="en-US"/>
        </a:p>
      </dgm:t>
    </dgm:pt>
    <dgm:pt modelId="{57A0D595-F18A-4125-B75D-E2F06A716CD4}" type="pres">
      <dgm:prSet presAssocID="{ED8FB02E-2D69-4D30-8870-E6C948483E68}" presName="hierChild5" presStyleCnt="0"/>
      <dgm:spPr/>
      <dgm:t>
        <a:bodyPr/>
        <a:lstStyle/>
        <a:p>
          <a:endParaRPr lang="en-US"/>
        </a:p>
      </dgm:t>
    </dgm:pt>
    <dgm:pt modelId="{7A630878-979B-4598-B611-630A257BD2B4}" type="pres">
      <dgm:prSet presAssocID="{B4357134-69E2-4A9C-B0CE-535CEF2B3C0D}" presName="Name48" presStyleLbl="parChTrans1D3" presStyleIdx="15" presStyleCnt="40"/>
      <dgm:spPr/>
      <dgm:t>
        <a:bodyPr/>
        <a:lstStyle/>
        <a:p>
          <a:endParaRPr lang="en-US"/>
        </a:p>
      </dgm:t>
    </dgm:pt>
    <dgm:pt modelId="{F8822999-3A4E-44CD-9763-C7F80AE8F426}" type="pres">
      <dgm:prSet presAssocID="{F9CFD688-25FE-4A59-9C57-C70B7A9187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96AA92-9319-45A6-9E27-729AEA980C2D}" type="pres">
      <dgm:prSet presAssocID="{F9CFD688-25FE-4A59-9C57-C70B7A918713}" presName="rootComposite" presStyleCnt="0"/>
      <dgm:spPr/>
      <dgm:t>
        <a:bodyPr/>
        <a:lstStyle/>
        <a:p>
          <a:endParaRPr lang="en-US"/>
        </a:p>
      </dgm:t>
    </dgm:pt>
    <dgm:pt modelId="{5DFFBA3F-D94D-40A5-A5A6-EA75266E4DB6}" type="pres">
      <dgm:prSet presAssocID="{F9CFD688-25FE-4A59-9C57-C70B7A918713}" presName="rootText" presStyleLbl="node3" presStyleIdx="1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41A2C-DF35-4F58-9F39-1037DB9E6FE5}" type="pres">
      <dgm:prSet presAssocID="{F9CFD688-25FE-4A59-9C57-C70B7A918713}" presName="rootConnector" presStyleLbl="node3" presStyleIdx="15" presStyleCnt="40"/>
      <dgm:spPr/>
      <dgm:t>
        <a:bodyPr/>
        <a:lstStyle/>
        <a:p>
          <a:endParaRPr lang="en-US"/>
        </a:p>
      </dgm:t>
    </dgm:pt>
    <dgm:pt modelId="{A8BACD85-6551-4744-B654-98B8D1E94CAE}" type="pres">
      <dgm:prSet presAssocID="{F9CFD688-25FE-4A59-9C57-C70B7A918713}" presName="hierChild4" presStyleCnt="0"/>
      <dgm:spPr/>
      <dgm:t>
        <a:bodyPr/>
        <a:lstStyle/>
        <a:p>
          <a:endParaRPr lang="en-US"/>
        </a:p>
      </dgm:t>
    </dgm:pt>
    <dgm:pt modelId="{8D4C58CE-0B1A-4CED-9BF9-780EAD818EA0}" type="pres">
      <dgm:prSet presAssocID="{F9CFD688-25FE-4A59-9C57-C70B7A918713}" presName="hierChild5" presStyleCnt="0"/>
      <dgm:spPr/>
      <dgm:t>
        <a:bodyPr/>
        <a:lstStyle/>
        <a:p>
          <a:endParaRPr lang="en-US"/>
        </a:p>
      </dgm:t>
    </dgm:pt>
    <dgm:pt modelId="{9735340B-8344-4839-843F-9FA43D2B03B9}" type="pres">
      <dgm:prSet presAssocID="{B0BA76F3-583C-4B03-AADD-B04F6F65B841}" presName="Name48" presStyleLbl="parChTrans1D3" presStyleIdx="16" presStyleCnt="40"/>
      <dgm:spPr/>
      <dgm:t>
        <a:bodyPr/>
        <a:lstStyle/>
        <a:p>
          <a:endParaRPr lang="en-US"/>
        </a:p>
      </dgm:t>
    </dgm:pt>
    <dgm:pt modelId="{317C79E8-9772-444C-86BE-49F96730081C}" type="pres">
      <dgm:prSet presAssocID="{5C507344-CE67-4434-AE60-38C80116C5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B23B86-3A87-4483-B707-C9D54FA40414}" type="pres">
      <dgm:prSet presAssocID="{5C507344-CE67-4434-AE60-38C80116C53A}" presName="rootComposite" presStyleCnt="0"/>
      <dgm:spPr/>
      <dgm:t>
        <a:bodyPr/>
        <a:lstStyle/>
        <a:p>
          <a:endParaRPr lang="en-US"/>
        </a:p>
      </dgm:t>
    </dgm:pt>
    <dgm:pt modelId="{038048AF-1445-4308-9759-E370C89A1AC0}" type="pres">
      <dgm:prSet presAssocID="{5C507344-CE67-4434-AE60-38C80116C53A}" presName="rootText" presStyleLbl="node3" presStyleIdx="1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088B3-AC0A-47D8-8739-04E1F8F59CDD}" type="pres">
      <dgm:prSet presAssocID="{5C507344-CE67-4434-AE60-38C80116C53A}" presName="rootConnector" presStyleLbl="node3" presStyleIdx="16" presStyleCnt="40"/>
      <dgm:spPr/>
      <dgm:t>
        <a:bodyPr/>
        <a:lstStyle/>
        <a:p>
          <a:endParaRPr lang="en-US"/>
        </a:p>
      </dgm:t>
    </dgm:pt>
    <dgm:pt modelId="{1FD2FF81-2C90-4D5F-B622-C8409F7B7FBC}" type="pres">
      <dgm:prSet presAssocID="{5C507344-CE67-4434-AE60-38C80116C53A}" presName="hierChild4" presStyleCnt="0"/>
      <dgm:spPr/>
      <dgm:t>
        <a:bodyPr/>
        <a:lstStyle/>
        <a:p>
          <a:endParaRPr lang="en-US"/>
        </a:p>
      </dgm:t>
    </dgm:pt>
    <dgm:pt modelId="{A4153C76-6F7F-4DC2-B2DB-7C79D6EF5BF1}" type="pres">
      <dgm:prSet presAssocID="{5C507344-CE67-4434-AE60-38C80116C53A}" presName="hierChild5" presStyleCnt="0"/>
      <dgm:spPr/>
      <dgm:t>
        <a:bodyPr/>
        <a:lstStyle/>
        <a:p>
          <a:endParaRPr lang="en-US"/>
        </a:p>
      </dgm:t>
    </dgm:pt>
    <dgm:pt modelId="{46C1FBCB-CAF0-4EEA-A71B-EFDEF01B3CF9}" type="pres">
      <dgm:prSet presAssocID="{1FC57CBB-D297-46A8-B3B5-7D3F78B97D7B}" presName="Name48" presStyleLbl="parChTrans1D3" presStyleIdx="17" presStyleCnt="40"/>
      <dgm:spPr/>
      <dgm:t>
        <a:bodyPr/>
        <a:lstStyle/>
        <a:p>
          <a:endParaRPr lang="en-US"/>
        </a:p>
      </dgm:t>
    </dgm:pt>
    <dgm:pt modelId="{DB60B1FF-C4C8-4FAE-A122-D153E4DCA949}" type="pres">
      <dgm:prSet presAssocID="{249BE4B3-DB71-4C11-B558-515493D06B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D8834A-DAC9-42C9-942A-EC8F9FF8BDE1}" type="pres">
      <dgm:prSet presAssocID="{249BE4B3-DB71-4C11-B558-515493D06BD0}" presName="rootComposite" presStyleCnt="0"/>
      <dgm:spPr/>
      <dgm:t>
        <a:bodyPr/>
        <a:lstStyle/>
        <a:p>
          <a:endParaRPr lang="en-US"/>
        </a:p>
      </dgm:t>
    </dgm:pt>
    <dgm:pt modelId="{CA2AC15D-2D83-436F-8052-62E636C31B21}" type="pres">
      <dgm:prSet presAssocID="{249BE4B3-DB71-4C11-B558-515493D06BD0}" presName="rootText" presStyleLbl="node3" presStyleIdx="1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00B5F6-A408-4B51-B537-48D608B3DE24}" type="pres">
      <dgm:prSet presAssocID="{249BE4B3-DB71-4C11-B558-515493D06BD0}" presName="rootConnector" presStyleLbl="node3" presStyleIdx="17" presStyleCnt="40"/>
      <dgm:spPr/>
      <dgm:t>
        <a:bodyPr/>
        <a:lstStyle/>
        <a:p>
          <a:endParaRPr lang="en-US"/>
        </a:p>
      </dgm:t>
    </dgm:pt>
    <dgm:pt modelId="{E369037C-2AA9-4A6D-825F-6683656B0F40}" type="pres">
      <dgm:prSet presAssocID="{249BE4B3-DB71-4C11-B558-515493D06BD0}" presName="hierChild4" presStyleCnt="0"/>
      <dgm:spPr/>
      <dgm:t>
        <a:bodyPr/>
        <a:lstStyle/>
        <a:p>
          <a:endParaRPr lang="en-US"/>
        </a:p>
      </dgm:t>
    </dgm:pt>
    <dgm:pt modelId="{77A1A285-23E8-4E70-B37B-09A66724B05F}" type="pres">
      <dgm:prSet presAssocID="{249BE4B3-DB71-4C11-B558-515493D06BD0}" presName="hierChild5" presStyleCnt="0"/>
      <dgm:spPr/>
      <dgm:t>
        <a:bodyPr/>
        <a:lstStyle/>
        <a:p>
          <a:endParaRPr lang="en-US"/>
        </a:p>
      </dgm:t>
    </dgm:pt>
    <dgm:pt modelId="{5EE79504-EF25-494A-8E3E-4ABD6AAF46F1}" type="pres">
      <dgm:prSet presAssocID="{89C1123A-49FE-476A-AC93-C7605B730E34}" presName="Name48" presStyleLbl="parChTrans1D3" presStyleIdx="18" presStyleCnt="40"/>
      <dgm:spPr/>
      <dgm:t>
        <a:bodyPr/>
        <a:lstStyle/>
        <a:p>
          <a:endParaRPr lang="en-US"/>
        </a:p>
      </dgm:t>
    </dgm:pt>
    <dgm:pt modelId="{0C1A7C38-6CF3-4279-BD7C-B484F28939F6}" type="pres">
      <dgm:prSet presAssocID="{7C50EB3F-8BD8-4D9B-B5A0-BCC53951BD8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24D6F1-4F1C-4CB8-B3AE-58C604C117D9}" type="pres">
      <dgm:prSet presAssocID="{7C50EB3F-8BD8-4D9B-B5A0-BCC53951BD8A}" presName="rootComposite" presStyleCnt="0"/>
      <dgm:spPr/>
      <dgm:t>
        <a:bodyPr/>
        <a:lstStyle/>
        <a:p>
          <a:endParaRPr lang="en-US"/>
        </a:p>
      </dgm:t>
    </dgm:pt>
    <dgm:pt modelId="{A89722C6-2124-473C-A365-2156D46271D9}" type="pres">
      <dgm:prSet presAssocID="{7C50EB3F-8BD8-4D9B-B5A0-BCC53951BD8A}" presName="rootText" presStyleLbl="node3" presStyleIdx="1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698354-2B58-45A4-A55A-4305BE1C76EB}" type="pres">
      <dgm:prSet presAssocID="{7C50EB3F-8BD8-4D9B-B5A0-BCC53951BD8A}" presName="rootConnector" presStyleLbl="node3" presStyleIdx="18" presStyleCnt="40"/>
      <dgm:spPr/>
      <dgm:t>
        <a:bodyPr/>
        <a:lstStyle/>
        <a:p>
          <a:endParaRPr lang="en-US"/>
        </a:p>
      </dgm:t>
    </dgm:pt>
    <dgm:pt modelId="{8409F24A-7249-461D-9802-E4BB5B85ADFC}" type="pres">
      <dgm:prSet presAssocID="{7C50EB3F-8BD8-4D9B-B5A0-BCC53951BD8A}" presName="hierChild4" presStyleCnt="0"/>
      <dgm:spPr/>
      <dgm:t>
        <a:bodyPr/>
        <a:lstStyle/>
        <a:p>
          <a:endParaRPr lang="en-US"/>
        </a:p>
      </dgm:t>
    </dgm:pt>
    <dgm:pt modelId="{37677755-0145-4DD5-9A53-56565D69D714}" type="pres">
      <dgm:prSet presAssocID="{7C50EB3F-8BD8-4D9B-B5A0-BCC53951BD8A}" presName="hierChild5" presStyleCnt="0"/>
      <dgm:spPr/>
      <dgm:t>
        <a:bodyPr/>
        <a:lstStyle/>
        <a:p>
          <a:endParaRPr lang="en-US"/>
        </a:p>
      </dgm:t>
    </dgm:pt>
    <dgm:pt modelId="{E4FC0D78-9F43-4ACD-B5B2-B8A6C7B12DE8}" type="pres">
      <dgm:prSet presAssocID="{41328948-2AA5-4F39-8EE1-218655CEC589}" presName="Name48" presStyleLbl="parChTrans1D3" presStyleIdx="19" presStyleCnt="40"/>
      <dgm:spPr/>
      <dgm:t>
        <a:bodyPr/>
        <a:lstStyle/>
        <a:p>
          <a:endParaRPr lang="en-US"/>
        </a:p>
      </dgm:t>
    </dgm:pt>
    <dgm:pt modelId="{69C297FA-EE15-4A67-8587-7FE080C679F3}" type="pres">
      <dgm:prSet presAssocID="{555322E4-ABE7-4DE8-86F7-A8F89EF2A38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392D27-502C-4A10-A09F-580BA0829DD6}" type="pres">
      <dgm:prSet presAssocID="{555322E4-ABE7-4DE8-86F7-A8F89EF2A38D}" presName="rootComposite" presStyleCnt="0"/>
      <dgm:spPr/>
      <dgm:t>
        <a:bodyPr/>
        <a:lstStyle/>
        <a:p>
          <a:endParaRPr lang="en-US"/>
        </a:p>
      </dgm:t>
    </dgm:pt>
    <dgm:pt modelId="{CBB47A39-DB1F-47E8-9079-56AC6AA5BA9C}" type="pres">
      <dgm:prSet presAssocID="{555322E4-ABE7-4DE8-86F7-A8F89EF2A38D}" presName="rootText" presStyleLbl="node3" presStyleIdx="1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6077CE-1390-421C-9B35-4237E36C0C43}" type="pres">
      <dgm:prSet presAssocID="{555322E4-ABE7-4DE8-86F7-A8F89EF2A38D}" presName="rootConnector" presStyleLbl="node3" presStyleIdx="19" presStyleCnt="40"/>
      <dgm:spPr/>
      <dgm:t>
        <a:bodyPr/>
        <a:lstStyle/>
        <a:p>
          <a:endParaRPr lang="en-US"/>
        </a:p>
      </dgm:t>
    </dgm:pt>
    <dgm:pt modelId="{927F882C-0A65-4BBA-A912-DA140457311B}" type="pres">
      <dgm:prSet presAssocID="{555322E4-ABE7-4DE8-86F7-A8F89EF2A38D}" presName="hierChild4" presStyleCnt="0"/>
      <dgm:spPr/>
      <dgm:t>
        <a:bodyPr/>
        <a:lstStyle/>
        <a:p>
          <a:endParaRPr lang="en-US"/>
        </a:p>
      </dgm:t>
    </dgm:pt>
    <dgm:pt modelId="{D0F576FA-C65D-4C13-AF9A-A4A74134850B}" type="pres">
      <dgm:prSet presAssocID="{555322E4-ABE7-4DE8-86F7-A8F89EF2A38D}" presName="hierChild5" presStyleCnt="0"/>
      <dgm:spPr/>
      <dgm:t>
        <a:bodyPr/>
        <a:lstStyle/>
        <a:p>
          <a:endParaRPr lang="en-US"/>
        </a:p>
      </dgm:t>
    </dgm:pt>
    <dgm:pt modelId="{FF032078-B25B-44E7-AFB2-DF8AE944F9C3}" type="pres">
      <dgm:prSet presAssocID="{6737F046-4B9F-419D-9AB5-5099C93743EA}" presName="Name48" presStyleLbl="parChTrans1D3" presStyleIdx="20" presStyleCnt="40"/>
      <dgm:spPr/>
      <dgm:t>
        <a:bodyPr/>
        <a:lstStyle/>
        <a:p>
          <a:endParaRPr lang="en-US"/>
        </a:p>
      </dgm:t>
    </dgm:pt>
    <dgm:pt modelId="{9409C4EE-B553-43B3-9C13-55AAA5CDF668}" type="pres">
      <dgm:prSet presAssocID="{FB0F251A-6F54-4AE8-8F07-814CBAE6A7B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4D0F4D-219F-46D4-8431-462ED424F296}" type="pres">
      <dgm:prSet presAssocID="{FB0F251A-6F54-4AE8-8F07-814CBAE6A7BF}" presName="rootComposite" presStyleCnt="0"/>
      <dgm:spPr/>
      <dgm:t>
        <a:bodyPr/>
        <a:lstStyle/>
        <a:p>
          <a:endParaRPr lang="en-US"/>
        </a:p>
      </dgm:t>
    </dgm:pt>
    <dgm:pt modelId="{34DB05BF-35D9-45A2-8626-EF068B6FD47D}" type="pres">
      <dgm:prSet presAssocID="{FB0F251A-6F54-4AE8-8F07-814CBAE6A7BF}" presName="rootText" presStyleLbl="node3" presStyleIdx="2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95215D-898B-43F2-9D1B-877E103C97E9}" type="pres">
      <dgm:prSet presAssocID="{FB0F251A-6F54-4AE8-8F07-814CBAE6A7BF}" presName="rootConnector" presStyleLbl="node3" presStyleIdx="20" presStyleCnt="40"/>
      <dgm:spPr/>
      <dgm:t>
        <a:bodyPr/>
        <a:lstStyle/>
        <a:p>
          <a:endParaRPr lang="en-US"/>
        </a:p>
      </dgm:t>
    </dgm:pt>
    <dgm:pt modelId="{F2F6AC69-1C5D-4D09-9DD6-528BB61F7A70}" type="pres">
      <dgm:prSet presAssocID="{FB0F251A-6F54-4AE8-8F07-814CBAE6A7BF}" presName="hierChild4" presStyleCnt="0"/>
      <dgm:spPr/>
      <dgm:t>
        <a:bodyPr/>
        <a:lstStyle/>
        <a:p>
          <a:endParaRPr lang="en-US"/>
        </a:p>
      </dgm:t>
    </dgm:pt>
    <dgm:pt modelId="{996992EB-42CC-4F34-ABC7-3172902DA349}" type="pres">
      <dgm:prSet presAssocID="{FB0F251A-6F54-4AE8-8F07-814CBAE6A7BF}" presName="hierChild5" presStyleCnt="0"/>
      <dgm:spPr/>
      <dgm:t>
        <a:bodyPr/>
        <a:lstStyle/>
        <a:p>
          <a:endParaRPr lang="en-US"/>
        </a:p>
      </dgm:t>
    </dgm:pt>
    <dgm:pt modelId="{788EF139-5F1E-47D2-ADE5-F13BD7ACD269}" type="pres">
      <dgm:prSet presAssocID="{DAAC6AB6-AB6A-4688-BB12-D598E1205A25}" presName="Name48" presStyleLbl="parChTrans1D3" presStyleIdx="21" presStyleCnt="40"/>
      <dgm:spPr/>
      <dgm:t>
        <a:bodyPr/>
        <a:lstStyle/>
        <a:p>
          <a:endParaRPr lang="en-US"/>
        </a:p>
      </dgm:t>
    </dgm:pt>
    <dgm:pt modelId="{37ACE033-8D4D-459F-9340-CF9C7DBE7177}" type="pres">
      <dgm:prSet presAssocID="{B4D66C81-5078-4088-97C0-AD33ADA3CF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E7A6B0-9852-427C-A0EB-96CDCE594126}" type="pres">
      <dgm:prSet presAssocID="{B4D66C81-5078-4088-97C0-AD33ADA3CF17}" presName="rootComposite" presStyleCnt="0"/>
      <dgm:spPr/>
      <dgm:t>
        <a:bodyPr/>
        <a:lstStyle/>
        <a:p>
          <a:endParaRPr lang="en-US"/>
        </a:p>
      </dgm:t>
    </dgm:pt>
    <dgm:pt modelId="{8E815770-8252-46F3-8171-6EC84FF6A5FD}" type="pres">
      <dgm:prSet presAssocID="{B4D66C81-5078-4088-97C0-AD33ADA3CF17}" presName="rootText" presStyleLbl="node3" presStyleIdx="2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18EA-DFF1-41AA-A0C7-223C6FE93DB9}" type="pres">
      <dgm:prSet presAssocID="{B4D66C81-5078-4088-97C0-AD33ADA3CF17}" presName="rootConnector" presStyleLbl="node3" presStyleIdx="21" presStyleCnt="40"/>
      <dgm:spPr/>
      <dgm:t>
        <a:bodyPr/>
        <a:lstStyle/>
        <a:p>
          <a:endParaRPr lang="en-US"/>
        </a:p>
      </dgm:t>
    </dgm:pt>
    <dgm:pt modelId="{FA31647E-CC51-440B-A8BE-4107B25B9E3D}" type="pres">
      <dgm:prSet presAssocID="{B4D66C81-5078-4088-97C0-AD33ADA3CF17}" presName="hierChild4" presStyleCnt="0"/>
      <dgm:spPr/>
      <dgm:t>
        <a:bodyPr/>
        <a:lstStyle/>
        <a:p>
          <a:endParaRPr lang="en-US"/>
        </a:p>
      </dgm:t>
    </dgm:pt>
    <dgm:pt modelId="{CAE844E0-ECA3-4210-ACA0-3A5D650C416C}" type="pres">
      <dgm:prSet presAssocID="{B4D66C81-5078-4088-97C0-AD33ADA3CF17}" presName="hierChild5" presStyleCnt="0"/>
      <dgm:spPr/>
      <dgm:t>
        <a:bodyPr/>
        <a:lstStyle/>
        <a:p>
          <a:endParaRPr lang="en-US"/>
        </a:p>
      </dgm:t>
    </dgm:pt>
    <dgm:pt modelId="{C66BECE4-3B59-43FE-A44B-B26E58259B06}" type="pres">
      <dgm:prSet presAssocID="{EE2A12DE-63E3-49DF-88D1-09895EC68E74}" presName="Name48" presStyleLbl="parChTrans1D3" presStyleIdx="22" presStyleCnt="40"/>
      <dgm:spPr/>
      <dgm:t>
        <a:bodyPr/>
        <a:lstStyle/>
        <a:p>
          <a:endParaRPr lang="en-US"/>
        </a:p>
      </dgm:t>
    </dgm:pt>
    <dgm:pt modelId="{6D98B5BC-E027-4BC3-89AF-CA1F3CE384B2}" type="pres">
      <dgm:prSet presAssocID="{5E3B2F63-C844-4CAC-BFD8-3B3DE4E7C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07BFB2-7070-452C-ABC8-230AC9B95E66}" type="pres">
      <dgm:prSet presAssocID="{5E3B2F63-C844-4CAC-BFD8-3B3DE4E7CC79}" presName="rootComposite" presStyleCnt="0"/>
      <dgm:spPr/>
      <dgm:t>
        <a:bodyPr/>
        <a:lstStyle/>
        <a:p>
          <a:endParaRPr lang="en-US"/>
        </a:p>
      </dgm:t>
    </dgm:pt>
    <dgm:pt modelId="{0740C9EF-D721-45C5-AE06-9A6AF7741035}" type="pres">
      <dgm:prSet presAssocID="{5E3B2F63-C844-4CAC-BFD8-3B3DE4E7CC79}" presName="rootText" presStyleLbl="node3" presStyleIdx="2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ACAECF-D2B6-4F0A-91B6-C043DB57AE29}" type="pres">
      <dgm:prSet presAssocID="{5E3B2F63-C844-4CAC-BFD8-3B3DE4E7CC79}" presName="rootConnector" presStyleLbl="node3" presStyleIdx="22" presStyleCnt="40"/>
      <dgm:spPr/>
      <dgm:t>
        <a:bodyPr/>
        <a:lstStyle/>
        <a:p>
          <a:endParaRPr lang="en-US"/>
        </a:p>
      </dgm:t>
    </dgm:pt>
    <dgm:pt modelId="{439D4C2E-D806-4714-B27A-C532A9875DE8}" type="pres">
      <dgm:prSet presAssocID="{5E3B2F63-C844-4CAC-BFD8-3B3DE4E7CC79}" presName="hierChild4" presStyleCnt="0"/>
      <dgm:spPr/>
      <dgm:t>
        <a:bodyPr/>
        <a:lstStyle/>
        <a:p>
          <a:endParaRPr lang="en-US"/>
        </a:p>
      </dgm:t>
    </dgm:pt>
    <dgm:pt modelId="{0F2F9B3F-6420-42E6-9058-76592625A9D0}" type="pres">
      <dgm:prSet presAssocID="{5E3B2F63-C844-4CAC-BFD8-3B3DE4E7CC79}" presName="hierChild5" presStyleCnt="0"/>
      <dgm:spPr/>
      <dgm:t>
        <a:bodyPr/>
        <a:lstStyle/>
        <a:p>
          <a:endParaRPr lang="en-US"/>
        </a:p>
      </dgm:t>
    </dgm:pt>
    <dgm:pt modelId="{4014C02C-F174-4206-B71E-FA6FCED932B4}" type="pres">
      <dgm:prSet presAssocID="{B57FC7F0-F55F-4961-A08B-174F08D3122A}" presName="Name48" presStyleLbl="parChTrans1D3" presStyleIdx="23" presStyleCnt="40"/>
      <dgm:spPr/>
      <dgm:t>
        <a:bodyPr/>
        <a:lstStyle/>
        <a:p>
          <a:endParaRPr lang="en-US"/>
        </a:p>
      </dgm:t>
    </dgm:pt>
    <dgm:pt modelId="{4A00F15C-8AE0-4203-B9D3-90524C03B79C}" type="pres">
      <dgm:prSet presAssocID="{BE2CC090-85E2-4397-B644-648DB5FE64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3825B51-6941-4976-9F5C-F9A74C17E7F5}" type="pres">
      <dgm:prSet presAssocID="{BE2CC090-85E2-4397-B644-648DB5FE6421}" presName="rootComposite" presStyleCnt="0"/>
      <dgm:spPr/>
      <dgm:t>
        <a:bodyPr/>
        <a:lstStyle/>
        <a:p>
          <a:endParaRPr lang="en-US"/>
        </a:p>
      </dgm:t>
    </dgm:pt>
    <dgm:pt modelId="{0B6C8EBB-BB98-4DA4-B23F-D0A41D2A5F93}" type="pres">
      <dgm:prSet presAssocID="{BE2CC090-85E2-4397-B644-648DB5FE6421}" presName="rootText" presStyleLbl="node3" presStyleIdx="2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70B2F8-E773-4EA8-B076-C5DC0CB61653}" type="pres">
      <dgm:prSet presAssocID="{BE2CC090-85E2-4397-B644-648DB5FE6421}" presName="rootConnector" presStyleLbl="node3" presStyleIdx="23" presStyleCnt="40"/>
      <dgm:spPr/>
      <dgm:t>
        <a:bodyPr/>
        <a:lstStyle/>
        <a:p>
          <a:endParaRPr lang="en-US"/>
        </a:p>
      </dgm:t>
    </dgm:pt>
    <dgm:pt modelId="{F4335720-B965-441D-8872-B93B7FA3DB52}" type="pres">
      <dgm:prSet presAssocID="{BE2CC090-85E2-4397-B644-648DB5FE6421}" presName="hierChild4" presStyleCnt="0"/>
      <dgm:spPr/>
      <dgm:t>
        <a:bodyPr/>
        <a:lstStyle/>
        <a:p>
          <a:endParaRPr lang="en-US"/>
        </a:p>
      </dgm:t>
    </dgm:pt>
    <dgm:pt modelId="{EF32FD51-FEB8-48AD-AADC-ED49785849EA}" type="pres">
      <dgm:prSet presAssocID="{BE2CC090-85E2-4397-B644-648DB5FE6421}" presName="hierChild5" presStyleCnt="0"/>
      <dgm:spPr/>
      <dgm:t>
        <a:bodyPr/>
        <a:lstStyle/>
        <a:p>
          <a:endParaRPr lang="en-US"/>
        </a:p>
      </dgm:t>
    </dgm:pt>
    <dgm:pt modelId="{B7F34020-022C-4276-B7ED-4A1DE41A70F6}" type="pres">
      <dgm:prSet presAssocID="{8DBE222F-A38D-4721-A235-659EA8CA5085}" presName="Name48" presStyleLbl="parChTrans1D3" presStyleIdx="24" presStyleCnt="40"/>
      <dgm:spPr/>
      <dgm:t>
        <a:bodyPr/>
        <a:lstStyle/>
        <a:p>
          <a:endParaRPr lang="en-US"/>
        </a:p>
      </dgm:t>
    </dgm:pt>
    <dgm:pt modelId="{E400E551-A37E-4873-A4A3-26C99BCE3455}" type="pres">
      <dgm:prSet presAssocID="{BF34F9C9-C64C-4ED9-96D3-48C15F014B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6D58A7C-90D6-4385-9672-EE5259841DB4}" type="pres">
      <dgm:prSet presAssocID="{BF34F9C9-C64C-4ED9-96D3-48C15F014BF1}" presName="rootComposite" presStyleCnt="0"/>
      <dgm:spPr/>
      <dgm:t>
        <a:bodyPr/>
        <a:lstStyle/>
        <a:p>
          <a:endParaRPr lang="en-US"/>
        </a:p>
      </dgm:t>
    </dgm:pt>
    <dgm:pt modelId="{E48BA6D0-2A0C-47ED-B01D-E9B116CF7491}" type="pres">
      <dgm:prSet presAssocID="{BF34F9C9-C64C-4ED9-96D3-48C15F014BF1}" presName="rootText" presStyleLbl="node3" presStyleIdx="2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76D4D-31B4-41AB-9B8A-ADB8A13E7215}" type="pres">
      <dgm:prSet presAssocID="{BF34F9C9-C64C-4ED9-96D3-48C15F014BF1}" presName="rootConnector" presStyleLbl="node3" presStyleIdx="24" presStyleCnt="40"/>
      <dgm:spPr/>
      <dgm:t>
        <a:bodyPr/>
        <a:lstStyle/>
        <a:p>
          <a:endParaRPr lang="en-US"/>
        </a:p>
      </dgm:t>
    </dgm:pt>
    <dgm:pt modelId="{CD3008BA-A8B3-4936-9046-95DEEF276549}" type="pres">
      <dgm:prSet presAssocID="{BF34F9C9-C64C-4ED9-96D3-48C15F014BF1}" presName="hierChild4" presStyleCnt="0"/>
      <dgm:spPr/>
      <dgm:t>
        <a:bodyPr/>
        <a:lstStyle/>
        <a:p>
          <a:endParaRPr lang="en-US"/>
        </a:p>
      </dgm:t>
    </dgm:pt>
    <dgm:pt modelId="{01616EEA-0800-4ED4-B8C1-4E462506F676}" type="pres">
      <dgm:prSet presAssocID="{BF34F9C9-C64C-4ED9-96D3-48C15F014BF1}" presName="hierChild5" presStyleCnt="0"/>
      <dgm:spPr/>
      <dgm:t>
        <a:bodyPr/>
        <a:lstStyle/>
        <a:p>
          <a:endParaRPr lang="en-US"/>
        </a:p>
      </dgm:t>
    </dgm:pt>
    <dgm:pt modelId="{6A325683-A6F1-4032-A90C-322E4A1124FA}" type="pres">
      <dgm:prSet presAssocID="{2809A194-2A9E-44DB-860D-1CE14AA6DF71}" presName="Name48" presStyleLbl="parChTrans1D3" presStyleIdx="25" presStyleCnt="40"/>
      <dgm:spPr/>
      <dgm:t>
        <a:bodyPr/>
        <a:lstStyle/>
        <a:p>
          <a:endParaRPr lang="en-US"/>
        </a:p>
      </dgm:t>
    </dgm:pt>
    <dgm:pt modelId="{8F1E02A1-5702-4F3B-940E-8F37F1F67020}" type="pres">
      <dgm:prSet presAssocID="{4A68886F-26C5-4E70-A558-278FF8BCC7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DBCF1D-890E-4188-866E-6972EBCD2183}" type="pres">
      <dgm:prSet presAssocID="{4A68886F-26C5-4E70-A558-278FF8BCC779}" presName="rootComposite" presStyleCnt="0"/>
      <dgm:spPr/>
      <dgm:t>
        <a:bodyPr/>
        <a:lstStyle/>
        <a:p>
          <a:endParaRPr lang="en-US"/>
        </a:p>
      </dgm:t>
    </dgm:pt>
    <dgm:pt modelId="{76FD4C19-D08A-4631-B293-8E5BE03DA0CD}" type="pres">
      <dgm:prSet presAssocID="{4A68886F-26C5-4E70-A558-278FF8BCC779}" presName="rootText" presStyleLbl="node3" presStyleIdx="2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6B9DE6-664D-4148-ABB7-FB18604CF2B8}" type="pres">
      <dgm:prSet presAssocID="{4A68886F-26C5-4E70-A558-278FF8BCC779}" presName="rootConnector" presStyleLbl="node3" presStyleIdx="25" presStyleCnt="40"/>
      <dgm:spPr/>
      <dgm:t>
        <a:bodyPr/>
        <a:lstStyle/>
        <a:p>
          <a:endParaRPr lang="en-US"/>
        </a:p>
      </dgm:t>
    </dgm:pt>
    <dgm:pt modelId="{A8B6B517-7C83-4BA5-9A4C-A1E7F0734DFD}" type="pres">
      <dgm:prSet presAssocID="{4A68886F-26C5-4E70-A558-278FF8BCC779}" presName="hierChild4" presStyleCnt="0"/>
      <dgm:spPr/>
      <dgm:t>
        <a:bodyPr/>
        <a:lstStyle/>
        <a:p>
          <a:endParaRPr lang="en-US"/>
        </a:p>
      </dgm:t>
    </dgm:pt>
    <dgm:pt modelId="{E70FA2FD-EA28-4D67-9CEB-20E0677CC534}" type="pres">
      <dgm:prSet presAssocID="{4A68886F-26C5-4E70-A558-278FF8BCC779}" presName="hierChild5" presStyleCnt="0"/>
      <dgm:spPr/>
      <dgm:t>
        <a:bodyPr/>
        <a:lstStyle/>
        <a:p>
          <a:endParaRPr lang="en-US"/>
        </a:p>
      </dgm:t>
    </dgm:pt>
    <dgm:pt modelId="{BADB81E3-F623-4B20-85F9-5A447F20F877}" type="pres">
      <dgm:prSet presAssocID="{1F7BB898-8764-4A7D-BDBB-4B1447598A69}" presName="Name48" presStyleLbl="parChTrans1D3" presStyleIdx="26" presStyleCnt="40"/>
      <dgm:spPr/>
      <dgm:t>
        <a:bodyPr/>
        <a:lstStyle/>
        <a:p>
          <a:endParaRPr lang="en-US"/>
        </a:p>
      </dgm:t>
    </dgm:pt>
    <dgm:pt modelId="{8A235074-9592-4AC7-BF71-C238E9782975}" type="pres">
      <dgm:prSet presAssocID="{F97D88AA-DD0E-46B8-BC46-3ABCBA5FA3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A421CF-8181-47EE-87AE-73A75261A332}" type="pres">
      <dgm:prSet presAssocID="{F97D88AA-DD0E-46B8-BC46-3ABCBA5FA312}" presName="rootComposite" presStyleCnt="0"/>
      <dgm:spPr/>
      <dgm:t>
        <a:bodyPr/>
        <a:lstStyle/>
        <a:p>
          <a:endParaRPr lang="en-US"/>
        </a:p>
      </dgm:t>
    </dgm:pt>
    <dgm:pt modelId="{76C389AA-DC33-4AAA-A257-6F0733D57FBB}" type="pres">
      <dgm:prSet presAssocID="{F97D88AA-DD0E-46B8-BC46-3ABCBA5FA312}" presName="rootText" presStyleLbl="node3" presStyleIdx="2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DA4FD1-0312-48D2-A785-AE64E4A77F74}" type="pres">
      <dgm:prSet presAssocID="{F97D88AA-DD0E-46B8-BC46-3ABCBA5FA312}" presName="rootConnector" presStyleLbl="node3" presStyleIdx="26" presStyleCnt="40"/>
      <dgm:spPr/>
      <dgm:t>
        <a:bodyPr/>
        <a:lstStyle/>
        <a:p>
          <a:endParaRPr lang="en-US"/>
        </a:p>
      </dgm:t>
    </dgm:pt>
    <dgm:pt modelId="{F89D2FE5-D4DF-4951-8F8B-EDAB5783E7F7}" type="pres">
      <dgm:prSet presAssocID="{F97D88AA-DD0E-46B8-BC46-3ABCBA5FA312}" presName="hierChild4" presStyleCnt="0"/>
      <dgm:spPr/>
      <dgm:t>
        <a:bodyPr/>
        <a:lstStyle/>
        <a:p>
          <a:endParaRPr lang="en-US"/>
        </a:p>
      </dgm:t>
    </dgm:pt>
    <dgm:pt modelId="{2ED7AD6D-C2B8-4896-B75A-F90857448B35}" type="pres">
      <dgm:prSet presAssocID="{F97D88AA-DD0E-46B8-BC46-3ABCBA5FA312}" presName="hierChild5" presStyleCnt="0"/>
      <dgm:spPr/>
      <dgm:t>
        <a:bodyPr/>
        <a:lstStyle/>
        <a:p>
          <a:endParaRPr lang="en-US"/>
        </a:p>
      </dgm:t>
    </dgm:pt>
    <dgm:pt modelId="{C768F73B-DF7B-4A88-8F82-A27709E57D35}" type="pres">
      <dgm:prSet presAssocID="{566058B7-167D-4AFE-98F7-0B3980D65CA6}" presName="Name48" presStyleLbl="parChTrans1D3" presStyleIdx="27" presStyleCnt="40"/>
      <dgm:spPr/>
      <dgm:t>
        <a:bodyPr/>
        <a:lstStyle/>
        <a:p>
          <a:endParaRPr lang="en-US"/>
        </a:p>
      </dgm:t>
    </dgm:pt>
    <dgm:pt modelId="{EFB04465-8A31-4A2B-97FD-8AD364151927}" type="pres">
      <dgm:prSet presAssocID="{7E3C5AA6-1661-4185-B01A-EB704EAEE2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246AB8-C7AA-4772-A4E7-1B635ABCCE84}" type="pres">
      <dgm:prSet presAssocID="{7E3C5AA6-1661-4185-B01A-EB704EAEE2F4}" presName="rootComposite" presStyleCnt="0"/>
      <dgm:spPr/>
      <dgm:t>
        <a:bodyPr/>
        <a:lstStyle/>
        <a:p>
          <a:endParaRPr lang="en-US"/>
        </a:p>
      </dgm:t>
    </dgm:pt>
    <dgm:pt modelId="{4CC8A666-C735-4E14-BFAA-786877F971CB}" type="pres">
      <dgm:prSet presAssocID="{7E3C5AA6-1661-4185-B01A-EB704EAEE2F4}" presName="rootText" presStyleLbl="node3" presStyleIdx="2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A11F18-C94A-4D10-BBEA-5BC824C372A4}" type="pres">
      <dgm:prSet presAssocID="{7E3C5AA6-1661-4185-B01A-EB704EAEE2F4}" presName="rootConnector" presStyleLbl="node3" presStyleIdx="27" presStyleCnt="40"/>
      <dgm:spPr/>
      <dgm:t>
        <a:bodyPr/>
        <a:lstStyle/>
        <a:p>
          <a:endParaRPr lang="en-US"/>
        </a:p>
      </dgm:t>
    </dgm:pt>
    <dgm:pt modelId="{82D7216F-89A6-43A3-BD31-AF987114DF56}" type="pres">
      <dgm:prSet presAssocID="{7E3C5AA6-1661-4185-B01A-EB704EAEE2F4}" presName="hierChild4" presStyleCnt="0"/>
      <dgm:spPr/>
      <dgm:t>
        <a:bodyPr/>
        <a:lstStyle/>
        <a:p>
          <a:endParaRPr lang="en-US"/>
        </a:p>
      </dgm:t>
    </dgm:pt>
    <dgm:pt modelId="{8F194210-E167-4A55-9290-E4E1ADBB4E7A}" type="pres">
      <dgm:prSet presAssocID="{7E3C5AA6-1661-4185-B01A-EB704EAEE2F4}" presName="hierChild5" presStyleCnt="0"/>
      <dgm:spPr/>
      <dgm:t>
        <a:bodyPr/>
        <a:lstStyle/>
        <a:p>
          <a:endParaRPr lang="en-US"/>
        </a:p>
      </dgm:t>
    </dgm:pt>
    <dgm:pt modelId="{F1BC94E3-A3A2-442D-88A1-9B2422DCFF67}" type="pres">
      <dgm:prSet presAssocID="{2E28791C-FBFE-424E-BAD9-3D7E3912E634}" presName="Name48" presStyleLbl="parChTrans1D3" presStyleIdx="28" presStyleCnt="40"/>
      <dgm:spPr/>
      <dgm:t>
        <a:bodyPr/>
        <a:lstStyle/>
        <a:p>
          <a:endParaRPr lang="en-US"/>
        </a:p>
      </dgm:t>
    </dgm:pt>
    <dgm:pt modelId="{4038314D-FE6E-4E5A-8882-77B81C09A4E1}" type="pres">
      <dgm:prSet presAssocID="{7CC902D9-987F-431A-9B54-31BD161D5B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966EFB-016A-4CF3-A77B-12403570A52E}" type="pres">
      <dgm:prSet presAssocID="{7CC902D9-987F-431A-9B54-31BD161D5B41}" presName="rootComposite" presStyleCnt="0"/>
      <dgm:spPr/>
      <dgm:t>
        <a:bodyPr/>
        <a:lstStyle/>
        <a:p>
          <a:endParaRPr lang="en-US"/>
        </a:p>
      </dgm:t>
    </dgm:pt>
    <dgm:pt modelId="{8992525D-2678-49E2-936B-B97BBE753E37}" type="pres">
      <dgm:prSet presAssocID="{7CC902D9-987F-431A-9B54-31BD161D5B41}" presName="rootText" presStyleLbl="node3" presStyleIdx="2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8C47F-DAB0-4890-9737-F15FEFC53476}" type="pres">
      <dgm:prSet presAssocID="{7CC902D9-987F-431A-9B54-31BD161D5B41}" presName="rootConnector" presStyleLbl="node3" presStyleIdx="28" presStyleCnt="40"/>
      <dgm:spPr/>
      <dgm:t>
        <a:bodyPr/>
        <a:lstStyle/>
        <a:p>
          <a:endParaRPr lang="en-US"/>
        </a:p>
      </dgm:t>
    </dgm:pt>
    <dgm:pt modelId="{5549DED6-194A-4F19-ACE1-92135F96BBF5}" type="pres">
      <dgm:prSet presAssocID="{7CC902D9-987F-431A-9B54-31BD161D5B41}" presName="hierChild4" presStyleCnt="0"/>
      <dgm:spPr/>
      <dgm:t>
        <a:bodyPr/>
        <a:lstStyle/>
        <a:p>
          <a:endParaRPr lang="en-US"/>
        </a:p>
      </dgm:t>
    </dgm:pt>
    <dgm:pt modelId="{64F86C61-77A0-4DC3-ACCE-BD07C85803DC}" type="pres">
      <dgm:prSet presAssocID="{7CC902D9-987F-431A-9B54-31BD161D5B41}" presName="hierChild5" presStyleCnt="0"/>
      <dgm:spPr/>
      <dgm:t>
        <a:bodyPr/>
        <a:lstStyle/>
        <a:p>
          <a:endParaRPr lang="en-US"/>
        </a:p>
      </dgm:t>
    </dgm:pt>
    <dgm:pt modelId="{9F76B763-203B-40B5-A8F9-154F8052A8BF}" type="pres">
      <dgm:prSet presAssocID="{552853F4-0F10-4671-8362-FD69E0D359F6}" presName="Name48" presStyleLbl="parChTrans1D3" presStyleIdx="29" presStyleCnt="40"/>
      <dgm:spPr/>
      <dgm:t>
        <a:bodyPr/>
        <a:lstStyle/>
        <a:p>
          <a:endParaRPr lang="en-US"/>
        </a:p>
      </dgm:t>
    </dgm:pt>
    <dgm:pt modelId="{2F7456D9-532F-4DD5-BB6D-8471FE995981}" type="pres">
      <dgm:prSet presAssocID="{8326BC62-745D-4E24-B5B9-4F19BA9D07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26974EC-0845-4285-8593-658B21FA6A04}" type="pres">
      <dgm:prSet presAssocID="{8326BC62-745D-4E24-B5B9-4F19BA9D071F}" presName="rootComposite" presStyleCnt="0"/>
      <dgm:spPr/>
      <dgm:t>
        <a:bodyPr/>
        <a:lstStyle/>
        <a:p>
          <a:endParaRPr lang="en-US"/>
        </a:p>
      </dgm:t>
    </dgm:pt>
    <dgm:pt modelId="{1C2CADC2-B046-4B7A-B0F0-9DD562734DFE}" type="pres">
      <dgm:prSet presAssocID="{8326BC62-745D-4E24-B5B9-4F19BA9D071F}" presName="rootText" presStyleLbl="node3" presStyleIdx="2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92F77-BDDE-40EC-9A8D-CEF3CF1F01D1}" type="pres">
      <dgm:prSet presAssocID="{8326BC62-745D-4E24-B5B9-4F19BA9D071F}" presName="rootConnector" presStyleLbl="node3" presStyleIdx="29" presStyleCnt="40"/>
      <dgm:spPr/>
      <dgm:t>
        <a:bodyPr/>
        <a:lstStyle/>
        <a:p>
          <a:endParaRPr lang="en-US"/>
        </a:p>
      </dgm:t>
    </dgm:pt>
    <dgm:pt modelId="{9890F66B-3C47-4A31-8C87-14BAB985F6F8}" type="pres">
      <dgm:prSet presAssocID="{8326BC62-745D-4E24-B5B9-4F19BA9D071F}" presName="hierChild4" presStyleCnt="0"/>
      <dgm:spPr/>
      <dgm:t>
        <a:bodyPr/>
        <a:lstStyle/>
        <a:p>
          <a:endParaRPr lang="en-US"/>
        </a:p>
      </dgm:t>
    </dgm:pt>
    <dgm:pt modelId="{ED824488-9656-4F33-8232-5910D5B28993}" type="pres">
      <dgm:prSet presAssocID="{8326BC62-745D-4E24-B5B9-4F19BA9D071F}" presName="hierChild5" presStyleCnt="0"/>
      <dgm:spPr/>
      <dgm:t>
        <a:bodyPr/>
        <a:lstStyle/>
        <a:p>
          <a:endParaRPr lang="en-US"/>
        </a:p>
      </dgm:t>
    </dgm:pt>
    <dgm:pt modelId="{7B55E53E-2B72-4C23-9F5B-64A1EB550C4D}" type="pres">
      <dgm:prSet presAssocID="{93F2867A-0DFF-4E9B-A876-A634A282D6BD}" presName="hierChild5" presStyleCnt="0"/>
      <dgm:spPr/>
      <dgm:t>
        <a:bodyPr/>
        <a:lstStyle/>
        <a:p>
          <a:endParaRPr lang="en-US"/>
        </a:p>
      </dgm:t>
    </dgm:pt>
    <dgm:pt modelId="{47C40B4D-3D6C-4CAE-9635-4F51C5E39FF0}" type="pres">
      <dgm:prSet presAssocID="{777682B2-45A0-4E37-94F2-14FCA52EB5A3}" presName="Name37" presStyleLbl="parChTrans1D2" presStyleIdx="4" presStyleCnt="7"/>
      <dgm:spPr/>
      <dgm:t>
        <a:bodyPr/>
        <a:lstStyle/>
        <a:p>
          <a:endParaRPr lang="en-US"/>
        </a:p>
      </dgm:t>
    </dgm:pt>
    <dgm:pt modelId="{1ECFA7F9-A2E1-4F74-8E38-AF9442FEF11C}" type="pres">
      <dgm:prSet presAssocID="{0688E69D-A9DC-4518-ACD3-E80F42DE837B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911DE9B7-830C-45FF-ACA8-8D8BDC7551AB}" type="pres">
      <dgm:prSet presAssocID="{0688E69D-A9DC-4518-ACD3-E80F42DE837B}" presName="rootComposite" presStyleCnt="0"/>
      <dgm:spPr/>
      <dgm:t>
        <a:bodyPr/>
        <a:lstStyle/>
        <a:p>
          <a:endParaRPr lang="en-US"/>
        </a:p>
      </dgm:t>
    </dgm:pt>
    <dgm:pt modelId="{20D5D5F3-6C37-4D45-9BEF-592894FD0E7E}" type="pres">
      <dgm:prSet presAssocID="{0688E69D-A9DC-4518-ACD3-E80F42DE837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552FCE-57F7-4E43-87B8-9DDBFFCF2A4E}" type="pres">
      <dgm:prSet presAssocID="{0688E69D-A9DC-4518-ACD3-E80F42DE837B}" presName="rootConnector" presStyleLbl="node2" presStyleIdx="4" presStyleCnt="6"/>
      <dgm:spPr/>
      <dgm:t>
        <a:bodyPr/>
        <a:lstStyle/>
        <a:p>
          <a:endParaRPr lang="en-US"/>
        </a:p>
      </dgm:t>
    </dgm:pt>
    <dgm:pt modelId="{324A382B-81B2-4EA2-A231-019D6DA036AA}" type="pres">
      <dgm:prSet presAssocID="{0688E69D-A9DC-4518-ACD3-E80F42DE837B}" presName="hierChild4" presStyleCnt="0"/>
      <dgm:spPr/>
      <dgm:t>
        <a:bodyPr/>
        <a:lstStyle/>
        <a:p>
          <a:endParaRPr lang="en-US"/>
        </a:p>
      </dgm:t>
    </dgm:pt>
    <dgm:pt modelId="{80C47128-3751-4D0A-9FFF-F51CAC2272B8}" type="pres">
      <dgm:prSet presAssocID="{FCA514E2-FEFC-43DF-8858-CA1C93B5E921}" presName="Name48" presStyleLbl="parChTrans1D3" presStyleIdx="30" presStyleCnt="40"/>
      <dgm:spPr/>
      <dgm:t>
        <a:bodyPr/>
        <a:lstStyle/>
        <a:p>
          <a:endParaRPr lang="en-US"/>
        </a:p>
      </dgm:t>
    </dgm:pt>
    <dgm:pt modelId="{96B6D205-E8B5-47ED-9CCC-C398967CD45F}" type="pres">
      <dgm:prSet presAssocID="{E53AD251-C21D-4747-B724-554D89CC7BA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9BA8CE-2F51-42B8-B23D-2F286F05BED5}" type="pres">
      <dgm:prSet presAssocID="{E53AD251-C21D-4747-B724-554D89CC7BA2}" presName="rootComposite" presStyleCnt="0"/>
      <dgm:spPr/>
      <dgm:t>
        <a:bodyPr/>
        <a:lstStyle/>
        <a:p>
          <a:endParaRPr lang="en-US"/>
        </a:p>
      </dgm:t>
    </dgm:pt>
    <dgm:pt modelId="{59F6EA0C-23DD-4561-B474-73DD48E36932}" type="pres">
      <dgm:prSet presAssocID="{E53AD251-C21D-4747-B724-554D89CC7BA2}" presName="rootText" presStyleLbl="node3" presStyleIdx="30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32BF9-26A4-45A5-9CA1-5C8630BB2F12}" type="pres">
      <dgm:prSet presAssocID="{E53AD251-C21D-4747-B724-554D89CC7BA2}" presName="rootConnector" presStyleLbl="node3" presStyleIdx="30" presStyleCnt="40"/>
      <dgm:spPr/>
      <dgm:t>
        <a:bodyPr/>
        <a:lstStyle/>
        <a:p>
          <a:endParaRPr lang="en-US"/>
        </a:p>
      </dgm:t>
    </dgm:pt>
    <dgm:pt modelId="{7C3976C3-9333-4AD4-AA83-D507FE88A936}" type="pres">
      <dgm:prSet presAssocID="{E53AD251-C21D-4747-B724-554D89CC7BA2}" presName="hierChild4" presStyleCnt="0"/>
      <dgm:spPr/>
      <dgm:t>
        <a:bodyPr/>
        <a:lstStyle/>
        <a:p>
          <a:endParaRPr lang="en-US"/>
        </a:p>
      </dgm:t>
    </dgm:pt>
    <dgm:pt modelId="{1E4B0F75-FBF6-4B07-BFE3-44A304AEEBB0}" type="pres">
      <dgm:prSet presAssocID="{E53AD251-C21D-4747-B724-554D89CC7BA2}" presName="hierChild5" presStyleCnt="0"/>
      <dgm:spPr/>
      <dgm:t>
        <a:bodyPr/>
        <a:lstStyle/>
        <a:p>
          <a:endParaRPr lang="en-US"/>
        </a:p>
      </dgm:t>
    </dgm:pt>
    <dgm:pt modelId="{3F7A7B03-6CF9-4299-9AA4-633F8954EAAB}" type="pres">
      <dgm:prSet presAssocID="{291B68B6-E66F-4B77-85E4-0D85D12A5CFD}" presName="Name48" presStyleLbl="parChTrans1D3" presStyleIdx="31" presStyleCnt="40"/>
      <dgm:spPr/>
      <dgm:t>
        <a:bodyPr/>
        <a:lstStyle/>
        <a:p>
          <a:endParaRPr lang="en-US"/>
        </a:p>
      </dgm:t>
    </dgm:pt>
    <dgm:pt modelId="{4A5CDDF5-BF05-4C4C-ABF8-681DF3EA5B15}" type="pres">
      <dgm:prSet presAssocID="{0EEA8C0F-48A6-477E-A481-FF5C42E66A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BD73FA0-3D65-4433-9AE2-CAE1C86CF99C}" type="pres">
      <dgm:prSet presAssocID="{0EEA8C0F-48A6-477E-A481-FF5C42E66A4B}" presName="rootComposite" presStyleCnt="0"/>
      <dgm:spPr/>
      <dgm:t>
        <a:bodyPr/>
        <a:lstStyle/>
        <a:p>
          <a:endParaRPr lang="en-US"/>
        </a:p>
      </dgm:t>
    </dgm:pt>
    <dgm:pt modelId="{6B760293-5029-4ACA-8103-CA9D06383511}" type="pres">
      <dgm:prSet presAssocID="{0EEA8C0F-48A6-477E-A481-FF5C42E66A4B}" presName="rootText" presStyleLbl="node3" presStyleIdx="31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822D3-E1FC-4B60-BA55-B3EB97B89409}" type="pres">
      <dgm:prSet presAssocID="{0EEA8C0F-48A6-477E-A481-FF5C42E66A4B}" presName="rootConnector" presStyleLbl="node3" presStyleIdx="31" presStyleCnt="40"/>
      <dgm:spPr/>
      <dgm:t>
        <a:bodyPr/>
        <a:lstStyle/>
        <a:p>
          <a:endParaRPr lang="en-US"/>
        </a:p>
      </dgm:t>
    </dgm:pt>
    <dgm:pt modelId="{9D957FEA-6D4C-4276-A402-F04E9B52803F}" type="pres">
      <dgm:prSet presAssocID="{0EEA8C0F-48A6-477E-A481-FF5C42E66A4B}" presName="hierChild4" presStyleCnt="0"/>
      <dgm:spPr/>
      <dgm:t>
        <a:bodyPr/>
        <a:lstStyle/>
        <a:p>
          <a:endParaRPr lang="en-US"/>
        </a:p>
      </dgm:t>
    </dgm:pt>
    <dgm:pt modelId="{6D29A20C-49BC-42A6-82CB-D9AF9DC8358D}" type="pres">
      <dgm:prSet presAssocID="{0EEA8C0F-48A6-477E-A481-FF5C42E66A4B}" presName="hierChild5" presStyleCnt="0"/>
      <dgm:spPr/>
      <dgm:t>
        <a:bodyPr/>
        <a:lstStyle/>
        <a:p>
          <a:endParaRPr lang="en-US"/>
        </a:p>
      </dgm:t>
    </dgm:pt>
    <dgm:pt modelId="{C67D3A5D-7E85-41B7-906E-5F22C4D6A8AC}" type="pres">
      <dgm:prSet presAssocID="{B42B3C8B-5B07-4869-8872-EFE9FA7F0FCB}" presName="Name48" presStyleLbl="parChTrans1D3" presStyleIdx="32" presStyleCnt="40"/>
      <dgm:spPr/>
      <dgm:t>
        <a:bodyPr/>
        <a:lstStyle/>
        <a:p>
          <a:endParaRPr lang="en-US"/>
        </a:p>
      </dgm:t>
    </dgm:pt>
    <dgm:pt modelId="{722F0B68-F1D7-49A6-BD43-C93B056BA9F5}" type="pres">
      <dgm:prSet presAssocID="{5E9FAA31-A3E4-4893-94EC-B5B5297EB7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294A9B6-98AA-40C0-8E52-6A82A3B4A2C4}" type="pres">
      <dgm:prSet presAssocID="{5E9FAA31-A3E4-4893-94EC-B5B5297EB755}" presName="rootComposite" presStyleCnt="0"/>
      <dgm:spPr/>
      <dgm:t>
        <a:bodyPr/>
        <a:lstStyle/>
        <a:p>
          <a:endParaRPr lang="en-US"/>
        </a:p>
      </dgm:t>
    </dgm:pt>
    <dgm:pt modelId="{3A7821FB-B8DD-4737-A94C-4E6D6B42CB03}" type="pres">
      <dgm:prSet presAssocID="{5E9FAA31-A3E4-4893-94EC-B5B5297EB755}" presName="rootText" presStyleLbl="node3" presStyleIdx="32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BC9543-B64F-4A5E-B28F-64EC4FCE42C6}" type="pres">
      <dgm:prSet presAssocID="{5E9FAA31-A3E4-4893-94EC-B5B5297EB755}" presName="rootConnector" presStyleLbl="node3" presStyleIdx="32" presStyleCnt="40"/>
      <dgm:spPr/>
      <dgm:t>
        <a:bodyPr/>
        <a:lstStyle/>
        <a:p>
          <a:endParaRPr lang="en-US"/>
        </a:p>
      </dgm:t>
    </dgm:pt>
    <dgm:pt modelId="{8E8EFD71-2765-4850-A5A8-7B4AFEBFBF55}" type="pres">
      <dgm:prSet presAssocID="{5E9FAA31-A3E4-4893-94EC-B5B5297EB755}" presName="hierChild4" presStyleCnt="0"/>
      <dgm:spPr/>
      <dgm:t>
        <a:bodyPr/>
        <a:lstStyle/>
        <a:p>
          <a:endParaRPr lang="en-US"/>
        </a:p>
      </dgm:t>
    </dgm:pt>
    <dgm:pt modelId="{2528E2E0-3035-4DA4-9905-C5316EA803A4}" type="pres">
      <dgm:prSet presAssocID="{5E9FAA31-A3E4-4893-94EC-B5B5297EB755}" presName="hierChild5" presStyleCnt="0"/>
      <dgm:spPr/>
      <dgm:t>
        <a:bodyPr/>
        <a:lstStyle/>
        <a:p>
          <a:endParaRPr lang="en-US"/>
        </a:p>
      </dgm:t>
    </dgm:pt>
    <dgm:pt modelId="{3CA61CDE-ED8B-4FDF-9799-978C63823884}" type="pres">
      <dgm:prSet presAssocID="{AB5849F5-BCAA-4174-9725-39B404154570}" presName="Name48" presStyleLbl="parChTrans1D3" presStyleIdx="33" presStyleCnt="40"/>
      <dgm:spPr/>
      <dgm:t>
        <a:bodyPr/>
        <a:lstStyle/>
        <a:p>
          <a:endParaRPr lang="en-US"/>
        </a:p>
      </dgm:t>
    </dgm:pt>
    <dgm:pt modelId="{BF6C4F7C-E371-4205-B88B-5F64AFF2C761}" type="pres">
      <dgm:prSet presAssocID="{811EE426-7319-4E8F-A1E5-047B80DAFB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569408-2D87-4529-B5F0-650C1C1A4A7C}" type="pres">
      <dgm:prSet presAssocID="{811EE426-7319-4E8F-A1E5-047B80DAFB48}" presName="rootComposite" presStyleCnt="0"/>
      <dgm:spPr/>
      <dgm:t>
        <a:bodyPr/>
        <a:lstStyle/>
        <a:p>
          <a:endParaRPr lang="en-US"/>
        </a:p>
      </dgm:t>
    </dgm:pt>
    <dgm:pt modelId="{D246258E-F6E7-46A7-93CD-6FA238228D2C}" type="pres">
      <dgm:prSet presAssocID="{811EE426-7319-4E8F-A1E5-047B80DAFB48}" presName="rootText" presStyleLbl="node3" presStyleIdx="33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BB662-D10E-4771-86D0-21CAC93310D6}" type="pres">
      <dgm:prSet presAssocID="{811EE426-7319-4E8F-A1E5-047B80DAFB48}" presName="rootConnector" presStyleLbl="node3" presStyleIdx="33" presStyleCnt="40"/>
      <dgm:spPr/>
      <dgm:t>
        <a:bodyPr/>
        <a:lstStyle/>
        <a:p>
          <a:endParaRPr lang="en-US"/>
        </a:p>
      </dgm:t>
    </dgm:pt>
    <dgm:pt modelId="{7152E89B-BC4C-4574-B345-E803D3FAB01B}" type="pres">
      <dgm:prSet presAssocID="{811EE426-7319-4E8F-A1E5-047B80DAFB48}" presName="hierChild4" presStyleCnt="0"/>
      <dgm:spPr/>
      <dgm:t>
        <a:bodyPr/>
        <a:lstStyle/>
        <a:p>
          <a:endParaRPr lang="en-US"/>
        </a:p>
      </dgm:t>
    </dgm:pt>
    <dgm:pt modelId="{A607010E-3587-4AE0-A229-5D12EDA8B4FE}" type="pres">
      <dgm:prSet presAssocID="{811EE426-7319-4E8F-A1E5-047B80DAFB48}" presName="hierChild5" presStyleCnt="0"/>
      <dgm:spPr/>
      <dgm:t>
        <a:bodyPr/>
        <a:lstStyle/>
        <a:p>
          <a:endParaRPr lang="en-US"/>
        </a:p>
      </dgm:t>
    </dgm:pt>
    <dgm:pt modelId="{E5A6A895-D098-44B0-A6EF-5DC589691D0C}" type="pres">
      <dgm:prSet presAssocID="{4EEDB925-3162-425E-BC77-917690DE53D0}" presName="Name48" presStyleLbl="parChTrans1D3" presStyleIdx="34" presStyleCnt="40"/>
      <dgm:spPr/>
      <dgm:t>
        <a:bodyPr/>
        <a:lstStyle/>
        <a:p>
          <a:endParaRPr lang="en-US"/>
        </a:p>
      </dgm:t>
    </dgm:pt>
    <dgm:pt modelId="{717A3251-80B3-48B6-9C8A-8CFC01D53954}" type="pres">
      <dgm:prSet presAssocID="{A9417B3D-1EB7-4BF2-A5E6-22393AEFA8D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42A6DC-E2A4-4207-B581-6B82476B98B5}" type="pres">
      <dgm:prSet presAssocID="{A9417B3D-1EB7-4BF2-A5E6-22393AEFA8D4}" presName="rootComposite" presStyleCnt="0"/>
      <dgm:spPr/>
      <dgm:t>
        <a:bodyPr/>
        <a:lstStyle/>
        <a:p>
          <a:endParaRPr lang="en-US"/>
        </a:p>
      </dgm:t>
    </dgm:pt>
    <dgm:pt modelId="{36FA2B44-76C6-4254-B161-CAC9360E7103}" type="pres">
      <dgm:prSet presAssocID="{A9417B3D-1EB7-4BF2-A5E6-22393AEFA8D4}" presName="rootText" presStyleLbl="node3" presStyleIdx="34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D7D5DC-9E53-4419-9777-B022BC392135}" type="pres">
      <dgm:prSet presAssocID="{A9417B3D-1EB7-4BF2-A5E6-22393AEFA8D4}" presName="rootConnector" presStyleLbl="node3" presStyleIdx="34" presStyleCnt="40"/>
      <dgm:spPr/>
      <dgm:t>
        <a:bodyPr/>
        <a:lstStyle/>
        <a:p>
          <a:endParaRPr lang="en-US"/>
        </a:p>
      </dgm:t>
    </dgm:pt>
    <dgm:pt modelId="{D836EB62-DCF9-4DC6-9EFD-E444B2A6321F}" type="pres">
      <dgm:prSet presAssocID="{A9417B3D-1EB7-4BF2-A5E6-22393AEFA8D4}" presName="hierChild4" presStyleCnt="0"/>
      <dgm:spPr/>
      <dgm:t>
        <a:bodyPr/>
        <a:lstStyle/>
        <a:p>
          <a:endParaRPr lang="en-US"/>
        </a:p>
      </dgm:t>
    </dgm:pt>
    <dgm:pt modelId="{CFCEFC0C-F1D3-48BB-B29C-B73313DB6176}" type="pres">
      <dgm:prSet presAssocID="{A9417B3D-1EB7-4BF2-A5E6-22393AEFA8D4}" presName="hierChild5" presStyleCnt="0"/>
      <dgm:spPr/>
      <dgm:t>
        <a:bodyPr/>
        <a:lstStyle/>
        <a:p>
          <a:endParaRPr lang="en-US"/>
        </a:p>
      </dgm:t>
    </dgm:pt>
    <dgm:pt modelId="{BCCD6D31-EBC3-4A6C-B227-A4FC14BDF92A}" type="pres">
      <dgm:prSet presAssocID="{8315C200-D1F1-474A-AF04-458430076A64}" presName="Name48" presStyleLbl="parChTrans1D3" presStyleIdx="35" presStyleCnt="40"/>
      <dgm:spPr/>
      <dgm:t>
        <a:bodyPr/>
        <a:lstStyle/>
        <a:p>
          <a:endParaRPr lang="en-US"/>
        </a:p>
      </dgm:t>
    </dgm:pt>
    <dgm:pt modelId="{315F2727-137E-42F1-8A99-FBFC68882B8F}" type="pres">
      <dgm:prSet presAssocID="{BFF5E0EA-50CF-44FB-A8D6-09716F7A2F6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454BC0B-2965-4FE8-AB3E-26539D23AE07}" type="pres">
      <dgm:prSet presAssocID="{BFF5E0EA-50CF-44FB-A8D6-09716F7A2F65}" presName="rootComposite" presStyleCnt="0"/>
      <dgm:spPr/>
      <dgm:t>
        <a:bodyPr/>
        <a:lstStyle/>
        <a:p>
          <a:endParaRPr lang="en-US"/>
        </a:p>
      </dgm:t>
    </dgm:pt>
    <dgm:pt modelId="{2B116E21-8EE8-4127-8BBE-72A9B3E1D63F}" type="pres">
      <dgm:prSet presAssocID="{BFF5E0EA-50CF-44FB-A8D6-09716F7A2F65}" presName="rootText" presStyleLbl="node3" presStyleIdx="35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2E649A-733D-4BF7-A69B-442D728A7D3F}" type="pres">
      <dgm:prSet presAssocID="{BFF5E0EA-50CF-44FB-A8D6-09716F7A2F65}" presName="rootConnector" presStyleLbl="node3" presStyleIdx="35" presStyleCnt="40"/>
      <dgm:spPr/>
      <dgm:t>
        <a:bodyPr/>
        <a:lstStyle/>
        <a:p>
          <a:endParaRPr lang="en-US"/>
        </a:p>
      </dgm:t>
    </dgm:pt>
    <dgm:pt modelId="{53474E21-8F4C-431B-8F49-2F05C0012EB2}" type="pres">
      <dgm:prSet presAssocID="{BFF5E0EA-50CF-44FB-A8D6-09716F7A2F65}" presName="hierChild4" presStyleCnt="0"/>
      <dgm:spPr/>
      <dgm:t>
        <a:bodyPr/>
        <a:lstStyle/>
        <a:p>
          <a:endParaRPr lang="en-US"/>
        </a:p>
      </dgm:t>
    </dgm:pt>
    <dgm:pt modelId="{997EC4AB-E88A-4E82-8E9C-7509501D5970}" type="pres">
      <dgm:prSet presAssocID="{BFF5E0EA-50CF-44FB-A8D6-09716F7A2F65}" presName="hierChild5" presStyleCnt="0"/>
      <dgm:spPr/>
      <dgm:t>
        <a:bodyPr/>
        <a:lstStyle/>
        <a:p>
          <a:endParaRPr lang="en-US"/>
        </a:p>
      </dgm:t>
    </dgm:pt>
    <dgm:pt modelId="{5CFC7284-0964-4712-87F9-A4F6DC71E343}" type="pres">
      <dgm:prSet presAssocID="{94308958-5EEC-404B-872F-BE008A725AE6}" presName="Name48" presStyleLbl="parChTrans1D3" presStyleIdx="36" presStyleCnt="40"/>
      <dgm:spPr/>
      <dgm:t>
        <a:bodyPr/>
        <a:lstStyle/>
        <a:p>
          <a:endParaRPr lang="en-US"/>
        </a:p>
      </dgm:t>
    </dgm:pt>
    <dgm:pt modelId="{246E6FB7-F965-4EA3-9466-88B287B8802C}" type="pres">
      <dgm:prSet presAssocID="{4D4A2E64-23C2-4C1A-B06A-3632F08153E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FACCBF-314F-45CB-A86F-D241B38F293D}" type="pres">
      <dgm:prSet presAssocID="{4D4A2E64-23C2-4C1A-B06A-3632F08153E8}" presName="rootComposite" presStyleCnt="0"/>
      <dgm:spPr/>
      <dgm:t>
        <a:bodyPr/>
        <a:lstStyle/>
        <a:p>
          <a:endParaRPr lang="en-US"/>
        </a:p>
      </dgm:t>
    </dgm:pt>
    <dgm:pt modelId="{86BFE94D-6B61-472C-BA72-C5F6CE0E31EB}" type="pres">
      <dgm:prSet presAssocID="{4D4A2E64-23C2-4C1A-B06A-3632F08153E8}" presName="rootText" presStyleLbl="node3" presStyleIdx="36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F53279-D706-497C-BAC6-8CD2C27A8D44}" type="pres">
      <dgm:prSet presAssocID="{4D4A2E64-23C2-4C1A-B06A-3632F08153E8}" presName="rootConnector" presStyleLbl="node3" presStyleIdx="36" presStyleCnt="40"/>
      <dgm:spPr/>
      <dgm:t>
        <a:bodyPr/>
        <a:lstStyle/>
        <a:p>
          <a:endParaRPr lang="en-US"/>
        </a:p>
      </dgm:t>
    </dgm:pt>
    <dgm:pt modelId="{FB1BD0FF-88B5-45E5-8E45-DA108F508F5E}" type="pres">
      <dgm:prSet presAssocID="{4D4A2E64-23C2-4C1A-B06A-3632F08153E8}" presName="hierChild4" presStyleCnt="0"/>
      <dgm:spPr/>
      <dgm:t>
        <a:bodyPr/>
        <a:lstStyle/>
        <a:p>
          <a:endParaRPr lang="en-US"/>
        </a:p>
      </dgm:t>
    </dgm:pt>
    <dgm:pt modelId="{842C4E0C-1D8E-4852-B356-31EA6A727892}" type="pres">
      <dgm:prSet presAssocID="{4D4A2E64-23C2-4C1A-B06A-3632F08153E8}" presName="hierChild5" presStyleCnt="0"/>
      <dgm:spPr/>
      <dgm:t>
        <a:bodyPr/>
        <a:lstStyle/>
        <a:p>
          <a:endParaRPr lang="en-US"/>
        </a:p>
      </dgm:t>
    </dgm:pt>
    <dgm:pt modelId="{2513E4E4-450A-4028-92BB-117E34CBC021}" type="pres">
      <dgm:prSet presAssocID="{452355B2-4583-4B3B-95AF-694B80CCB45E}" presName="Name48" presStyleLbl="parChTrans1D3" presStyleIdx="37" presStyleCnt="40"/>
      <dgm:spPr/>
      <dgm:t>
        <a:bodyPr/>
        <a:lstStyle/>
        <a:p>
          <a:endParaRPr lang="en-US"/>
        </a:p>
      </dgm:t>
    </dgm:pt>
    <dgm:pt modelId="{3F49E1BC-D336-4DFF-A93F-F72838BEFBCD}" type="pres">
      <dgm:prSet presAssocID="{4898FAC6-2D25-4353-A705-3243F67D17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E99C2C-4E08-4A98-A588-961E5AC4D67A}" type="pres">
      <dgm:prSet presAssocID="{4898FAC6-2D25-4353-A705-3243F67D17D3}" presName="rootComposite" presStyleCnt="0"/>
      <dgm:spPr/>
      <dgm:t>
        <a:bodyPr/>
        <a:lstStyle/>
        <a:p>
          <a:endParaRPr lang="en-US"/>
        </a:p>
      </dgm:t>
    </dgm:pt>
    <dgm:pt modelId="{A78F73E6-2E3D-45B9-AA77-E979B1D6ED74}" type="pres">
      <dgm:prSet presAssocID="{4898FAC6-2D25-4353-A705-3243F67D17D3}" presName="rootText" presStyleLbl="node3" presStyleIdx="37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DB2AF-185A-43D1-A143-337E479DA4E5}" type="pres">
      <dgm:prSet presAssocID="{4898FAC6-2D25-4353-A705-3243F67D17D3}" presName="rootConnector" presStyleLbl="node3" presStyleIdx="37" presStyleCnt="40"/>
      <dgm:spPr/>
      <dgm:t>
        <a:bodyPr/>
        <a:lstStyle/>
        <a:p>
          <a:endParaRPr lang="en-US"/>
        </a:p>
      </dgm:t>
    </dgm:pt>
    <dgm:pt modelId="{319109F5-73EE-4B2F-8E47-3BBFB6898C52}" type="pres">
      <dgm:prSet presAssocID="{4898FAC6-2D25-4353-A705-3243F67D17D3}" presName="hierChild4" presStyleCnt="0"/>
      <dgm:spPr/>
      <dgm:t>
        <a:bodyPr/>
        <a:lstStyle/>
        <a:p>
          <a:endParaRPr lang="en-US"/>
        </a:p>
      </dgm:t>
    </dgm:pt>
    <dgm:pt modelId="{1E2166A5-4E13-4AA2-B8C6-52A1597FDD11}" type="pres">
      <dgm:prSet presAssocID="{4898FAC6-2D25-4353-A705-3243F67D17D3}" presName="hierChild5" presStyleCnt="0"/>
      <dgm:spPr/>
      <dgm:t>
        <a:bodyPr/>
        <a:lstStyle/>
        <a:p>
          <a:endParaRPr lang="en-US"/>
        </a:p>
      </dgm:t>
    </dgm:pt>
    <dgm:pt modelId="{760AF83E-06BB-4DA2-8B8F-40E647B02BF2}" type="pres">
      <dgm:prSet presAssocID="{5E2A55D1-846F-498C-862B-48E1CFB8D87C}" presName="Name48" presStyleLbl="parChTrans1D3" presStyleIdx="38" presStyleCnt="40"/>
      <dgm:spPr/>
      <dgm:t>
        <a:bodyPr/>
        <a:lstStyle/>
        <a:p>
          <a:endParaRPr lang="en-US"/>
        </a:p>
      </dgm:t>
    </dgm:pt>
    <dgm:pt modelId="{23BD8465-21CB-4F3D-9C30-CFD909224210}" type="pres">
      <dgm:prSet presAssocID="{1711287B-8460-4453-996D-D4D3254DED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7CED56-7BE1-4050-91A7-04A3957C53CD}" type="pres">
      <dgm:prSet presAssocID="{1711287B-8460-4453-996D-D4D3254DED0D}" presName="rootComposite" presStyleCnt="0"/>
      <dgm:spPr/>
      <dgm:t>
        <a:bodyPr/>
        <a:lstStyle/>
        <a:p>
          <a:endParaRPr lang="en-US"/>
        </a:p>
      </dgm:t>
    </dgm:pt>
    <dgm:pt modelId="{61313C29-7EE9-46FE-A500-C34CFA8F8AAA}" type="pres">
      <dgm:prSet presAssocID="{1711287B-8460-4453-996D-D4D3254DED0D}" presName="rootText" presStyleLbl="node3" presStyleIdx="38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7A4A03-E809-4F44-94D3-C3C091D7522E}" type="pres">
      <dgm:prSet presAssocID="{1711287B-8460-4453-996D-D4D3254DED0D}" presName="rootConnector" presStyleLbl="node3" presStyleIdx="38" presStyleCnt="40"/>
      <dgm:spPr/>
      <dgm:t>
        <a:bodyPr/>
        <a:lstStyle/>
        <a:p>
          <a:endParaRPr lang="en-US"/>
        </a:p>
      </dgm:t>
    </dgm:pt>
    <dgm:pt modelId="{3548D6AA-018F-49F9-BF42-05D8FAD25C6A}" type="pres">
      <dgm:prSet presAssocID="{1711287B-8460-4453-996D-D4D3254DED0D}" presName="hierChild4" presStyleCnt="0"/>
      <dgm:spPr/>
      <dgm:t>
        <a:bodyPr/>
        <a:lstStyle/>
        <a:p>
          <a:endParaRPr lang="en-US"/>
        </a:p>
      </dgm:t>
    </dgm:pt>
    <dgm:pt modelId="{6655482E-CD64-425E-AF23-D3F561A1064E}" type="pres">
      <dgm:prSet presAssocID="{1711287B-8460-4453-996D-D4D3254DED0D}" presName="hierChild5" presStyleCnt="0"/>
      <dgm:spPr/>
      <dgm:t>
        <a:bodyPr/>
        <a:lstStyle/>
        <a:p>
          <a:endParaRPr lang="en-US"/>
        </a:p>
      </dgm:t>
    </dgm:pt>
    <dgm:pt modelId="{D621E085-38DE-484E-8920-6A996806ED49}" type="pres">
      <dgm:prSet presAssocID="{443BFB3B-3570-45E5-A7D3-AA27CC0AAA52}" presName="Name48" presStyleLbl="parChTrans1D3" presStyleIdx="39" presStyleCnt="40"/>
      <dgm:spPr/>
      <dgm:t>
        <a:bodyPr/>
        <a:lstStyle/>
        <a:p>
          <a:endParaRPr lang="en-US"/>
        </a:p>
      </dgm:t>
    </dgm:pt>
    <dgm:pt modelId="{1E211776-C8F7-4C69-8AC0-4385DEDB9CED}" type="pres">
      <dgm:prSet presAssocID="{5751D184-F6F8-4932-B61F-4902FC5CFB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6F880B1-A623-44C2-984F-FC05B722E226}" type="pres">
      <dgm:prSet presAssocID="{5751D184-F6F8-4932-B61F-4902FC5CFB5F}" presName="rootComposite" presStyleCnt="0"/>
      <dgm:spPr/>
      <dgm:t>
        <a:bodyPr/>
        <a:lstStyle/>
        <a:p>
          <a:endParaRPr lang="en-US"/>
        </a:p>
      </dgm:t>
    </dgm:pt>
    <dgm:pt modelId="{D98E10CB-E20A-4CE5-B35A-64098205D0EB}" type="pres">
      <dgm:prSet presAssocID="{5751D184-F6F8-4932-B61F-4902FC5CFB5F}" presName="rootText" presStyleLbl="node3" presStyleIdx="39" presStyleCnt="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7D683-D95D-4018-9839-46D2AE5CD835}" type="pres">
      <dgm:prSet presAssocID="{5751D184-F6F8-4932-B61F-4902FC5CFB5F}" presName="rootConnector" presStyleLbl="node3" presStyleIdx="39" presStyleCnt="40"/>
      <dgm:spPr/>
      <dgm:t>
        <a:bodyPr/>
        <a:lstStyle/>
        <a:p>
          <a:endParaRPr lang="en-US"/>
        </a:p>
      </dgm:t>
    </dgm:pt>
    <dgm:pt modelId="{2A19B34E-4710-4925-B269-4450775E9AF1}" type="pres">
      <dgm:prSet presAssocID="{5751D184-F6F8-4932-B61F-4902FC5CFB5F}" presName="hierChild4" presStyleCnt="0"/>
      <dgm:spPr/>
      <dgm:t>
        <a:bodyPr/>
        <a:lstStyle/>
        <a:p>
          <a:endParaRPr lang="en-US"/>
        </a:p>
      </dgm:t>
    </dgm:pt>
    <dgm:pt modelId="{CB047802-956C-4C32-BE37-42E3BAFCE234}" type="pres">
      <dgm:prSet presAssocID="{5751D184-F6F8-4932-B61F-4902FC5CFB5F}" presName="hierChild5" presStyleCnt="0"/>
      <dgm:spPr/>
      <dgm:t>
        <a:bodyPr/>
        <a:lstStyle/>
        <a:p>
          <a:endParaRPr lang="en-US"/>
        </a:p>
      </dgm:t>
    </dgm:pt>
    <dgm:pt modelId="{0C2F1975-5BBC-4210-A8D3-1CC0B86CC347}" type="pres">
      <dgm:prSet presAssocID="{0688E69D-A9DC-4518-ACD3-E80F42DE837B}" presName="hierChild5" presStyleCnt="0"/>
      <dgm:spPr/>
      <dgm:t>
        <a:bodyPr/>
        <a:lstStyle/>
        <a:p>
          <a:endParaRPr lang="en-US"/>
        </a:p>
      </dgm:t>
    </dgm:pt>
    <dgm:pt modelId="{9B2E9BCF-8DB4-46FC-9DE4-F34AB82004A0}" type="pres">
      <dgm:prSet presAssocID="{4D2E52A8-F97B-473B-8F60-C6BC6EB507E5}" presName="Name37" presStyleLbl="parChTrans1D2" presStyleIdx="5" presStyleCnt="7"/>
      <dgm:spPr/>
      <dgm:t>
        <a:bodyPr/>
        <a:lstStyle/>
        <a:p>
          <a:endParaRPr lang="en-US"/>
        </a:p>
      </dgm:t>
    </dgm:pt>
    <dgm:pt modelId="{BED34B67-BDF5-4579-AAC9-A3F284783AF1}" type="pres">
      <dgm:prSet presAssocID="{18D21642-638B-4DCA-9878-710A91934B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D36A226-364D-4446-98A2-7ADC03E05746}" type="pres">
      <dgm:prSet presAssocID="{18D21642-638B-4DCA-9878-710A91934B1C}" presName="rootComposite" presStyleCnt="0"/>
      <dgm:spPr/>
      <dgm:t>
        <a:bodyPr/>
        <a:lstStyle/>
        <a:p>
          <a:endParaRPr lang="en-US"/>
        </a:p>
      </dgm:t>
    </dgm:pt>
    <dgm:pt modelId="{125D666E-CFB8-49E3-884E-6A692D674025}" type="pres">
      <dgm:prSet presAssocID="{18D21642-638B-4DCA-9878-710A91934B1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711DE-BDBE-4E4C-8086-973572D3EDC6}" type="pres">
      <dgm:prSet presAssocID="{18D21642-638B-4DCA-9878-710A91934B1C}" presName="rootConnector" presStyleLbl="node2" presStyleIdx="5" presStyleCnt="6"/>
      <dgm:spPr/>
      <dgm:t>
        <a:bodyPr/>
        <a:lstStyle/>
        <a:p>
          <a:endParaRPr lang="en-US"/>
        </a:p>
      </dgm:t>
    </dgm:pt>
    <dgm:pt modelId="{4C0B73D6-3989-4D6E-8722-2770EDF3D260}" type="pres">
      <dgm:prSet presAssocID="{18D21642-638B-4DCA-9878-710A91934B1C}" presName="hierChild4" presStyleCnt="0"/>
      <dgm:spPr/>
      <dgm:t>
        <a:bodyPr/>
        <a:lstStyle/>
        <a:p>
          <a:endParaRPr lang="en-US"/>
        </a:p>
      </dgm:t>
    </dgm:pt>
    <dgm:pt modelId="{343A3388-AC1B-4A08-ADB9-D15742C9D979}" type="pres">
      <dgm:prSet presAssocID="{18D21642-638B-4DCA-9878-710A91934B1C}" presName="hierChild5" presStyleCnt="0"/>
      <dgm:spPr/>
      <dgm:t>
        <a:bodyPr/>
        <a:lstStyle/>
        <a:p>
          <a:endParaRPr lang="en-US"/>
        </a:p>
      </dgm:t>
    </dgm:pt>
    <dgm:pt modelId="{EEB59AFC-980C-4613-953A-D339E718C045}" type="pres">
      <dgm:prSet presAssocID="{835FFCC9-43EA-4037-94FA-D6A10F86C4B8}" presName="hierChild3" presStyleCnt="0"/>
      <dgm:spPr/>
      <dgm:t>
        <a:bodyPr/>
        <a:lstStyle/>
        <a:p>
          <a:endParaRPr lang="en-US"/>
        </a:p>
      </dgm:t>
    </dgm:pt>
    <dgm:pt modelId="{D7B3E676-D2EC-4B7B-9D3C-F0E73C1F597D}" type="pres">
      <dgm:prSet presAssocID="{CA593338-2BC0-47FB-B41D-10A50C740EF2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2C1CF058-AF48-4BB0-BD38-855FD17B6F09}" type="pres">
      <dgm:prSet presAssocID="{CCC9F862-CA7E-4707-B736-6D583934AF8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A7303D-0281-40CC-932F-676CEA8FFB54}" type="pres">
      <dgm:prSet presAssocID="{CCC9F862-CA7E-4707-B736-6D583934AF82}" presName="rootComposite3" presStyleCnt="0"/>
      <dgm:spPr/>
      <dgm:t>
        <a:bodyPr/>
        <a:lstStyle/>
        <a:p>
          <a:endParaRPr lang="en-US"/>
        </a:p>
      </dgm:t>
    </dgm:pt>
    <dgm:pt modelId="{20FFAD18-8AA8-4F3F-A65A-5AEE2575F1B3}" type="pres">
      <dgm:prSet presAssocID="{CCC9F862-CA7E-4707-B736-6D583934AF8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FC3FDE-A4FD-4E65-884F-D09C116A7D9E}" type="pres">
      <dgm:prSet presAssocID="{CCC9F862-CA7E-4707-B736-6D583934AF8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8E794A78-C677-4AAA-ABB8-051841042786}" type="pres">
      <dgm:prSet presAssocID="{CCC9F862-CA7E-4707-B736-6D583934AF82}" presName="hierChild6" presStyleCnt="0"/>
      <dgm:spPr/>
      <dgm:t>
        <a:bodyPr/>
        <a:lstStyle/>
        <a:p>
          <a:endParaRPr lang="en-US"/>
        </a:p>
      </dgm:t>
    </dgm:pt>
    <dgm:pt modelId="{BA6109BB-26B2-4DA8-9DF4-44378D574C82}" type="pres">
      <dgm:prSet presAssocID="{CCC9F862-CA7E-4707-B736-6D583934AF82}" presName="hierChild7" presStyleCnt="0"/>
      <dgm:spPr/>
      <dgm:t>
        <a:bodyPr/>
        <a:lstStyle/>
        <a:p>
          <a:endParaRPr lang="en-US"/>
        </a:p>
      </dgm:t>
    </dgm:pt>
  </dgm:ptLst>
  <dgm:cxnLst>
    <dgm:cxn modelId="{06374D00-C796-449D-A408-304DB5AE0E1B}" srcId="{0688E69D-A9DC-4518-ACD3-E80F42DE837B}" destId="{BFF5E0EA-50CF-44FB-A8D6-09716F7A2F65}" srcOrd="5" destOrd="0" parTransId="{8315C200-D1F1-474A-AF04-458430076A64}" sibTransId="{F28DF5F0-7203-48B0-B41C-7366CB82809A}"/>
    <dgm:cxn modelId="{42C05072-3410-4500-A2B5-42A339E7856E}" type="presOf" srcId="{6481DF37-2914-4A88-AFFF-8E2FF4F0EB13}" destId="{C70F528D-39F1-4C1C-ACDE-8A5A3E64343D}" srcOrd="1" destOrd="0" presId="urn:microsoft.com/office/officeart/2005/8/layout/orgChart1"/>
    <dgm:cxn modelId="{144A4E1C-B42D-40FC-9F19-A84CA284686B}" srcId="{93F2867A-0DFF-4E9B-A876-A634A282D6BD}" destId="{555322E4-ABE7-4DE8-86F7-A8F89EF2A38D}" srcOrd="8" destOrd="0" parTransId="{41328948-2AA5-4F39-8EE1-218655CEC589}" sibTransId="{F56B9A4D-71F9-4585-83C8-235FE3A87D8F}"/>
    <dgm:cxn modelId="{D3D06514-8210-4F3F-B285-E81DF91FFA3A}" type="presOf" srcId="{CA593338-2BC0-47FB-B41D-10A50C740EF2}" destId="{D7B3E676-D2EC-4B7B-9D3C-F0E73C1F597D}" srcOrd="0" destOrd="0" presId="urn:microsoft.com/office/officeart/2005/8/layout/orgChart1"/>
    <dgm:cxn modelId="{66173AE9-5A1E-4D01-8713-E6331C2CE282}" type="presOf" srcId="{1711287B-8460-4453-996D-D4D3254DED0D}" destId="{61313C29-7EE9-46FE-A500-C34CFA8F8AAA}" srcOrd="0" destOrd="0" presId="urn:microsoft.com/office/officeart/2005/8/layout/orgChart1"/>
    <dgm:cxn modelId="{FB4648A6-8914-464D-B46F-D6008FA599E6}" type="presOf" srcId="{18D21642-638B-4DCA-9878-710A91934B1C}" destId="{B95711DE-BDBE-4E4C-8086-973572D3EDC6}" srcOrd="1" destOrd="0" presId="urn:microsoft.com/office/officeart/2005/8/layout/orgChart1"/>
    <dgm:cxn modelId="{C6356D40-29F2-4146-B9BD-98099F1F55C3}" type="presOf" srcId="{0EEA8C0F-48A6-477E-A481-FF5C42E66A4B}" destId="{649822D3-E1FC-4B60-BA55-B3EB97B89409}" srcOrd="1" destOrd="0" presId="urn:microsoft.com/office/officeart/2005/8/layout/orgChart1"/>
    <dgm:cxn modelId="{9A63A6AF-3806-4FA2-AD68-33EBEAA3A7A9}" type="presOf" srcId="{8DBE222F-A38D-4721-A235-659EA8CA5085}" destId="{B7F34020-022C-4276-B7ED-4A1DE41A70F6}" srcOrd="0" destOrd="0" presId="urn:microsoft.com/office/officeart/2005/8/layout/orgChart1"/>
    <dgm:cxn modelId="{2765B15E-678A-4733-B16A-8756DE0A8199}" type="presOf" srcId="{5C507344-CE67-4434-AE60-38C80116C53A}" destId="{038048AF-1445-4308-9759-E370C89A1AC0}" srcOrd="0" destOrd="0" presId="urn:microsoft.com/office/officeart/2005/8/layout/orgChart1"/>
    <dgm:cxn modelId="{57712DF9-D079-4164-A4C3-4AF959ED4469}" type="presOf" srcId="{C66468E6-2C82-4C4C-87B4-B956040B6E03}" destId="{5103CE3E-69AB-4FDA-9C51-9CC5E93A1ADF}" srcOrd="0" destOrd="0" presId="urn:microsoft.com/office/officeart/2005/8/layout/orgChart1"/>
    <dgm:cxn modelId="{E45232B8-24AB-40EC-8127-406FE70AF0ED}" srcId="{93F2867A-0DFF-4E9B-A876-A634A282D6BD}" destId="{F97D88AA-DD0E-46B8-BC46-3ABCBA5FA312}" srcOrd="15" destOrd="0" parTransId="{1F7BB898-8764-4A7D-BDBB-4B1447598A69}" sibTransId="{0556477F-E69B-44F5-A45D-BE74C7C8555E}"/>
    <dgm:cxn modelId="{EB1AFC30-B2CF-4D3D-BCE0-9877CB3408F6}" type="presOf" srcId="{18D21642-638B-4DCA-9878-710A91934B1C}" destId="{125D666E-CFB8-49E3-884E-6A692D674025}" srcOrd="0" destOrd="0" presId="urn:microsoft.com/office/officeart/2005/8/layout/orgChart1"/>
    <dgm:cxn modelId="{78A6FE24-C01F-43F6-B987-061D5CF974BC}" srcId="{93F2867A-0DFF-4E9B-A876-A634A282D6BD}" destId="{5C507344-CE67-4434-AE60-38C80116C53A}" srcOrd="5" destOrd="0" parTransId="{B0BA76F3-583C-4B03-AADD-B04F6F65B841}" sibTransId="{99BA9B21-2BC0-4F63-A14A-C02AE430C97C}"/>
    <dgm:cxn modelId="{88F03311-0714-4594-8E9A-7F3F545DCADC}" type="presOf" srcId="{BE2CC090-85E2-4397-B644-648DB5FE6421}" destId="{0B6C8EBB-BB98-4DA4-B23F-D0A41D2A5F93}" srcOrd="0" destOrd="0" presId="urn:microsoft.com/office/officeart/2005/8/layout/orgChart1"/>
    <dgm:cxn modelId="{B5E941B8-274A-434C-A45D-8E2007D362A0}" type="presOf" srcId="{555322E4-ABE7-4DE8-86F7-A8F89EF2A38D}" destId="{3B6077CE-1390-421C-9B35-4237E36C0C43}" srcOrd="1" destOrd="0" presId="urn:microsoft.com/office/officeart/2005/8/layout/orgChart1"/>
    <dgm:cxn modelId="{68D62B3B-A060-466A-8799-E6A9B2884473}" type="presOf" srcId="{70E31E36-F550-4F7A-904C-4FBCC0652B27}" destId="{15CAA1F8-1C5F-43F3-9047-1D979E3E7247}" srcOrd="0" destOrd="0" presId="urn:microsoft.com/office/officeart/2005/8/layout/orgChart1"/>
    <dgm:cxn modelId="{385A900D-AE05-42E2-A063-8914DFA7F53C}" type="presOf" srcId="{5FE0C690-CE2A-41DC-8F81-D7A4AD152D99}" destId="{9C6F88C8-FCF9-491D-AA04-A8B9E399A2A7}" srcOrd="1" destOrd="0" presId="urn:microsoft.com/office/officeart/2005/8/layout/orgChart1"/>
    <dgm:cxn modelId="{50EAB6B3-9FB3-433D-8E35-03E9363F678C}" type="presOf" srcId="{899947FC-56B7-40DA-8851-4836E633FC74}" destId="{0D44743E-E583-4794-8754-2203B340CF72}" srcOrd="0" destOrd="0" presId="urn:microsoft.com/office/officeart/2005/8/layout/orgChart1"/>
    <dgm:cxn modelId="{AA4BF1C9-24F9-4BE8-8AB5-F5979BBDE4DD}" srcId="{0688E69D-A9DC-4518-ACD3-E80F42DE837B}" destId="{1711287B-8460-4453-996D-D4D3254DED0D}" srcOrd="8" destOrd="0" parTransId="{5E2A55D1-846F-498C-862B-48E1CFB8D87C}" sibTransId="{50AA605B-170F-4C88-B74F-73DF9753582A}"/>
    <dgm:cxn modelId="{050C4173-F907-43B7-A3A7-C3D774D27D43}" type="presOf" srcId="{777682B2-45A0-4E37-94F2-14FCA52EB5A3}" destId="{47C40B4D-3D6C-4CAE-9635-4F51C5E39FF0}" srcOrd="0" destOrd="0" presId="urn:microsoft.com/office/officeart/2005/8/layout/orgChart1"/>
    <dgm:cxn modelId="{0B098836-D890-40AC-B5E7-BB4719E70716}" type="presOf" srcId="{F97D88AA-DD0E-46B8-BC46-3ABCBA5FA312}" destId="{76C389AA-DC33-4AAA-A257-6F0733D57FBB}" srcOrd="0" destOrd="0" presId="urn:microsoft.com/office/officeart/2005/8/layout/orgChart1"/>
    <dgm:cxn modelId="{E579E8C4-EBDD-4710-8B54-8C12A8AD425B}" type="presOf" srcId="{4EEDB925-3162-425E-BC77-917690DE53D0}" destId="{E5A6A895-D098-44B0-A6EF-5DC589691D0C}" srcOrd="0" destOrd="0" presId="urn:microsoft.com/office/officeart/2005/8/layout/orgChart1"/>
    <dgm:cxn modelId="{F3FF6D4F-83BC-477B-A4EE-FFFBF79D114D}" type="presOf" srcId="{B4D66C81-5078-4088-97C0-AD33ADA3CF17}" destId="{161318EA-DFF1-41AA-A0C7-223C6FE93DB9}" srcOrd="1" destOrd="0" presId="urn:microsoft.com/office/officeart/2005/8/layout/orgChart1"/>
    <dgm:cxn modelId="{A55B933A-A00A-4AE2-8B1E-C3F2FD64AC8F}" type="presOf" srcId="{ED8FB02E-2D69-4D30-8870-E6C948483E68}" destId="{067A60D3-9638-4FE1-B60E-0668C43E1EA7}" srcOrd="0" destOrd="0" presId="urn:microsoft.com/office/officeart/2005/8/layout/orgChart1"/>
    <dgm:cxn modelId="{BF820FF1-0BEA-46AC-A612-79BF83032F49}" type="presOf" srcId="{0531BE79-A8AD-4E60-874D-7F817B162632}" destId="{3CA2BB66-5F65-4EC3-9562-D5A361A98B85}" srcOrd="1" destOrd="0" presId="urn:microsoft.com/office/officeart/2005/8/layout/orgChart1"/>
    <dgm:cxn modelId="{267BEB8E-5F9F-46BD-8F74-17091B30E85A}" type="presOf" srcId="{EE2A12DE-63E3-49DF-88D1-09895EC68E74}" destId="{C66BECE4-3B59-43FE-A44B-B26E58259B06}" srcOrd="0" destOrd="0" presId="urn:microsoft.com/office/officeart/2005/8/layout/orgChart1"/>
    <dgm:cxn modelId="{BCC3FD9E-C741-414E-9A5F-DC31B630FFA2}" type="presOf" srcId="{7E3C5AA6-1661-4185-B01A-EB704EAEE2F4}" destId="{75A11F18-C94A-4D10-BBEA-5BC824C372A4}" srcOrd="1" destOrd="0" presId="urn:microsoft.com/office/officeart/2005/8/layout/orgChart1"/>
    <dgm:cxn modelId="{5C821322-2892-432D-A3E5-B345DD71C098}" type="presOf" srcId="{94308958-5EEC-404B-872F-BE008A725AE6}" destId="{5CFC7284-0964-4712-87F9-A4F6DC71E343}" srcOrd="0" destOrd="0" presId="urn:microsoft.com/office/officeart/2005/8/layout/orgChart1"/>
    <dgm:cxn modelId="{B1171170-A7F3-4012-B66C-3CE97FBC7B0A}" type="presOf" srcId="{835FFCC9-43EA-4037-94FA-D6A10F86C4B8}" destId="{74530422-1797-4C8E-B912-982162903238}" srcOrd="0" destOrd="0" presId="urn:microsoft.com/office/officeart/2005/8/layout/orgChart1"/>
    <dgm:cxn modelId="{4A6B45E0-5432-4F78-864D-1539A0652621}" type="presOf" srcId="{5751D184-F6F8-4932-B61F-4902FC5CFB5F}" destId="{D98E10CB-E20A-4CE5-B35A-64098205D0EB}" srcOrd="0" destOrd="0" presId="urn:microsoft.com/office/officeart/2005/8/layout/orgChart1"/>
    <dgm:cxn modelId="{38F4F0B3-EA8C-4395-850C-2A59B61DC4EA}" type="presOf" srcId="{8326BC62-745D-4E24-B5B9-4F19BA9D071F}" destId="{F9592F77-BDDE-40EC-9A8D-CEF3CF1F01D1}" srcOrd="1" destOrd="0" presId="urn:microsoft.com/office/officeart/2005/8/layout/orgChart1"/>
    <dgm:cxn modelId="{78F53182-7D95-4096-83F7-E21112AEDD0C}" type="presOf" srcId="{79B94BB0-3C83-4A87-9BDD-3EB3D0E2F962}" destId="{35C3A3F1-84C8-4E06-BA6D-C03A82B34846}" srcOrd="0" destOrd="0" presId="urn:microsoft.com/office/officeart/2005/8/layout/orgChart1"/>
    <dgm:cxn modelId="{FD2B2F1A-37BD-4C53-82E0-0E58D9995E87}" type="presOf" srcId="{F80D874D-1E52-4AA4-B561-C8C85B8F9590}" destId="{A106F428-1334-4EF7-A75E-E23000DDCB27}" srcOrd="0" destOrd="0" presId="urn:microsoft.com/office/officeart/2005/8/layout/orgChart1"/>
    <dgm:cxn modelId="{01D0A8C6-0E4C-439F-BB40-134CEF66C83D}" srcId="{6A2450C3-D122-47F7-901A-CFAF6CB6DEC9}" destId="{E08276F5-BCF0-40AC-BBB9-515CF0AE69BA}" srcOrd="0" destOrd="0" parTransId="{3DAFE276-CA29-4702-87E2-B7242F9418F1}" sibTransId="{7A6AE5EB-A1FA-4DA3-89E9-8C70B7ECCC3D}"/>
    <dgm:cxn modelId="{2AFE1601-4268-4E81-B9BD-7EB8B696412F}" type="presOf" srcId="{16F4C686-2E66-43D6-9B76-3E8ABC6BBA4F}" destId="{2FAB8885-2BEF-458C-9717-3B6F5927F530}" srcOrd="1" destOrd="0" presId="urn:microsoft.com/office/officeart/2005/8/layout/orgChart1"/>
    <dgm:cxn modelId="{DB273A29-A470-4952-82B1-E36DB6E217D1}" type="presOf" srcId="{FCA514E2-FEFC-43DF-8858-CA1C93B5E921}" destId="{80C47128-3751-4D0A-9FFF-F51CAC2272B8}" srcOrd="0" destOrd="0" presId="urn:microsoft.com/office/officeart/2005/8/layout/orgChart1"/>
    <dgm:cxn modelId="{D319D20B-D266-4241-99A2-AF093FDE4B08}" srcId="{93F2867A-0DFF-4E9B-A876-A634A282D6BD}" destId="{7E3C5AA6-1661-4185-B01A-EB704EAEE2F4}" srcOrd="16" destOrd="0" parTransId="{566058B7-167D-4AFE-98F7-0B3980D65CA6}" sibTransId="{C218DB9A-549E-4F98-9C7E-9EACF3392F11}"/>
    <dgm:cxn modelId="{52FAFC54-579C-4A2A-8E17-0AA828F4A1A9}" type="presOf" srcId="{B42B3C8B-5B07-4869-8872-EFE9FA7F0FCB}" destId="{C67D3A5D-7E85-41B7-906E-5F22C4D6A8AC}" srcOrd="0" destOrd="0" presId="urn:microsoft.com/office/officeart/2005/8/layout/orgChart1"/>
    <dgm:cxn modelId="{7BBDE7FC-C37D-4DD8-B1CA-EE07760C20A6}" type="presOf" srcId="{16F4C686-2E66-43D6-9B76-3E8ABC6BBA4F}" destId="{3C896025-A8A3-4FA6-8811-15ACE8B3E7A2}" srcOrd="0" destOrd="0" presId="urn:microsoft.com/office/officeart/2005/8/layout/orgChart1"/>
    <dgm:cxn modelId="{B5E15DCD-060A-43A1-AE5B-617BDC09BF13}" srcId="{93F2867A-0DFF-4E9B-A876-A634A282D6BD}" destId="{F9CFD688-25FE-4A59-9C57-C70B7A918713}" srcOrd="4" destOrd="0" parTransId="{B4357134-69E2-4A9C-B0CE-535CEF2B3C0D}" sibTransId="{870C0ED0-3CCC-4AFD-8CA9-E7A78DD83061}"/>
    <dgm:cxn modelId="{E973EAEE-FFF2-4BC7-B05F-AE0DF626807B}" type="presOf" srcId="{5751D184-F6F8-4932-B61F-4902FC5CFB5F}" destId="{D9F7D683-D95D-4018-9839-46D2AE5CD835}" srcOrd="1" destOrd="0" presId="urn:microsoft.com/office/officeart/2005/8/layout/orgChart1"/>
    <dgm:cxn modelId="{39A37E38-C637-4812-A09A-3BAEED5450A5}" type="presOf" srcId="{BA278CF1-3318-44E6-AE10-38A7BF17F2FA}" destId="{DA2EB9ED-2657-4D11-9B48-3CF708D2F22A}" srcOrd="0" destOrd="0" presId="urn:microsoft.com/office/officeart/2005/8/layout/orgChart1"/>
    <dgm:cxn modelId="{154CC135-699F-4565-B430-A41A00B5504D}" srcId="{835FFCC9-43EA-4037-94FA-D6A10F86C4B8}" destId="{306B9293-BF38-4EFD-B7E1-AD125C73810A}" srcOrd="1" destOrd="0" parTransId="{363A0076-0205-4E05-A5C9-41200E8F9579}" sibTransId="{A70DE040-37FC-449E-827D-4ACE561DF834}"/>
    <dgm:cxn modelId="{4D0B80F0-AE6D-48F8-9F44-54754835A456}" type="presOf" srcId="{F9CFD688-25FE-4A59-9C57-C70B7A918713}" destId="{5DFFBA3F-D94D-40A5-A5A6-EA75266E4DB6}" srcOrd="0" destOrd="0" presId="urn:microsoft.com/office/officeart/2005/8/layout/orgChart1"/>
    <dgm:cxn modelId="{3CE6764E-CEBC-4F0C-9ABA-A4080B6A42C9}" type="presOf" srcId="{0531BE79-A8AD-4E60-874D-7F817B162632}" destId="{CA8AA16D-7FCC-4C58-88EE-86DFCB7DD42D}" srcOrd="0" destOrd="0" presId="urn:microsoft.com/office/officeart/2005/8/layout/orgChart1"/>
    <dgm:cxn modelId="{394C916C-5394-4A8E-AC00-86D909DE1124}" type="presOf" srcId="{D68642D9-05C9-4F76-B1F9-5C44D1EDC88F}" destId="{3C3A0C5B-1947-41BD-8651-D21DFFE13622}" srcOrd="0" destOrd="0" presId="urn:microsoft.com/office/officeart/2005/8/layout/orgChart1"/>
    <dgm:cxn modelId="{95E01383-0EBD-42A0-8F15-4A638D5156E0}" type="presOf" srcId="{76825DF2-8418-4550-9E7A-C6A7E6B60582}" destId="{CD373F9A-4862-41E0-9721-7A7462CF0891}" srcOrd="1" destOrd="0" presId="urn:microsoft.com/office/officeart/2005/8/layout/orgChart1"/>
    <dgm:cxn modelId="{6D0F498C-89AB-443A-8EFC-C0FB00FB56D7}" type="presOf" srcId="{811EE426-7319-4E8F-A1E5-047B80DAFB48}" destId="{AB3BB662-D10E-4771-86D0-21CAC93310D6}" srcOrd="1" destOrd="0" presId="urn:microsoft.com/office/officeart/2005/8/layout/orgChart1"/>
    <dgm:cxn modelId="{F88E1124-5CFD-4E62-8C14-B8C44F8AD12C}" srcId="{306B9293-BF38-4EFD-B7E1-AD125C73810A}" destId="{5FE0C690-CE2A-41DC-8F81-D7A4AD152D99}" srcOrd="7" destOrd="0" parTransId="{79B94BB0-3C83-4A87-9BDD-3EB3D0E2F962}" sibTransId="{FDA78117-2E7C-4670-8608-7FE17A450C07}"/>
    <dgm:cxn modelId="{781D5150-1E8F-4011-9FC4-FDE59E5153F8}" type="presOf" srcId="{DAAC6AB6-AB6A-4688-BB12-D598E1205A25}" destId="{788EF139-5F1E-47D2-ADE5-F13BD7ACD269}" srcOrd="0" destOrd="0" presId="urn:microsoft.com/office/officeart/2005/8/layout/orgChart1"/>
    <dgm:cxn modelId="{A4076BBF-226E-413F-8DBE-D69F3EF509E4}" type="presOf" srcId="{1076F75D-80FB-4E4A-AA9F-B8A88355FB9E}" destId="{E09721FF-9533-4535-B8B7-85C9963BA30A}" srcOrd="0" destOrd="0" presId="urn:microsoft.com/office/officeart/2005/8/layout/orgChart1"/>
    <dgm:cxn modelId="{76619841-B98C-4B42-9991-9B2CA02493A3}" type="presOf" srcId="{513FC97A-3D05-4521-AD5D-20B8B936493E}" destId="{A9E49A19-EBAB-4B09-8994-022E9A56313F}" srcOrd="0" destOrd="0" presId="urn:microsoft.com/office/officeart/2005/8/layout/orgChart1"/>
    <dgm:cxn modelId="{93A96747-820A-45FA-8ECA-FA7FF4E26B8C}" type="presOf" srcId="{CCC9F862-CA7E-4707-B736-6D583934AF82}" destId="{F8FC3FDE-A4FD-4E65-884F-D09C116A7D9E}" srcOrd="1" destOrd="0" presId="urn:microsoft.com/office/officeart/2005/8/layout/orgChart1"/>
    <dgm:cxn modelId="{C57EE4F7-5BB4-4C2F-847A-63FB5EC8CA7D}" type="presOf" srcId="{306B9293-BF38-4EFD-B7E1-AD125C73810A}" destId="{14A7EB85-4369-4C62-A839-7D851C06E330}" srcOrd="0" destOrd="0" presId="urn:microsoft.com/office/officeart/2005/8/layout/orgChart1"/>
    <dgm:cxn modelId="{26AC6B7B-CB67-47D2-9F64-F97758F0D648}" type="presOf" srcId="{F97D88AA-DD0E-46B8-BC46-3ABCBA5FA312}" destId="{41DA4FD1-0312-48D2-A785-AE64E4A77F74}" srcOrd="1" destOrd="0" presId="urn:microsoft.com/office/officeart/2005/8/layout/orgChart1"/>
    <dgm:cxn modelId="{B7E8E771-B93A-46CB-B4CF-DA9FAA51D865}" type="presOf" srcId="{A655983F-FA3D-4C3F-BFE8-D22C0BF70E30}" destId="{675AB662-E5A1-4D6D-990E-374613ADE878}" srcOrd="0" destOrd="0" presId="urn:microsoft.com/office/officeart/2005/8/layout/orgChart1"/>
    <dgm:cxn modelId="{D6D33122-BD23-4EBC-AD1D-8492B5EBA71E}" srcId="{93F2867A-0DFF-4E9B-A876-A634A282D6BD}" destId="{ED8FB02E-2D69-4D30-8870-E6C948483E68}" srcOrd="3" destOrd="0" parTransId="{5FAD061C-1DAB-438E-B211-532A3C22CFFC}" sibTransId="{C8337756-6CA3-4943-8D4A-D25B3190BB8A}"/>
    <dgm:cxn modelId="{611D2BF1-3BD3-4EE7-974D-24922A0E904D}" type="presOf" srcId="{C66468E6-2C82-4C4C-87B4-B956040B6E03}" destId="{5E31B0CB-71B8-492C-9D8F-EE2CEA0B1BEE}" srcOrd="1" destOrd="0" presId="urn:microsoft.com/office/officeart/2005/8/layout/orgChart1"/>
    <dgm:cxn modelId="{4705EE7F-21DE-437E-9F5C-F3A7B7E9CF28}" type="presOf" srcId="{6481DF37-2914-4A88-AFFF-8E2FF4F0EB13}" destId="{A8039699-C20E-484B-B69F-ACE01BCC008D}" srcOrd="0" destOrd="0" presId="urn:microsoft.com/office/officeart/2005/8/layout/orgChart1"/>
    <dgm:cxn modelId="{EF6F23A7-3C1A-4239-8CF1-874186B34005}" srcId="{835FFCC9-43EA-4037-94FA-D6A10F86C4B8}" destId="{7E66A473-4C7C-4AFF-8021-0A78F40501BB}" srcOrd="2" destOrd="0" parTransId="{899947FC-56B7-40DA-8851-4836E633FC74}" sibTransId="{ACFAECF0-62D5-4175-8929-09B1767F2C1A}"/>
    <dgm:cxn modelId="{C99392E1-6F02-4393-BFD9-560A5BC217FD}" type="presOf" srcId="{2E28791C-FBFE-424E-BAD9-3D7E3912E634}" destId="{F1BC94E3-A3A2-442D-88A1-9B2422DCFF67}" srcOrd="0" destOrd="0" presId="urn:microsoft.com/office/officeart/2005/8/layout/orgChart1"/>
    <dgm:cxn modelId="{5D574964-79A3-46F4-B96A-02FB7E653CDA}" srcId="{306B9293-BF38-4EFD-B7E1-AD125C73810A}" destId="{16F4C686-2E66-43D6-9B76-3E8ABC6BBA4F}" srcOrd="1" destOrd="0" parTransId="{AB5DAAED-23F6-41DA-8BE1-91BCBAE0F4A3}" sibTransId="{BAA5567C-ACC2-4E56-9DBC-26EC815DC84F}"/>
    <dgm:cxn modelId="{DB11CC62-AED0-4B16-8B41-37E4F31238B0}" type="presOf" srcId="{BF34F9C9-C64C-4ED9-96D3-48C15F014BF1}" destId="{E48BA6D0-2A0C-47ED-B01D-E9B116CF7491}" srcOrd="0" destOrd="0" presId="urn:microsoft.com/office/officeart/2005/8/layout/orgChart1"/>
    <dgm:cxn modelId="{32DA8EF2-44BE-4935-9E49-047D604D9C40}" type="presOf" srcId="{443BFB3B-3570-45E5-A7D3-AA27CC0AAA52}" destId="{D621E085-38DE-484E-8920-6A996806ED49}" srcOrd="0" destOrd="0" presId="urn:microsoft.com/office/officeart/2005/8/layout/orgChart1"/>
    <dgm:cxn modelId="{79065512-D67B-4C3C-BA58-9068CF044CED}" type="presOf" srcId="{4898FAC6-2D25-4353-A705-3243F67D17D3}" destId="{A78F73E6-2E3D-45B9-AA77-E979B1D6ED74}" srcOrd="0" destOrd="0" presId="urn:microsoft.com/office/officeart/2005/8/layout/orgChart1"/>
    <dgm:cxn modelId="{097C5C7E-81AA-46FF-86C9-55BFF7FD1803}" type="presOf" srcId="{306B9293-BF38-4EFD-B7E1-AD125C73810A}" destId="{E7F11C78-5C4E-4426-AE5E-ADD5C94758A9}" srcOrd="1" destOrd="0" presId="urn:microsoft.com/office/officeart/2005/8/layout/orgChart1"/>
    <dgm:cxn modelId="{B310F1EA-F73C-4455-A358-BA8F0DFEF338}" type="presOf" srcId="{C54A68F8-4FBE-44E6-9B0F-444E719E924B}" destId="{39EB3D73-DF24-481A-8E15-03E99AEC17D2}" srcOrd="0" destOrd="0" presId="urn:microsoft.com/office/officeart/2005/8/layout/orgChart1"/>
    <dgm:cxn modelId="{A72F767A-033D-449E-B87E-46CBB98213BE}" type="presOf" srcId="{291B68B6-E66F-4B77-85E4-0D85D12A5CFD}" destId="{3F7A7B03-6CF9-4299-9AA4-633F8954EAAB}" srcOrd="0" destOrd="0" presId="urn:microsoft.com/office/officeart/2005/8/layout/orgChart1"/>
    <dgm:cxn modelId="{01220D13-CF89-43F0-805C-464B8C805F09}" type="presOf" srcId="{ED8FB02E-2D69-4D30-8870-E6C948483E68}" destId="{3175F806-CCE8-42FA-AD2A-36F890144339}" srcOrd="1" destOrd="0" presId="urn:microsoft.com/office/officeart/2005/8/layout/orgChart1"/>
    <dgm:cxn modelId="{0B2AC0B3-775F-41EB-AB4B-DC79416D66DD}" type="presOf" srcId="{BA278CF1-3318-44E6-AE10-38A7BF17F2FA}" destId="{4ECB699B-E005-490C-B243-882D561ABE8E}" srcOrd="1" destOrd="0" presId="urn:microsoft.com/office/officeart/2005/8/layout/orgChart1"/>
    <dgm:cxn modelId="{D4612428-9271-451F-8F49-3CFCAA6F0921}" srcId="{0688E69D-A9DC-4518-ACD3-E80F42DE837B}" destId="{5E9FAA31-A3E4-4893-94EC-B5B5297EB755}" srcOrd="2" destOrd="0" parTransId="{B42B3C8B-5B07-4869-8872-EFE9FA7F0FCB}" sibTransId="{353D5816-56FA-4D27-8813-9C95B7E9608D}"/>
    <dgm:cxn modelId="{3F9DACD2-D18B-4C20-9E61-3DD79F642B14}" srcId="{6A2450C3-D122-47F7-901A-CFAF6CB6DEC9}" destId="{513FC97A-3D05-4521-AD5D-20B8B936493E}" srcOrd="1" destOrd="0" parTransId="{6FF8F970-7E4B-4B41-A030-552CBD7E379D}" sibTransId="{F724B878-54BC-4D0E-9AAE-CDE527A1DE9E}"/>
    <dgm:cxn modelId="{989F436F-3931-4D7B-8F9D-60AE1C52C5BD}" type="presOf" srcId="{249BE4B3-DB71-4C11-B558-515493D06BD0}" destId="{CA2AC15D-2D83-436F-8052-62E636C31B21}" srcOrd="0" destOrd="0" presId="urn:microsoft.com/office/officeart/2005/8/layout/orgChart1"/>
    <dgm:cxn modelId="{93AB6B23-4832-48DA-8FEC-968B86A755E4}" type="presOf" srcId="{B4357134-69E2-4A9C-B0CE-535CEF2B3C0D}" destId="{7A630878-979B-4598-B611-630A257BD2B4}" srcOrd="0" destOrd="0" presId="urn:microsoft.com/office/officeart/2005/8/layout/orgChart1"/>
    <dgm:cxn modelId="{BB1E7163-55AB-4B0E-8B2B-2E538C268F22}" type="presOf" srcId="{FB0F251A-6F54-4AE8-8F07-814CBAE6A7BF}" destId="{0295215D-898B-43F2-9D1B-877E103C97E9}" srcOrd="1" destOrd="0" presId="urn:microsoft.com/office/officeart/2005/8/layout/orgChart1"/>
    <dgm:cxn modelId="{A5192652-B761-43B1-AB42-9B9024E3BCDF}" srcId="{0688E69D-A9DC-4518-ACD3-E80F42DE837B}" destId="{E53AD251-C21D-4747-B724-554D89CC7BA2}" srcOrd="0" destOrd="0" parTransId="{FCA514E2-FEFC-43DF-8858-CA1C93B5E921}" sibTransId="{CAC05DA8-5AEF-4FAF-A4B5-AC84BFCF6F6B}"/>
    <dgm:cxn modelId="{31935282-7E1B-49D2-B58E-C9864EC70C5F}" type="presOf" srcId="{4A68886F-26C5-4E70-A558-278FF8BCC779}" destId="{F56B9DE6-664D-4148-ABB7-FB18604CF2B8}" srcOrd="1" destOrd="0" presId="urn:microsoft.com/office/officeart/2005/8/layout/orgChart1"/>
    <dgm:cxn modelId="{C0187457-3E61-4506-A20C-59DF2FA56E3E}" type="presOf" srcId="{41328948-2AA5-4F39-8EE1-218655CEC589}" destId="{E4FC0D78-9F43-4ACD-B5B2-B8A6C7B12DE8}" srcOrd="0" destOrd="0" presId="urn:microsoft.com/office/officeart/2005/8/layout/orgChart1"/>
    <dgm:cxn modelId="{75BC7EEB-9CD6-4AAC-B6EF-8E2ED13BEAB5}" srcId="{93F2867A-0DFF-4E9B-A876-A634A282D6BD}" destId="{4A68886F-26C5-4E70-A558-278FF8BCC779}" srcOrd="14" destOrd="0" parTransId="{2809A194-2A9E-44DB-860D-1CE14AA6DF71}" sibTransId="{640A97BD-30E3-4172-B40D-9E5E557AD9C3}"/>
    <dgm:cxn modelId="{D556005F-0A96-421A-BA71-3F4B50BD5956}" type="presOf" srcId="{7C50EB3F-8BD8-4D9B-B5A0-BCC53951BD8A}" destId="{5D698354-2B58-45A4-A55A-4305BE1C76EB}" srcOrd="1" destOrd="0" presId="urn:microsoft.com/office/officeart/2005/8/layout/orgChart1"/>
    <dgm:cxn modelId="{108A514A-410A-426F-A8B8-7476889EBC37}" type="presOf" srcId="{A85A916C-D3BC-4ECB-AF19-DA8D3485516C}" destId="{F8F8CA4A-F8BE-4D98-8B20-6F289E05473B}" srcOrd="0" destOrd="0" presId="urn:microsoft.com/office/officeart/2005/8/layout/orgChart1"/>
    <dgm:cxn modelId="{03719273-83D6-4A09-A591-3926909CF452}" srcId="{0688E69D-A9DC-4518-ACD3-E80F42DE837B}" destId="{5751D184-F6F8-4932-B61F-4902FC5CFB5F}" srcOrd="9" destOrd="0" parTransId="{443BFB3B-3570-45E5-A7D3-AA27CC0AAA52}" sibTransId="{9E5D175C-2DA0-4B59-BC0A-86D4E05CEF81}"/>
    <dgm:cxn modelId="{FA866EC1-3C1F-4553-BE10-79E4261246CC}" type="presOf" srcId="{BFF5E0EA-50CF-44FB-A8D6-09716F7A2F65}" destId="{E92E649A-733D-4BF7-A69B-442D728A7D3F}" srcOrd="1" destOrd="0" presId="urn:microsoft.com/office/officeart/2005/8/layout/orgChart1"/>
    <dgm:cxn modelId="{FE2285E0-405C-4829-83C9-2053B0CD3BAB}" srcId="{306B9293-BF38-4EFD-B7E1-AD125C73810A}" destId="{F80D874D-1E52-4AA4-B561-C8C85B8F9590}" srcOrd="4" destOrd="0" parTransId="{D760430A-AF74-437F-B3CF-83CE5BEDD945}" sibTransId="{354A8B1F-54A9-4027-AE67-28B16807B9DD}"/>
    <dgm:cxn modelId="{516D5E75-24BF-46BE-81CF-2526617A40D2}" type="presOf" srcId="{0688E69D-A9DC-4518-ACD3-E80F42DE837B}" destId="{20D5D5F3-6C37-4D45-9BEF-592894FD0E7E}" srcOrd="0" destOrd="0" presId="urn:microsoft.com/office/officeart/2005/8/layout/orgChart1"/>
    <dgm:cxn modelId="{E0F4D76B-5AD4-4BF7-99CE-4AACF9523651}" type="presOf" srcId="{A9417B3D-1EB7-4BF2-A5E6-22393AEFA8D4}" destId="{36FA2B44-76C6-4254-B161-CAC9360E7103}" srcOrd="0" destOrd="0" presId="urn:microsoft.com/office/officeart/2005/8/layout/orgChart1"/>
    <dgm:cxn modelId="{979F2F83-0706-4B55-93BD-2AC46394A995}" type="presOf" srcId="{552853F4-0F10-4671-8362-FD69E0D359F6}" destId="{9F76B763-203B-40B5-A8F9-154F8052A8BF}" srcOrd="0" destOrd="0" presId="urn:microsoft.com/office/officeart/2005/8/layout/orgChart1"/>
    <dgm:cxn modelId="{1808275D-3AB4-481D-9ED5-B8D66444144E}" type="presOf" srcId="{F9CFD688-25FE-4A59-9C57-C70B7A918713}" destId="{0F941A2C-DF35-4F58-9F39-1037DB9E6FE5}" srcOrd="1" destOrd="0" presId="urn:microsoft.com/office/officeart/2005/8/layout/orgChart1"/>
    <dgm:cxn modelId="{92334151-8180-41BB-98D2-D062E72C7BAF}" srcId="{B43D98F6-7492-4D5F-B9B0-01F917F44754}" destId="{835FFCC9-43EA-4037-94FA-D6A10F86C4B8}" srcOrd="0" destOrd="0" parTransId="{C84889A6-B094-4D21-AD34-1FBA4AF37F12}" sibTransId="{1B1A28DF-541D-4461-99D6-8CE7B4824136}"/>
    <dgm:cxn modelId="{C1272D8B-44AE-4828-BC46-EB59909D1B76}" srcId="{93F2867A-0DFF-4E9B-A876-A634A282D6BD}" destId="{7CC902D9-987F-431A-9B54-31BD161D5B41}" srcOrd="17" destOrd="0" parTransId="{2E28791C-FBFE-424E-BAD9-3D7E3912E634}" sibTransId="{91ACA2BE-18E3-4030-A410-BDC291D2A08C}"/>
    <dgm:cxn modelId="{7E0556D4-4D88-42D8-8B3E-F239B93D77E8}" type="presOf" srcId="{555322E4-ABE7-4DE8-86F7-A8F89EF2A38D}" destId="{CBB47A39-DB1F-47E8-9079-56AC6AA5BA9C}" srcOrd="0" destOrd="0" presId="urn:microsoft.com/office/officeart/2005/8/layout/orgChart1"/>
    <dgm:cxn modelId="{30C1DA29-0F9B-44A6-A6FD-491335824223}" type="presOf" srcId="{018D3746-BA68-4988-908D-539B6A82D139}" destId="{78859BE8-3747-4411-BDE0-718D59F50584}" srcOrd="0" destOrd="0" presId="urn:microsoft.com/office/officeart/2005/8/layout/orgChart1"/>
    <dgm:cxn modelId="{D292908C-7203-4F24-9EEC-1FA7E14B547F}" type="presOf" srcId="{8315C200-D1F1-474A-AF04-458430076A64}" destId="{BCCD6D31-EBC3-4A6C-B227-A4FC14BDF92A}" srcOrd="0" destOrd="0" presId="urn:microsoft.com/office/officeart/2005/8/layout/orgChart1"/>
    <dgm:cxn modelId="{843AEE64-17AB-407D-BB9C-681BC8E8377F}" srcId="{0688E69D-A9DC-4518-ACD3-E80F42DE837B}" destId="{4898FAC6-2D25-4353-A705-3243F67D17D3}" srcOrd="7" destOrd="0" parTransId="{452355B2-4583-4B3B-95AF-694B80CCB45E}" sibTransId="{0D6FED58-EEF5-43B4-8B5B-AA022027C5F9}"/>
    <dgm:cxn modelId="{653B809D-4DCF-41D7-A9E7-47F76C6C769A}" type="presOf" srcId="{5E9FAA31-A3E4-4893-94EC-B5B5297EB755}" destId="{3A7821FB-B8DD-4737-A94C-4E6D6B42CB03}" srcOrd="0" destOrd="0" presId="urn:microsoft.com/office/officeart/2005/8/layout/orgChart1"/>
    <dgm:cxn modelId="{6BFFD707-13C8-47CD-AF1B-218AF2EBC612}" srcId="{306B9293-BF38-4EFD-B7E1-AD125C73810A}" destId="{D68642D9-05C9-4F76-B1F9-5C44D1EDC88F}" srcOrd="3" destOrd="0" parTransId="{1076F75D-80FB-4E4A-AA9F-B8A88355FB9E}" sibTransId="{267E6511-84F0-49D1-B8EF-954025BEF555}"/>
    <dgm:cxn modelId="{FE7B34EF-2E00-458A-894A-C9D15DDA2EEE}" srcId="{93F2867A-0DFF-4E9B-A876-A634A282D6BD}" destId="{7C50EB3F-8BD8-4D9B-B5A0-BCC53951BD8A}" srcOrd="7" destOrd="0" parTransId="{89C1123A-49FE-476A-AC93-C7605B730E34}" sibTransId="{77913C90-1373-4356-A702-B3BA3DEE8101}"/>
    <dgm:cxn modelId="{14FD44FF-1880-4BFD-AC01-84A9D30B34BB}" srcId="{835FFCC9-43EA-4037-94FA-D6A10F86C4B8}" destId="{CCC9F862-CA7E-4707-B736-6D583934AF82}" srcOrd="0" destOrd="0" parTransId="{CA593338-2BC0-47FB-B41D-10A50C740EF2}" sibTransId="{A07B23DD-229E-4AA3-A1B2-F5F4FC6E95B6}"/>
    <dgm:cxn modelId="{5D35BB47-A515-4753-BA5B-EA8FAF7A3410}" srcId="{0688E69D-A9DC-4518-ACD3-E80F42DE837B}" destId="{0EEA8C0F-48A6-477E-A481-FF5C42E66A4B}" srcOrd="1" destOrd="0" parTransId="{291B68B6-E66F-4B77-85E4-0D85D12A5CFD}" sibTransId="{922FC30A-EFDB-4951-A056-0C9EE383527D}"/>
    <dgm:cxn modelId="{ACD401E2-92B4-4427-B2D6-28D972AD0D23}" type="presOf" srcId="{BFF5E0EA-50CF-44FB-A8D6-09716F7A2F65}" destId="{2B116E21-8EE8-4127-8BBE-72A9B3E1D63F}" srcOrd="0" destOrd="0" presId="urn:microsoft.com/office/officeart/2005/8/layout/orgChart1"/>
    <dgm:cxn modelId="{1177FCFB-6632-4D74-99F9-AC425037B6E9}" type="presOf" srcId="{C54A68F8-4FBE-44E6-9B0F-444E719E924B}" destId="{675C63BE-0299-4457-A220-B372E964CC89}" srcOrd="1" destOrd="0" presId="urn:microsoft.com/office/officeart/2005/8/layout/orgChart1"/>
    <dgm:cxn modelId="{3914FD47-5A53-4EC9-8BB0-9C053DADDD95}" type="presOf" srcId="{513FC97A-3D05-4521-AD5D-20B8B936493E}" destId="{EEEE927C-F132-4056-858D-6DBE71850346}" srcOrd="1" destOrd="0" presId="urn:microsoft.com/office/officeart/2005/8/layout/orgChart1"/>
    <dgm:cxn modelId="{CA691973-7177-43E1-AD91-449B42B59ADE}" type="presOf" srcId="{FB0F251A-6F54-4AE8-8F07-814CBAE6A7BF}" destId="{34DB05BF-35D9-45A2-8626-EF068B6FD47D}" srcOrd="0" destOrd="0" presId="urn:microsoft.com/office/officeart/2005/8/layout/orgChart1"/>
    <dgm:cxn modelId="{42382701-B109-434C-B521-47A53E52A903}" type="presOf" srcId="{4D2E52A8-F97B-473B-8F60-C6BC6EB507E5}" destId="{9B2E9BCF-8DB4-46FC-9DE4-F34AB82004A0}" srcOrd="0" destOrd="0" presId="urn:microsoft.com/office/officeart/2005/8/layout/orgChart1"/>
    <dgm:cxn modelId="{2B78AF17-0C30-4824-8612-0F0D3A18ED8C}" type="presOf" srcId="{D68642D9-05C9-4F76-B1F9-5C44D1EDC88F}" destId="{14BE3D7D-ED1B-4B87-9522-DB8E0EEE7197}" srcOrd="1" destOrd="0" presId="urn:microsoft.com/office/officeart/2005/8/layout/orgChart1"/>
    <dgm:cxn modelId="{A99C9004-AF45-4478-9C7D-3848F6ECCA86}" type="presOf" srcId="{7914936D-077A-4F94-AEC8-5B3319CA6544}" destId="{69F609AA-0257-475D-90EC-1775B6C89C81}" srcOrd="0" destOrd="0" presId="urn:microsoft.com/office/officeart/2005/8/layout/orgChart1"/>
    <dgm:cxn modelId="{E51FA941-CC26-4F18-939D-57297024E88E}" srcId="{93F2867A-0DFF-4E9B-A876-A634A282D6BD}" destId="{249BE4B3-DB71-4C11-B558-515493D06BD0}" srcOrd="6" destOrd="0" parTransId="{1FC57CBB-D297-46A8-B3B5-7D3F78B97D7B}" sibTransId="{20E7CA6E-E88B-47F1-B3F5-F8FD77D51852}"/>
    <dgm:cxn modelId="{B37B1D3B-0629-4A1D-B534-A01EF9E5E7D9}" srcId="{0688E69D-A9DC-4518-ACD3-E80F42DE837B}" destId="{A9417B3D-1EB7-4BF2-A5E6-22393AEFA8D4}" srcOrd="4" destOrd="0" parTransId="{4EEDB925-3162-425E-BC77-917690DE53D0}" sibTransId="{30D46F83-039D-42AB-9F5D-EB83A44B8F15}"/>
    <dgm:cxn modelId="{C6AB4BD1-221F-4876-B45B-2E53CE704930}" type="presOf" srcId="{363A0076-0205-4E05-A5C9-41200E8F9579}" destId="{64B272A3-E976-464A-A52E-E5EACB49DAF7}" srcOrd="0" destOrd="0" presId="urn:microsoft.com/office/officeart/2005/8/layout/orgChart1"/>
    <dgm:cxn modelId="{A0FD7487-75CB-4A58-ACD8-9E30057C3612}" type="presOf" srcId="{835FFCC9-43EA-4037-94FA-D6A10F86C4B8}" destId="{440B2C20-4047-4BC5-ACCA-BE5F807DA1D0}" srcOrd="1" destOrd="0" presId="urn:microsoft.com/office/officeart/2005/8/layout/orgChart1"/>
    <dgm:cxn modelId="{0C2F7AFB-BB5B-4F88-8DA5-08997B8018D2}" type="presOf" srcId="{3EC3D22C-48B6-4F22-B2FF-895E9D7B793A}" destId="{E7C744F0-4BEE-4F56-935D-5EB80CC56C88}" srcOrd="0" destOrd="0" presId="urn:microsoft.com/office/officeart/2005/8/layout/orgChart1"/>
    <dgm:cxn modelId="{4D5EA267-6179-4A94-8184-CE00EF651731}" type="presOf" srcId="{7E66A473-4C7C-4AFF-8021-0A78F40501BB}" destId="{E7794CE3-0737-4B27-AB14-036B3FEC913A}" srcOrd="1" destOrd="0" presId="urn:microsoft.com/office/officeart/2005/8/layout/orgChart1"/>
    <dgm:cxn modelId="{CD31DEB8-F120-4600-B86C-1C34ABFBED97}" type="presOf" srcId="{93F2867A-0DFF-4E9B-A876-A634A282D6BD}" destId="{115ECE70-0C13-4247-8503-26893AFA055F}" srcOrd="1" destOrd="0" presId="urn:microsoft.com/office/officeart/2005/8/layout/orgChart1"/>
    <dgm:cxn modelId="{4BC520DE-7140-45E2-9744-D5324C2C0413}" srcId="{93F2867A-0DFF-4E9B-A876-A634A282D6BD}" destId="{FB0F251A-6F54-4AE8-8F07-814CBAE6A7BF}" srcOrd="9" destOrd="0" parTransId="{6737F046-4B9F-419D-9AB5-5099C93743EA}" sibTransId="{6A6EE416-4E16-4550-A257-B97BBFCA71C2}"/>
    <dgm:cxn modelId="{7D37D0AF-DEFE-49F1-9BB6-5044FD9DBC34}" type="presOf" srcId="{4898FAC6-2D25-4353-A705-3243F67D17D3}" destId="{D61DB2AF-185A-43D1-A143-337E479DA4E5}" srcOrd="1" destOrd="0" presId="urn:microsoft.com/office/officeart/2005/8/layout/orgChart1"/>
    <dgm:cxn modelId="{5270D97B-61AB-400B-9E1B-14C8B5DD20A0}" srcId="{93F2867A-0DFF-4E9B-A876-A634A282D6BD}" destId="{6481DF37-2914-4A88-AFFF-8E2FF4F0EB13}" srcOrd="1" destOrd="0" parTransId="{7914936D-077A-4F94-AEC8-5B3319CA6544}" sibTransId="{7D55DF97-D7A2-4C83-93A3-3B26E7530355}"/>
    <dgm:cxn modelId="{B84BF54F-96BB-4BE0-99C6-3F4FF93EB5CB}" type="presOf" srcId="{AB5849F5-BCAA-4174-9725-39B404154570}" destId="{3CA61CDE-ED8B-4FDF-9799-978C63823884}" srcOrd="0" destOrd="0" presId="urn:microsoft.com/office/officeart/2005/8/layout/orgChart1"/>
    <dgm:cxn modelId="{1865A26B-9148-4381-BEB2-2417CD58B860}" type="presOf" srcId="{518D2609-141C-4601-8D9F-E58BAC70D541}" destId="{4A342BAC-5D68-4950-BE9D-56852950B268}" srcOrd="1" destOrd="0" presId="urn:microsoft.com/office/officeart/2005/8/layout/orgChart1"/>
    <dgm:cxn modelId="{F82EF6BE-041B-4EF1-B382-06EE0FB397DB}" type="presOf" srcId="{A9417B3D-1EB7-4BF2-A5E6-22393AEFA8D4}" destId="{26D7D5DC-9E53-4419-9777-B022BC392135}" srcOrd="1" destOrd="0" presId="urn:microsoft.com/office/officeart/2005/8/layout/orgChart1"/>
    <dgm:cxn modelId="{0806D74D-773F-4185-B0BA-E1C07283B30C}" type="presOf" srcId="{6A2450C3-D122-47F7-901A-CFAF6CB6DEC9}" destId="{E180FD52-25CE-4419-96A3-14C38E00520A}" srcOrd="1" destOrd="0" presId="urn:microsoft.com/office/officeart/2005/8/layout/orgChart1"/>
    <dgm:cxn modelId="{F2175AAB-89DA-45BC-A67F-60DB796ED9DF}" srcId="{835FFCC9-43EA-4037-94FA-D6A10F86C4B8}" destId="{6A2450C3-D122-47F7-901A-CFAF6CB6DEC9}" srcOrd="3" destOrd="0" parTransId="{06A73D35-AA31-4813-B27F-46B365243A44}" sibTransId="{41E773D4-8944-47C3-A58B-F12DB73E84FC}"/>
    <dgm:cxn modelId="{D937FCFE-5CEF-430D-BE46-632C42091A2C}" type="presOf" srcId="{C71A1F62-382A-42F6-8D00-27BA155D25B9}" destId="{95DCF51E-0A62-44FA-A719-CD27EC0F392F}" srcOrd="0" destOrd="0" presId="urn:microsoft.com/office/officeart/2005/8/layout/orgChart1"/>
    <dgm:cxn modelId="{B8C52457-BA41-44CA-8524-0456B9FF9F24}" type="presOf" srcId="{7C50EB3F-8BD8-4D9B-B5A0-BCC53951BD8A}" destId="{A89722C6-2124-473C-A365-2156D46271D9}" srcOrd="0" destOrd="0" presId="urn:microsoft.com/office/officeart/2005/8/layout/orgChart1"/>
    <dgm:cxn modelId="{96492844-9B85-4C6D-ABC5-2B9BA6DBF6E7}" type="presOf" srcId="{4D4A2E64-23C2-4C1A-B06A-3632F08153E8}" destId="{F5F53279-D706-497C-BAC6-8CD2C27A8D44}" srcOrd="1" destOrd="0" presId="urn:microsoft.com/office/officeart/2005/8/layout/orgChart1"/>
    <dgm:cxn modelId="{AE6CE52E-9CD0-4114-B498-BF37761B0357}" type="presOf" srcId="{1FC57CBB-D297-46A8-B3B5-7D3F78B97D7B}" destId="{46C1FBCB-CAF0-4EEA-A71B-EFDEF01B3CF9}" srcOrd="0" destOrd="0" presId="urn:microsoft.com/office/officeart/2005/8/layout/orgChart1"/>
    <dgm:cxn modelId="{60A53234-3EF6-4F26-A3CD-0A571B06F352}" type="presOf" srcId="{B57FC7F0-F55F-4961-A08B-174F08D3122A}" destId="{4014C02C-F174-4206-B71E-FA6FCED932B4}" srcOrd="0" destOrd="0" presId="urn:microsoft.com/office/officeart/2005/8/layout/orgChart1"/>
    <dgm:cxn modelId="{56A77724-2509-4264-BE93-9180285046BF}" type="presOf" srcId="{6A2450C3-D122-47F7-901A-CFAF6CB6DEC9}" destId="{BDD1819E-EB42-45A6-B388-EBF36F176E4C}" srcOrd="0" destOrd="0" presId="urn:microsoft.com/office/officeart/2005/8/layout/orgChart1"/>
    <dgm:cxn modelId="{28454073-3F85-456B-908C-73D23F5DA2C6}" type="presOf" srcId="{5E2A55D1-846F-498C-862B-48E1CFB8D87C}" destId="{760AF83E-06BB-4DA2-8B8F-40E647B02BF2}" srcOrd="0" destOrd="0" presId="urn:microsoft.com/office/officeart/2005/8/layout/orgChart1"/>
    <dgm:cxn modelId="{6EAF2504-033A-402B-8AFC-58E47AE80D76}" type="presOf" srcId="{0688E69D-A9DC-4518-ACD3-E80F42DE837B}" destId="{A2552FCE-57F7-4E43-87B8-9DDBFFCF2A4E}" srcOrd="1" destOrd="0" presId="urn:microsoft.com/office/officeart/2005/8/layout/orgChart1"/>
    <dgm:cxn modelId="{3B4C1167-ECAA-4CAE-9F06-754B78006845}" type="presOf" srcId="{D760430A-AF74-437F-B3CF-83CE5BEDD945}" destId="{9B4B74EF-0E58-4343-BD70-BA013FB8F385}" srcOrd="0" destOrd="0" presId="urn:microsoft.com/office/officeart/2005/8/layout/orgChart1"/>
    <dgm:cxn modelId="{FF0933D3-A061-4B50-8286-F6709E6B31A8}" type="presOf" srcId="{5E3B2F63-C844-4CAC-BFD8-3B3DE4E7CC79}" destId="{0740C9EF-D721-45C5-AE06-9A6AF7741035}" srcOrd="0" destOrd="0" presId="urn:microsoft.com/office/officeart/2005/8/layout/orgChart1"/>
    <dgm:cxn modelId="{7FDC2C52-66B7-4EB8-837A-5352265719B7}" type="presOf" srcId="{76825DF2-8418-4550-9E7A-C6A7E6B60582}" destId="{1E1B2713-F1AE-4D78-A758-F04FE20DEC84}" srcOrd="0" destOrd="0" presId="urn:microsoft.com/office/officeart/2005/8/layout/orgChart1"/>
    <dgm:cxn modelId="{2EFB1C3B-1660-4273-8F48-D8A4D1325FD0}" type="presOf" srcId="{B43D98F6-7492-4D5F-B9B0-01F917F44754}" destId="{F34898CE-AF3A-496B-B621-F13C2F2F77B7}" srcOrd="0" destOrd="0" presId="urn:microsoft.com/office/officeart/2005/8/layout/orgChart1"/>
    <dgm:cxn modelId="{CE258ABE-28AD-4320-AD1F-EB35D24A9082}" type="presOf" srcId="{3DAFE276-CA29-4702-87E2-B7242F9418F1}" destId="{5FBB644F-40DF-4A8C-AF91-E42C8E4A98D1}" srcOrd="0" destOrd="0" presId="urn:microsoft.com/office/officeart/2005/8/layout/orgChart1"/>
    <dgm:cxn modelId="{48B6BC84-06A1-48C0-B7AA-5601DDC65390}" type="presOf" srcId="{6737F046-4B9F-419D-9AB5-5099C93743EA}" destId="{FF032078-B25B-44E7-AFB2-DF8AE944F9C3}" srcOrd="0" destOrd="0" presId="urn:microsoft.com/office/officeart/2005/8/layout/orgChart1"/>
    <dgm:cxn modelId="{F09982E3-4348-40DF-AE4C-895845401176}" srcId="{0688E69D-A9DC-4518-ACD3-E80F42DE837B}" destId="{811EE426-7319-4E8F-A1E5-047B80DAFB48}" srcOrd="3" destOrd="0" parTransId="{AB5849F5-BCAA-4174-9725-39B404154570}" sibTransId="{044C50B9-A545-4A27-B0F0-A4DFB8D6ADE5}"/>
    <dgm:cxn modelId="{8C30C7AA-C4B5-4A2F-8927-A61B07FE6D31}" srcId="{835FFCC9-43EA-4037-94FA-D6A10F86C4B8}" destId="{93F2867A-0DFF-4E9B-A876-A634A282D6BD}" srcOrd="4" destOrd="0" parTransId="{8D82443B-DB29-461E-8F9F-855E576A85C5}" sibTransId="{5E5702A2-870B-4060-BB27-D473D9CB83A9}"/>
    <dgm:cxn modelId="{E6AF3466-CE0D-4616-9B08-BF62EA1AD8C5}" type="presOf" srcId="{7E66A473-4C7C-4AFF-8021-0A78F40501BB}" destId="{075BF73F-72E4-4633-8867-B14128B0AF2B}" srcOrd="0" destOrd="0" presId="urn:microsoft.com/office/officeart/2005/8/layout/orgChart1"/>
    <dgm:cxn modelId="{930BD7F9-2574-4C0E-86DA-7470E5032E56}" type="presOf" srcId="{BF34F9C9-C64C-4ED9-96D3-48C15F014BF1}" destId="{BC676D4D-31B4-41AB-9B8A-ADB8A13E7215}" srcOrd="1" destOrd="0" presId="urn:microsoft.com/office/officeart/2005/8/layout/orgChart1"/>
    <dgm:cxn modelId="{E0CCD4DD-7D19-4B54-BAE5-5E62E9E02731}" type="presOf" srcId="{5FE0C690-CE2A-41DC-8F81-D7A4AD152D99}" destId="{522FCB7D-D3E8-4CBF-831A-6A6D00EF20F2}" srcOrd="0" destOrd="0" presId="urn:microsoft.com/office/officeart/2005/8/layout/orgChart1"/>
    <dgm:cxn modelId="{E73895B1-E813-4BE3-8726-C4FC67BB97A0}" type="presOf" srcId="{4A68886F-26C5-4E70-A558-278FF8BCC779}" destId="{76FD4C19-D08A-4631-B293-8E5BE03DA0CD}" srcOrd="0" destOrd="0" presId="urn:microsoft.com/office/officeart/2005/8/layout/orgChart1"/>
    <dgm:cxn modelId="{2F85009E-50A9-4C24-A290-F8CBDECE2FFD}" type="presOf" srcId="{8D82443B-DB29-461E-8F9F-855E576A85C5}" destId="{A6C14A69-6526-4915-9516-1AA6EB1AE2FC}" srcOrd="0" destOrd="0" presId="urn:microsoft.com/office/officeart/2005/8/layout/orgChart1"/>
    <dgm:cxn modelId="{997DA19F-19FF-4CC9-8938-E12B77C0E2D9}" srcId="{93F2867A-0DFF-4E9B-A876-A634A282D6BD}" destId="{76825DF2-8418-4550-9E7A-C6A7E6B60582}" srcOrd="2" destOrd="0" parTransId="{2D972647-6579-4D3E-B64C-9AFDC326A6A2}" sibTransId="{8435878E-C64D-4C48-9840-83C24DD074E5}"/>
    <dgm:cxn modelId="{87ECF70F-D0B8-44FD-8DF6-C8A5622AA0C5}" type="presOf" srcId="{2809A194-2A9E-44DB-860D-1CE14AA6DF71}" destId="{6A325683-A6F1-4032-A90C-322E4A1124FA}" srcOrd="0" destOrd="0" presId="urn:microsoft.com/office/officeart/2005/8/layout/orgChart1"/>
    <dgm:cxn modelId="{18EBB6A8-1076-424D-8FE9-8E9D606BBD79}" srcId="{306B9293-BF38-4EFD-B7E1-AD125C73810A}" destId="{C66468E6-2C82-4C4C-87B4-B956040B6E03}" srcOrd="6" destOrd="0" parTransId="{A85A916C-D3BC-4ECB-AF19-DA8D3485516C}" sibTransId="{E9B5DAC4-8A7A-41E7-8890-614CBB5A0EF0}"/>
    <dgm:cxn modelId="{9ED52C0D-5EC4-4C7E-83EE-8E174641D9F3}" type="presOf" srcId="{E08276F5-BCF0-40AC-BBB9-515CF0AE69BA}" destId="{92012A4A-E79F-42FF-B4C5-30B78D2884A1}" srcOrd="1" destOrd="0" presId="urn:microsoft.com/office/officeart/2005/8/layout/orgChart1"/>
    <dgm:cxn modelId="{A805D937-AAF9-40C4-A4A0-ECEF9668A386}" type="presOf" srcId="{87C83F88-564B-4AB8-9AED-DC5A93E04A94}" destId="{F00B464A-2C34-4C14-85A6-D0BDCBAB594E}" srcOrd="0" destOrd="0" presId="urn:microsoft.com/office/officeart/2005/8/layout/orgChart1"/>
    <dgm:cxn modelId="{CE7BA03C-C256-4692-8057-D8F15586A423}" srcId="{93F2867A-0DFF-4E9B-A876-A634A282D6BD}" destId="{BE2CC090-85E2-4397-B644-648DB5FE6421}" srcOrd="12" destOrd="0" parTransId="{B57FC7F0-F55F-4961-A08B-174F08D3122A}" sibTransId="{D419A738-92A8-4261-B5F3-39ADC7AC48F4}"/>
    <dgm:cxn modelId="{FB825EB6-CF6E-425F-981D-B8460A7DB3A9}" type="presOf" srcId="{B0BA76F3-583C-4B03-AADD-B04F6F65B841}" destId="{9735340B-8344-4839-843F-9FA43D2B03B9}" srcOrd="0" destOrd="0" presId="urn:microsoft.com/office/officeart/2005/8/layout/orgChart1"/>
    <dgm:cxn modelId="{FDBF750E-95D3-4B23-9863-F6D2ED1DCC32}" type="presOf" srcId="{E53AD251-C21D-4747-B724-554D89CC7BA2}" destId="{EDE32BF9-26A4-45A5-9CA1-5C8630BB2F12}" srcOrd="1" destOrd="0" presId="urn:microsoft.com/office/officeart/2005/8/layout/orgChart1"/>
    <dgm:cxn modelId="{2388FB0E-BE48-4BD6-9545-219E6F25EBBE}" type="presOf" srcId="{5C507344-CE67-4434-AE60-38C80116C53A}" destId="{D21088B3-AC0A-47D8-8739-04E1F8F59CDD}" srcOrd="1" destOrd="0" presId="urn:microsoft.com/office/officeart/2005/8/layout/orgChart1"/>
    <dgm:cxn modelId="{58A61CEF-FDE4-4780-8C23-AA023739A491}" srcId="{835FFCC9-43EA-4037-94FA-D6A10F86C4B8}" destId="{18D21642-638B-4DCA-9878-710A91934B1C}" srcOrd="6" destOrd="0" parTransId="{4D2E52A8-F97B-473B-8F60-C6BC6EB507E5}" sibTransId="{E3DB1DCE-CC1F-42A5-9D1A-DEE2880EEBC7}"/>
    <dgm:cxn modelId="{2185A10C-EF37-40EA-AC08-9AF05F4DEC7C}" srcId="{306B9293-BF38-4EFD-B7E1-AD125C73810A}" destId="{518D2609-141C-4601-8D9F-E58BAC70D541}" srcOrd="2" destOrd="0" parTransId="{018D3746-BA68-4988-908D-539B6A82D139}" sibTransId="{42E3530C-0640-4B12-A631-C08EC0259743}"/>
    <dgm:cxn modelId="{1BCBF617-7A35-4C72-B93E-76BE30C94978}" srcId="{93F2867A-0DFF-4E9B-A876-A634A282D6BD}" destId="{8326BC62-745D-4E24-B5B9-4F19BA9D071F}" srcOrd="18" destOrd="0" parTransId="{552853F4-0F10-4671-8362-FD69E0D359F6}" sibTransId="{B9E66772-8FAC-43DE-BB79-0C6680CF8589}"/>
    <dgm:cxn modelId="{58D79C30-613C-402A-B69F-F7383A666A4E}" type="presOf" srcId="{811EE426-7319-4E8F-A1E5-047B80DAFB48}" destId="{D246258E-F6E7-46A7-93CD-6FA238228D2C}" srcOrd="0" destOrd="0" presId="urn:microsoft.com/office/officeart/2005/8/layout/orgChart1"/>
    <dgm:cxn modelId="{E667D969-CBF6-48F5-AA75-0E3BEF7F1AD3}" type="presOf" srcId="{452355B2-4583-4B3B-95AF-694B80CCB45E}" destId="{2513E4E4-450A-4028-92BB-117E34CBC021}" srcOrd="0" destOrd="0" presId="urn:microsoft.com/office/officeart/2005/8/layout/orgChart1"/>
    <dgm:cxn modelId="{FB9EC487-1DD9-46C4-9DF1-A49430A43E49}" type="presOf" srcId="{8326BC62-745D-4E24-B5B9-4F19BA9D071F}" destId="{1C2CADC2-B046-4B7A-B0F0-9DD562734DFE}" srcOrd="0" destOrd="0" presId="urn:microsoft.com/office/officeart/2005/8/layout/orgChart1"/>
    <dgm:cxn modelId="{CC2733D1-F077-4FC8-A084-B14E5D337AE6}" type="presOf" srcId="{5FAD061C-1DAB-438E-B211-532A3C22CFFC}" destId="{95FF664B-7381-4F09-948B-9079DC04D414}" srcOrd="0" destOrd="0" presId="urn:microsoft.com/office/officeart/2005/8/layout/orgChart1"/>
    <dgm:cxn modelId="{F19A1A55-88B9-4A37-9B74-FCAFD99F932E}" srcId="{93F2867A-0DFF-4E9B-A876-A634A282D6BD}" destId="{5E3B2F63-C844-4CAC-BFD8-3B3DE4E7CC79}" srcOrd="11" destOrd="0" parTransId="{EE2A12DE-63E3-49DF-88D1-09895EC68E74}" sibTransId="{1E96C4E4-26C0-4642-B522-EF56BD1467D5}"/>
    <dgm:cxn modelId="{2E4A0029-F265-4AE6-AD0A-CF4F992B025C}" type="presOf" srcId="{7E3C5AA6-1661-4185-B01A-EB704EAEE2F4}" destId="{4CC8A666-C735-4E14-BFAA-786877F971CB}" srcOrd="0" destOrd="0" presId="urn:microsoft.com/office/officeart/2005/8/layout/orgChart1"/>
    <dgm:cxn modelId="{6198C521-AAB0-4E10-8124-5EDAF03651DE}" type="presOf" srcId="{7CC902D9-987F-431A-9B54-31BD161D5B41}" destId="{8992525D-2678-49E2-936B-B97BBE753E37}" srcOrd="0" destOrd="0" presId="urn:microsoft.com/office/officeart/2005/8/layout/orgChart1"/>
    <dgm:cxn modelId="{660F4BB5-32BD-4CE5-80C1-DDB44A639FE0}" type="presOf" srcId="{CCC9F862-CA7E-4707-B736-6D583934AF82}" destId="{20FFAD18-8AA8-4F3F-A65A-5AEE2575F1B3}" srcOrd="0" destOrd="0" presId="urn:microsoft.com/office/officeart/2005/8/layout/orgChart1"/>
    <dgm:cxn modelId="{54B02D11-2CB7-4169-AF94-C4FA65131690}" srcId="{93F2867A-0DFF-4E9B-A876-A634A282D6BD}" destId="{B4D66C81-5078-4088-97C0-AD33ADA3CF17}" srcOrd="10" destOrd="0" parTransId="{DAAC6AB6-AB6A-4688-BB12-D598E1205A25}" sibTransId="{27D8084B-0D74-40C1-874F-F8DF8510A00E}"/>
    <dgm:cxn modelId="{50829BAD-5019-4C85-9F0D-D7F83F2EF1F4}" type="presOf" srcId="{89C1123A-49FE-476A-AC93-C7605B730E34}" destId="{5EE79504-EF25-494A-8E3E-4ABD6AAF46F1}" srcOrd="0" destOrd="0" presId="urn:microsoft.com/office/officeart/2005/8/layout/orgChart1"/>
    <dgm:cxn modelId="{9DC58CE0-159B-4F2E-8B01-3291CB2137EB}" type="presOf" srcId="{4D4A2E64-23C2-4C1A-B06A-3632F08153E8}" destId="{86BFE94D-6B61-472C-BA72-C5F6CE0E31EB}" srcOrd="0" destOrd="0" presId="urn:microsoft.com/office/officeart/2005/8/layout/orgChart1"/>
    <dgm:cxn modelId="{035AC8A1-C93A-4747-B15A-3DDC4454085D}" type="presOf" srcId="{06A73D35-AA31-4813-B27F-46B365243A44}" destId="{62444314-C4BC-4AF3-B99E-207065DB92D6}" srcOrd="0" destOrd="0" presId="urn:microsoft.com/office/officeart/2005/8/layout/orgChart1"/>
    <dgm:cxn modelId="{AC3DC2D0-4FC7-4B56-8456-096AAA56F64A}" type="presOf" srcId="{7CC902D9-987F-431A-9B54-31BD161D5B41}" destId="{B898C47F-DAB0-4890-9737-F15FEFC53476}" srcOrd="1" destOrd="0" presId="urn:microsoft.com/office/officeart/2005/8/layout/orgChart1"/>
    <dgm:cxn modelId="{FA276147-4592-4675-853D-E99012CC3F6E}" type="presOf" srcId="{1711287B-8460-4453-996D-D4D3254DED0D}" destId="{0E7A4A03-E809-4F44-94D3-C3C091D7522E}" srcOrd="1" destOrd="0" presId="urn:microsoft.com/office/officeart/2005/8/layout/orgChart1"/>
    <dgm:cxn modelId="{55172A6B-D0A8-4785-8296-DAFDCCFDA172}" type="presOf" srcId="{5E3B2F63-C844-4CAC-BFD8-3B3DE4E7CC79}" destId="{DEACAECF-D2B6-4F0A-91B6-C043DB57AE29}" srcOrd="1" destOrd="0" presId="urn:microsoft.com/office/officeart/2005/8/layout/orgChart1"/>
    <dgm:cxn modelId="{4391D569-85CF-4036-A414-DAE644F11EA5}" type="presOf" srcId="{0EEA8C0F-48A6-477E-A481-FF5C42E66A4B}" destId="{6B760293-5029-4ACA-8103-CA9D06383511}" srcOrd="0" destOrd="0" presId="urn:microsoft.com/office/officeart/2005/8/layout/orgChart1"/>
    <dgm:cxn modelId="{84A25633-4334-4209-8FB7-D37BF45F73C5}" srcId="{93F2867A-0DFF-4E9B-A876-A634A282D6BD}" destId="{BF34F9C9-C64C-4ED9-96D3-48C15F014BF1}" srcOrd="13" destOrd="0" parTransId="{8DBE222F-A38D-4721-A235-659EA8CA5085}" sibTransId="{BBEDF0BA-595A-439D-98C2-7BA0787AAF56}"/>
    <dgm:cxn modelId="{5A98FAF5-EB73-4F18-A6BF-BF637F848FD0}" type="presOf" srcId="{E08276F5-BCF0-40AC-BBB9-515CF0AE69BA}" destId="{CBF852F3-7830-4DF0-A01F-CD78598F140C}" srcOrd="0" destOrd="0" presId="urn:microsoft.com/office/officeart/2005/8/layout/orgChart1"/>
    <dgm:cxn modelId="{072EECE9-B7E7-4FB6-8C02-4922892E8FEE}" type="presOf" srcId="{BE2CC090-85E2-4397-B644-648DB5FE6421}" destId="{9B70B2F8-E773-4EA8-B076-C5DC0CB61653}" srcOrd="1" destOrd="0" presId="urn:microsoft.com/office/officeart/2005/8/layout/orgChart1"/>
    <dgm:cxn modelId="{821ECB08-4B78-45FF-9D06-7A9D88013005}" srcId="{306B9293-BF38-4EFD-B7E1-AD125C73810A}" destId="{C54A68F8-4FBE-44E6-9B0F-444E719E924B}" srcOrd="5" destOrd="0" parTransId="{A655983F-FA3D-4C3F-BFE8-D22C0BF70E30}" sibTransId="{6384BBA0-132A-454D-A01B-87E39108125B}"/>
    <dgm:cxn modelId="{AA73FCF8-86F7-4DB8-A899-0CE07ED042D8}" srcId="{0688E69D-A9DC-4518-ACD3-E80F42DE837B}" destId="{4D4A2E64-23C2-4C1A-B06A-3632F08153E8}" srcOrd="6" destOrd="0" parTransId="{94308958-5EEC-404B-872F-BE008A725AE6}" sibTransId="{87539E59-4115-4E72-BB2B-362781F7D88A}"/>
    <dgm:cxn modelId="{0FAD713F-720B-45F3-B78F-A9BAF1FA58A9}" type="presOf" srcId="{93F2867A-0DFF-4E9B-A876-A634A282D6BD}" destId="{8D3E1D87-A999-4BC8-ABC1-DE6FE075D3CE}" srcOrd="0" destOrd="0" presId="urn:microsoft.com/office/officeart/2005/8/layout/orgChart1"/>
    <dgm:cxn modelId="{208D6D43-4044-44FB-B789-2225A8D1D9A7}" type="presOf" srcId="{6FF8F970-7E4B-4B41-A030-552CBD7E379D}" destId="{F50E55B4-B8A1-48BC-89E5-EEBA6C9F7F29}" srcOrd="0" destOrd="0" presId="urn:microsoft.com/office/officeart/2005/8/layout/orgChart1"/>
    <dgm:cxn modelId="{8228CA3E-896C-4172-BD7C-69DAA28373BE}" type="presOf" srcId="{F80D874D-1E52-4AA4-B561-C8C85B8F9590}" destId="{18EE5960-0DEB-48CD-BA6D-57DEEB2584D2}" srcOrd="1" destOrd="0" presId="urn:microsoft.com/office/officeart/2005/8/layout/orgChart1"/>
    <dgm:cxn modelId="{A8FCC821-ED07-4820-8AF5-04F4F115104D}" type="presOf" srcId="{249BE4B3-DB71-4C11-B558-515493D06BD0}" destId="{1100B5F6-A408-4B51-B537-48D608B3DE24}" srcOrd="1" destOrd="0" presId="urn:microsoft.com/office/officeart/2005/8/layout/orgChart1"/>
    <dgm:cxn modelId="{A617B04E-83CC-4FFD-8827-8A1C214B4A2F}" type="presOf" srcId="{5E9FAA31-A3E4-4893-94EC-B5B5297EB755}" destId="{15BC9543-B64F-4A5E-B28F-64EC4FCE42C6}" srcOrd="1" destOrd="0" presId="urn:microsoft.com/office/officeart/2005/8/layout/orgChart1"/>
    <dgm:cxn modelId="{3C780C7A-2C34-4591-B705-99E62EA3DC29}" type="presOf" srcId="{B4D66C81-5078-4088-97C0-AD33ADA3CF17}" destId="{8E815770-8252-46F3-8171-6EC84FF6A5FD}" srcOrd="0" destOrd="0" presId="urn:microsoft.com/office/officeart/2005/8/layout/orgChart1"/>
    <dgm:cxn modelId="{4B57004B-BAF4-4979-87BD-2B9890DA1D08}" srcId="{93F2867A-0DFF-4E9B-A876-A634A282D6BD}" destId="{BA278CF1-3318-44E6-AE10-38A7BF17F2FA}" srcOrd="0" destOrd="0" parTransId="{70E31E36-F550-4F7A-904C-4FBCC0652B27}" sibTransId="{988382B7-9587-458F-AA72-AFC95FC6D986}"/>
    <dgm:cxn modelId="{6D27F13B-F6F2-4D95-B5E1-764D2EB19D54}" srcId="{306B9293-BF38-4EFD-B7E1-AD125C73810A}" destId="{3EC3D22C-48B6-4F22-B2FF-895E9D7B793A}" srcOrd="0" destOrd="0" parTransId="{C71A1F62-382A-42F6-8D00-27BA155D25B9}" sibTransId="{1C00DD8C-7596-4E62-8AA3-E5F584A82B93}"/>
    <dgm:cxn modelId="{A55C0720-B420-42DD-884E-EFD511AF1868}" srcId="{6A2450C3-D122-47F7-901A-CFAF6CB6DEC9}" destId="{0531BE79-A8AD-4E60-874D-7F817B162632}" srcOrd="2" destOrd="0" parTransId="{87C83F88-564B-4AB8-9AED-DC5A93E04A94}" sibTransId="{474E8072-7331-4B0D-9267-B12501E40F60}"/>
    <dgm:cxn modelId="{3FCF26DF-5895-4F9C-8192-9448F1A50828}" type="presOf" srcId="{E53AD251-C21D-4747-B724-554D89CC7BA2}" destId="{59F6EA0C-23DD-4561-B474-73DD48E36932}" srcOrd="0" destOrd="0" presId="urn:microsoft.com/office/officeart/2005/8/layout/orgChart1"/>
    <dgm:cxn modelId="{9D631C2C-CEA3-4761-9895-BDC750D0C5B4}" type="presOf" srcId="{AB5DAAED-23F6-41DA-8BE1-91BCBAE0F4A3}" destId="{C5107459-D59A-4904-A3A6-98E9F660B594}" srcOrd="0" destOrd="0" presId="urn:microsoft.com/office/officeart/2005/8/layout/orgChart1"/>
    <dgm:cxn modelId="{CCB5E63B-39EA-4813-9EAD-452E73B8EC01}" type="presOf" srcId="{1F7BB898-8764-4A7D-BDBB-4B1447598A69}" destId="{BADB81E3-F623-4B20-85F9-5A447F20F877}" srcOrd="0" destOrd="0" presId="urn:microsoft.com/office/officeart/2005/8/layout/orgChart1"/>
    <dgm:cxn modelId="{E471101B-3338-4284-BAAD-F113D230C1C4}" type="presOf" srcId="{566058B7-167D-4AFE-98F7-0B3980D65CA6}" destId="{C768F73B-DF7B-4A88-8F82-A27709E57D35}" srcOrd="0" destOrd="0" presId="urn:microsoft.com/office/officeart/2005/8/layout/orgChart1"/>
    <dgm:cxn modelId="{23D71DA2-D10A-4B77-A502-E5053118DB7F}" type="presOf" srcId="{3EC3D22C-48B6-4F22-B2FF-895E9D7B793A}" destId="{2D9B1D46-D04E-4597-934A-886B191E095A}" srcOrd="1" destOrd="0" presId="urn:microsoft.com/office/officeart/2005/8/layout/orgChart1"/>
    <dgm:cxn modelId="{9AB15053-58C2-4988-9A56-06F42A4550AA}" type="presOf" srcId="{2D972647-6579-4D3E-B64C-9AFDC326A6A2}" destId="{082D4652-82DA-4196-8121-B95EFC1102DC}" srcOrd="0" destOrd="0" presId="urn:microsoft.com/office/officeart/2005/8/layout/orgChart1"/>
    <dgm:cxn modelId="{C83B6D8E-AF35-46BA-BC4A-153A2F174ECD}" type="presOf" srcId="{518D2609-141C-4601-8D9F-E58BAC70D541}" destId="{4D390672-0732-4453-B25A-577A72FBFB33}" srcOrd="0" destOrd="0" presId="urn:microsoft.com/office/officeart/2005/8/layout/orgChart1"/>
    <dgm:cxn modelId="{C9890342-19A3-4DA1-B934-B8EF9741AADC}" srcId="{835FFCC9-43EA-4037-94FA-D6A10F86C4B8}" destId="{0688E69D-A9DC-4518-ACD3-E80F42DE837B}" srcOrd="5" destOrd="0" parTransId="{777682B2-45A0-4E37-94F2-14FCA52EB5A3}" sibTransId="{58C20BE8-422C-449A-8798-5B1CD544993E}"/>
    <dgm:cxn modelId="{82EC06F7-4C53-42A5-9452-A265C3539E15}" type="presParOf" srcId="{F34898CE-AF3A-496B-B621-F13C2F2F77B7}" destId="{C92087FE-7E24-458A-BAD9-C17701A3F965}" srcOrd="0" destOrd="0" presId="urn:microsoft.com/office/officeart/2005/8/layout/orgChart1"/>
    <dgm:cxn modelId="{D1C8CF74-30C7-4061-8718-B67DEFAC2D43}" type="presParOf" srcId="{C92087FE-7E24-458A-BAD9-C17701A3F965}" destId="{DA2F7A43-C90E-492E-AB83-5660CE03A40F}" srcOrd="0" destOrd="0" presId="urn:microsoft.com/office/officeart/2005/8/layout/orgChart1"/>
    <dgm:cxn modelId="{68CA6B5E-41E0-4B44-8CEA-91DB8B2126AE}" type="presParOf" srcId="{DA2F7A43-C90E-492E-AB83-5660CE03A40F}" destId="{74530422-1797-4C8E-B912-982162903238}" srcOrd="0" destOrd="0" presId="urn:microsoft.com/office/officeart/2005/8/layout/orgChart1"/>
    <dgm:cxn modelId="{B47CB799-BCFD-4E5D-8B0C-D0B3B19C7737}" type="presParOf" srcId="{DA2F7A43-C90E-492E-AB83-5660CE03A40F}" destId="{440B2C20-4047-4BC5-ACCA-BE5F807DA1D0}" srcOrd="1" destOrd="0" presId="urn:microsoft.com/office/officeart/2005/8/layout/orgChart1"/>
    <dgm:cxn modelId="{DBD5D5E9-2586-4130-994F-BECC9DC5AE7F}" type="presParOf" srcId="{C92087FE-7E24-458A-BAD9-C17701A3F965}" destId="{3C0F830E-EE8C-4F29-A6B9-DC52C572A8B1}" srcOrd="1" destOrd="0" presId="urn:microsoft.com/office/officeart/2005/8/layout/orgChart1"/>
    <dgm:cxn modelId="{69E6FB18-6B43-4FED-B394-38D87E653D86}" type="presParOf" srcId="{3C0F830E-EE8C-4F29-A6B9-DC52C572A8B1}" destId="{64B272A3-E976-464A-A52E-E5EACB49DAF7}" srcOrd="0" destOrd="0" presId="urn:microsoft.com/office/officeart/2005/8/layout/orgChart1"/>
    <dgm:cxn modelId="{390CDB37-E4FF-42E3-8A9C-CCBB87994B2E}" type="presParOf" srcId="{3C0F830E-EE8C-4F29-A6B9-DC52C572A8B1}" destId="{26FD2F95-86A2-4509-B09D-1A1C9D383A3E}" srcOrd="1" destOrd="0" presId="urn:microsoft.com/office/officeart/2005/8/layout/orgChart1"/>
    <dgm:cxn modelId="{2F3895C5-4FFE-49C2-8788-E4A461F20EF4}" type="presParOf" srcId="{26FD2F95-86A2-4509-B09D-1A1C9D383A3E}" destId="{23FAA4E3-DC0E-40B4-B218-087A547DFA94}" srcOrd="0" destOrd="0" presId="urn:microsoft.com/office/officeart/2005/8/layout/orgChart1"/>
    <dgm:cxn modelId="{591CC066-B409-40C5-84FB-F1C472CB4661}" type="presParOf" srcId="{23FAA4E3-DC0E-40B4-B218-087A547DFA94}" destId="{14A7EB85-4369-4C62-A839-7D851C06E330}" srcOrd="0" destOrd="0" presId="urn:microsoft.com/office/officeart/2005/8/layout/orgChart1"/>
    <dgm:cxn modelId="{B3E6BA59-2C0B-42C7-A0A7-F7D5E3F32AC5}" type="presParOf" srcId="{23FAA4E3-DC0E-40B4-B218-087A547DFA94}" destId="{E7F11C78-5C4E-4426-AE5E-ADD5C94758A9}" srcOrd="1" destOrd="0" presId="urn:microsoft.com/office/officeart/2005/8/layout/orgChart1"/>
    <dgm:cxn modelId="{BE8B2D8C-6CAD-4515-927E-80AD6E89FA31}" type="presParOf" srcId="{26FD2F95-86A2-4509-B09D-1A1C9D383A3E}" destId="{7529CD75-F1B8-4E7A-B5C3-F2123425333B}" srcOrd="1" destOrd="0" presId="urn:microsoft.com/office/officeart/2005/8/layout/orgChart1"/>
    <dgm:cxn modelId="{522CA7D3-D3ED-4741-B1E4-49E37E2762BF}" type="presParOf" srcId="{7529CD75-F1B8-4E7A-B5C3-F2123425333B}" destId="{95DCF51E-0A62-44FA-A719-CD27EC0F392F}" srcOrd="0" destOrd="0" presId="urn:microsoft.com/office/officeart/2005/8/layout/orgChart1"/>
    <dgm:cxn modelId="{BDF04ECF-DE79-426B-A5B4-C08DF9A8D08F}" type="presParOf" srcId="{7529CD75-F1B8-4E7A-B5C3-F2123425333B}" destId="{5DEB373A-CE54-4FA8-A074-154D75794EC0}" srcOrd="1" destOrd="0" presId="urn:microsoft.com/office/officeart/2005/8/layout/orgChart1"/>
    <dgm:cxn modelId="{DA4F34FF-F572-4877-A78B-A8F249942D9C}" type="presParOf" srcId="{5DEB373A-CE54-4FA8-A074-154D75794EC0}" destId="{DCC5966B-6C8B-4941-A6AF-95BA3D325992}" srcOrd="0" destOrd="0" presId="urn:microsoft.com/office/officeart/2005/8/layout/orgChart1"/>
    <dgm:cxn modelId="{F7B1B451-FCFC-4789-B849-BA152E71B129}" type="presParOf" srcId="{DCC5966B-6C8B-4941-A6AF-95BA3D325992}" destId="{E7C744F0-4BEE-4F56-935D-5EB80CC56C88}" srcOrd="0" destOrd="0" presId="urn:microsoft.com/office/officeart/2005/8/layout/orgChart1"/>
    <dgm:cxn modelId="{96950248-EE39-426E-9531-56A63F5FD57B}" type="presParOf" srcId="{DCC5966B-6C8B-4941-A6AF-95BA3D325992}" destId="{2D9B1D46-D04E-4597-934A-886B191E095A}" srcOrd="1" destOrd="0" presId="urn:microsoft.com/office/officeart/2005/8/layout/orgChart1"/>
    <dgm:cxn modelId="{8EDF50D9-6EBC-4F76-9282-5B06CF618950}" type="presParOf" srcId="{5DEB373A-CE54-4FA8-A074-154D75794EC0}" destId="{D745444D-D111-4AD5-B2BF-E9B90DCBFAED}" srcOrd="1" destOrd="0" presId="urn:microsoft.com/office/officeart/2005/8/layout/orgChart1"/>
    <dgm:cxn modelId="{EEC6ED6B-435B-426D-949A-AB911934F731}" type="presParOf" srcId="{5DEB373A-CE54-4FA8-A074-154D75794EC0}" destId="{BE55C982-7309-4ED2-A145-9FF935176275}" srcOrd="2" destOrd="0" presId="urn:microsoft.com/office/officeart/2005/8/layout/orgChart1"/>
    <dgm:cxn modelId="{3EA561D9-00DF-49B7-AD0D-FA73612098A9}" type="presParOf" srcId="{7529CD75-F1B8-4E7A-B5C3-F2123425333B}" destId="{C5107459-D59A-4904-A3A6-98E9F660B594}" srcOrd="2" destOrd="0" presId="urn:microsoft.com/office/officeart/2005/8/layout/orgChart1"/>
    <dgm:cxn modelId="{D248852F-1AA0-49D1-922C-872821C334F0}" type="presParOf" srcId="{7529CD75-F1B8-4E7A-B5C3-F2123425333B}" destId="{D29393A4-EDD8-4B24-B756-72C958F7F78F}" srcOrd="3" destOrd="0" presId="urn:microsoft.com/office/officeart/2005/8/layout/orgChart1"/>
    <dgm:cxn modelId="{738718FE-FC9C-4F6B-A8DF-BBDA9DFB998E}" type="presParOf" srcId="{D29393A4-EDD8-4B24-B756-72C958F7F78F}" destId="{AF62838F-01D4-4AF2-A5F7-277F0D867995}" srcOrd="0" destOrd="0" presId="urn:microsoft.com/office/officeart/2005/8/layout/orgChart1"/>
    <dgm:cxn modelId="{247B403C-4A94-45F0-BDCB-71A4CB22D553}" type="presParOf" srcId="{AF62838F-01D4-4AF2-A5F7-277F0D867995}" destId="{3C896025-A8A3-4FA6-8811-15ACE8B3E7A2}" srcOrd="0" destOrd="0" presId="urn:microsoft.com/office/officeart/2005/8/layout/orgChart1"/>
    <dgm:cxn modelId="{4C6D61AF-AC47-41E5-BBB9-CF3CA1CF50D8}" type="presParOf" srcId="{AF62838F-01D4-4AF2-A5F7-277F0D867995}" destId="{2FAB8885-2BEF-458C-9717-3B6F5927F530}" srcOrd="1" destOrd="0" presId="urn:microsoft.com/office/officeart/2005/8/layout/orgChart1"/>
    <dgm:cxn modelId="{21C8813B-18E0-4AA9-A5DE-18716F524D33}" type="presParOf" srcId="{D29393A4-EDD8-4B24-B756-72C958F7F78F}" destId="{D60E1C44-4638-4AC8-A077-CD48121E35CB}" srcOrd="1" destOrd="0" presId="urn:microsoft.com/office/officeart/2005/8/layout/orgChart1"/>
    <dgm:cxn modelId="{3DB87EBD-3FD7-4C0C-AA60-864CC8377360}" type="presParOf" srcId="{D29393A4-EDD8-4B24-B756-72C958F7F78F}" destId="{BB0518DB-EA54-4890-B1F7-3C0618DE5A40}" srcOrd="2" destOrd="0" presId="urn:microsoft.com/office/officeart/2005/8/layout/orgChart1"/>
    <dgm:cxn modelId="{6D4DD0CE-981D-4FF7-A601-64DA2B270F0E}" type="presParOf" srcId="{7529CD75-F1B8-4E7A-B5C3-F2123425333B}" destId="{78859BE8-3747-4411-BDE0-718D59F50584}" srcOrd="4" destOrd="0" presId="urn:microsoft.com/office/officeart/2005/8/layout/orgChart1"/>
    <dgm:cxn modelId="{6679C7A4-D03B-4D2C-992B-79F0DA7C339B}" type="presParOf" srcId="{7529CD75-F1B8-4E7A-B5C3-F2123425333B}" destId="{6822195C-D49F-4E68-8435-7A679E9471C4}" srcOrd="5" destOrd="0" presId="urn:microsoft.com/office/officeart/2005/8/layout/orgChart1"/>
    <dgm:cxn modelId="{CE20320A-3795-414A-857C-DF2FC4D4FDF2}" type="presParOf" srcId="{6822195C-D49F-4E68-8435-7A679E9471C4}" destId="{47CD889A-BC72-410D-8560-6DEFAB4BC2CA}" srcOrd="0" destOrd="0" presId="urn:microsoft.com/office/officeart/2005/8/layout/orgChart1"/>
    <dgm:cxn modelId="{A984A6A6-4F6C-4A60-93CF-AA6111A16B51}" type="presParOf" srcId="{47CD889A-BC72-410D-8560-6DEFAB4BC2CA}" destId="{4D390672-0732-4453-B25A-577A72FBFB33}" srcOrd="0" destOrd="0" presId="urn:microsoft.com/office/officeart/2005/8/layout/orgChart1"/>
    <dgm:cxn modelId="{42B1B67A-7F85-460A-A362-16C189C53C69}" type="presParOf" srcId="{47CD889A-BC72-410D-8560-6DEFAB4BC2CA}" destId="{4A342BAC-5D68-4950-BE9D-56852950B268}" srcOrd="1" destOrd="0" presId="urn:microsoft.com/office/officeart/2005/8/layout/orgChart1"/>
    <dgm:cxn modelId="{4F234D46-819A-45F5-9BCA-ABF1EF43A6FD}" type="presParOf" srcId="{6822195C-D49F-4E68-8435-7A679E9471C4}" destId="{CF4299FD-403C-4543-A81B-A86F635DC268}" srcOrd="1" destOrd="0" presId="urn:microsoft.com/office/officeart/2005/8/layout/orgChart1"/>
    <dgm:cxn modelId="{3A6CCFAA-707F-41D0-A58E-27EAFEA59ED0}" type="presParOf" srcId="{6822195C-D49F-4E68-8435-7A679E9471C4}" destId="{0F031835-393D-42BE-8314-A14067B9C792}" srcOrd="2" destOrd="0" presId="urn:microsoft.com/office/officeart/2005/8/layout/orgChart1"/>
    <dgm:cxn modelId="{DDB9CE55-A818-44E0-A219-61000E35E128}" type="presParOf" srcId="{7529CD75-F1B8-4E7A-B5C3-F2123425333B}" destId="{E09721FF-9533-4535-B8B7-85C9963BA30A}" srcOrd="6" destOrd="0" presId="urn:microsoft.com/office/officeart/2005/8/layout/orgChart1"/>
    <dgm:cxn modelId="{1A92879B-91AF-4CD4-892D-4D4767ABD06C}" type="presParOf" srcId="{7529CD75-F1B8-4E7A-B5C3-F2123425333B}" destId="{8CD95F26-A4C5-4695-93EE-FFA8693317E9}" srcOrd="7" destOrd="0" presId="urn:microsoft.com/office/officeart/2005/8/layout/orgChart1"/>
    <dgm:cxn modelId="{0A24BEB8-52E0-437E-8FED-333B794E0248}" type="presParOf" srcId="{8CD95F26-A4C5-4695-93EE-FFA8693317E9}" destId="{A6C253A9-E0DA-45CC-9B69-8C6E34746D14}" srcOrd="0" destOrd="0" presId="urn:microsoft.com/office/officeart/2005/8/layout/orgChart1"/>
    <dgm:cxn modelId="{B8588BE1-B9E2-43D2-A761-EC3CFF7F0DE0}" type="presParOf" srcId="{A6C253A9-E0DA-45CC-9B69-8C6E34746D14}" destId="{3C3A0C5B-1947-41BD-8651-D21DFFE13622}" srcOrd="0" destOrd="0" presId="urn:microsoft.com/office/officeart/2005/8/layout/orgChart1"/>
    <dgm:cxn modelId="{8DE862C6-03C3-4D4E-B4F0-C15378FDBAB3}" type="presParOf" srcId="{A6C253A9-E0DA-45CC-9B69-8C6E34746D14}" destId="{14BE3D7D-ED1B-4B87-9522-DB8E0EEE7197}" srcOrd="1" destOrd="0" presId="urn:microsoft.com/office/officeart/2005/8/layout/orgChart1"/>
    <dgm:cxn modelId="{10EDC464-E6D0-4D82-9540-2D076B24F8A4}" type="presParOf" srcId="{8CD95F26-A4C5-4695-93EE-FFA8693317E9}" destId="{4948CE19-F468-423F-8AFD-CAB6ACA1518A}" srcOrd="1" destOrd="0" presId="urn:microsoft.com/office/officeart/2005/8/layout/orgChart1"/>
    <dgm:cxn modelId="{CEBE9977-36A0-417A-93B0-E4DA908F730B}" type="presParOf" srcId="{8CD95F26-A4C5-4695-93EE-FFA8693317E9}" destId="{212DF8A9-7629-4F32-9BF0-267A71961239}" srcOrd="2" destOrd="0" presId="urn:microsoft.com/office/officeart/2005/8/layout/orgChart1"/>
    <dgm:cxn modelId="{C743A7F4-C839-4961-9267-1E0ED3DCDB05}" type="presParOf" srcId="{7529CD75-F1B8-4E7A-B5C3-F2123425333B}" destId="{9B4B74EF-0E58-4343-BD70-BA013FB8F385}" srcOrd="8" destOrd="0" presId="urn:microsoft.com/office/officeart/2005/8/layout/orgChart1"/>
    <dgm:cxn modelId="{2D678195-8D20-4935-AA51-93DF45968E5B}" type="presParOf" srcId="{7529CD75-F1B8-4E7A-B5C3-F2123425333B}" destId="{522CA9A7-C5A3-42D3-A33C-E4E7E5DAFD12}" srcOrd="9" destOrd="0" presId="urn:microsoft.com/office/officeart/2005/8/layout/orgChart1"/>
    <dgm:cxn modelId="{9C6B841B-A9C2-4B89-BA2A-88F85A5E4A4C}" type="presParOf" srcId="{522CA9A7-C5A3-42D3-A33C-E4E7E5DAFD12}" destId="{E8743A64-28F8-401E-9C1C-16E232D79A45}" srcOrd="0" destOrd="0" presId="urn:microsoft.com/office/officeart/2005/8/layout/orgChart1"/>
    <dgm:cxn modelId="{A81849C2-1819-4E28-BF58-25A018E928CB}" type="presParOf" srcId="{E8743A64-28F8-401E-9C1C-16E232D79A45}" destId="{A106F428-1334-4EF7-A75E-E23000DDCB27}" srcOrd="0" destOrd="0" presId="urn:microsoft.com/office/officeart/2005/8/layout/orgChart1"/>
    <dgm:cxn modelId="{69190770-9228-4794-9682-EF8B0451AF17}" type="presParOf" srcId="{E8743A64-28F8-401E-9C1C-16E232D79A45}" destId="{18EE5960-0DEB-48CD-BA6D-57DEEB2584D2}" srcOrd="1" destOrd="0" presId="urn:microsoft.com/office/officeart/2005/8/layout/orgChart1"/>
    <dgm:cxn modelId="{85EE2E40-C3B6-4945-B571-A285CFCBB1F2}" type="presParOf" srcId="{522CA9A7-C5A3-42D3-A33C-E4E7E5DAFD12}" destId="{2E66B1DE-2A39-4931-8630-D2D2EBF7BFF3}" srcOrd="1" destOrd="0" presId="urn:microsoft.com/office/officeart/2005/8/layout/orgChart1"/>
    <dgm:cxn modelId="{66D6A471-371A-4235-8E47-60F49DB3E6B9}" type="presParOf" srcId="{522CA9A7-C5A3-42D3-A33C-E4E7E5DAFD12}" destId="{269D168A-94DF-4763-BD33-D568AED884EF}" srcOrd="2" destOrd="0" presId="urn:microsoft.com/office/officeart/2005/8/layout/orgChart1"/>
    <dgm:cxn modelId="{CDCFE50B-22A8-40F4-A828-DF705B6DB90E}" type="presParOf" srcId="{7529CD75-F1B8-4E7A-B5C3-F2123425333B}" destId="{675AB662-E5A1-4D6D-990E-374613ADE878}" srcOrd="10" destOrd="0" presId="urn:microsoft.com/office/officeart/2005/8/layout/orgChart1"/>
    <dgm:cxn modelId="{7F30B8D5-E4DA-49FF-9EE1-A84C7EA813EE}" type="presParOf" srcId="{7529CD75-F1B8-4E7A-B5C3-F2123425333B}" destId="{E95B46E8-38AE-4480-AC92-BACC8C2B8EAC}" srcOrd="11" destOrd="0" presId="urn:microsoft.com/office/officeart/2005/8/layout/orgChart1"/>
    <dgm:cxn modelId="{90B3B92C-05BE-492B-B8A8-0FA50A23B3EE}" type="presParOf" srcId="{E95B46E8-38AE-4480-AC92-BACC8C2B8EAC}" destId="{E42D0092-98C0-4E94-9479-EC4B750B0DBA}" srcOrd="0" destOrd="0" presId="urn:microsoft.com/office/officeart/2005/8/layout/orgChart1"/>
    <dgm:cxn modelId="{CDAD2EED-BC2F-42A6-ABE4-73E1421E19E7}" type="presParOf" srcId="{E42D0092-98C0-4E94-9479-EC4B750B0DBA}" destId="{39EB3D73-DF24-481A-8E15-03E99AEC17D2}" srcOrd="0" destOrd="0" presId="urn:microsoft.com/office/officeart/2005/8/layout/orgChart1"/>
    <dgm:cxn modelId="{5F8F4603-6D9A-4349-9148-81C6C4B24F3F}" type="presParOf" srcId="{E42D0092-98C0-4E94-9479-EC4B750B0DBA}" destId="{675C63BE-0299-4457-A220-B372E964CC89}" srcOrd="1" destOrd="0" presId="urn:microsoft.com/office/officeart/2005/8/layout/orgChart1"/>
    <dgm:cxn modelId="{1820AC6B-A549-464E-BA86-4DFD45F5F553}" type="presParOf" srcId="{E95B46E8-38AE-4480-AC92-BACC8C2B8EAC}" destId="{D18DDD98-186C-4FA8-A7E5-8399045F1D51}" srcOrd="1" destOrd="0" presId="urn:microsoft.com/office/officeart/2005/8/layout/orgChart1"/>
    <dgm:cxn modelId="{C57B6D62-6156-4F8A-BA1A-B1692BC0530B}" type="presParOf" srcId="{E95B46E8-38AE-4480-AC92-BACC8C2B8EAC}" destId="{2942EA8A-8A42-4EEC-89BD-036F4A099B5E}" srcOrd="2" destOrd="0" presId="urn:microsoft.com/office/officeart/2005/8/layout/orgChart1"/>
    <dgm:cxn modelId="{4697BC96-FC26-4FBC-82F0-15DB4BE68790}" type="presParOf" srcId="{7529CD75-F1B8-4E7A-B5C3-F2123425333B}" destId="{F8F8CA4A-F8BE-4D98-8B20-6F289E05473B}" srcOrd="12" destOrd="0" presId="urn:microsoft.com/office/officeart/2005/8/layout/orgChart1"/>
    <dgm:cxn modelId="{B0B84CA5-3CD1-4ECA-A172-658D17FB8838}" type="presParOf" srcId="{7529CD75-F1B8-4E7A-B5C3-F2123425333B}" destId="{4FFAEAF3-D402-4892-A2F5-D9FA26BDA005}" srcOrd="13" destOrd="0" presId="urn:microsoft.com/office/officeart/2005/8/layout/orgChart1"/>
    <dgm:cxn modelId="{8F195427-A8AC-4938-96D4-45E00AD3101C}" type="presParOf" srcId="{4FFAEAF3-D402-4892-A2F5-D9FA26BDA005}" destId="{AEB35004-AF7F-4233-B38D-079CC4D83958}" srcOrd="0" destOrd="0" presId="urn:microsoft.com/office/officeart/2005/8/layout/orgChart1"/>
    <dgm:cxn modelId="{7E463DC1-FF12-49FA-BDB1-CA4B17FD946A}" type="presParOf" srcId="{AEB35004-AF7F-4233-B38D-079CC4D83958}" destId="{5103CE3E-69AB-4FDA-9C51-9CC5E93A1ADF}" srcOrd="0" destOrd="0" presId="urn:microsoft.com/office/officeart/2005/8/layout/orgChart1"/>
    <dgm:cxn modelId="{77004412-DE06-4AF4-8C39-3CEECD37C35D}" type="presParOf" srcId="{AEB35004-AF7F-4233-B38D-079CC4D83958}" destId="{5E31B0CB-71B8-492C-9D8F-EE2CEA0B1BEE}" srcOrd="1" destOrd="0" presId="urn:microsoft.com/office/officeart/2005/8/layout/orgChart1"/>
    <dgm:cxn modelId="{1684CA1A-14E8-4368-8078-03AF43337C9B}" type="presParOf" srcId="{4FFAEAF3-D402-4892-A2F5-D9FA26BDA005}" destId="{5E4E028C-629B-425F-8530-D41E29CD121D}" srcOrd="1" destOrd="0" presId="urn:microsoft.com/office/officeart/2005/8/layout/orgChart1"/>
    <dgm:cxn modelId="{575D1D30-5264-4F7D-99FC-2CC923579D9D}" type="presParOf" srcId="{4FFAEAF3-D402-4892-A2F5-D9FA26BDA005}" destId="{F3037966-8355-4427-8612-E51DF746D89B}" srcOrd="2" destOrd="0" presId="urn:microsoft.com/office/officeart/2005/8/layout/orgChart1"/>
    <dgm:cxn modelId="{E17B6EA9-8451-41B6-89C7-B35F78DB5143}" type="presParOf" srcId="{7529CD75-F1B8-4E7A-B5C3-F2123425333B}" destId="{35C3A3F1-84C8-4E06-BA6D-C03A82B34846}" srcOrd="14" destOrd="0" presId="urn:microsoft.com/office/officeart/2005/8/layout/orgChart1"/>
    <dgm:cxn modelId="{940BBE8E-679C-49BB-A18A-C9E7D91242B8}" type="presParOf" srcId="{7529CD75-F1B8-4E7A-B5C3-F2123425333B}" destId="{385B7A04-A127-4419-BB16-42ADCE674761}" srcOrd="15" destOrd="0" presId="urn:microsoft.com/office/officeart/2005/8/layout/orgChart1"/>
    <dgm:cxn modelId="{8F782B0F-04AE-4267-9976-9A8CE4466C8C}" type="presParOf" srcId="{385B7A04-A127-4419-BB16-42ADCE674761}" destId="{8BC1BADD-E7ED-45B9-A527-80FFFE5F1968}" srcOrd="0" destOrd="0" presId="urn:microsoft.com/office/officeart/2005/8/layout/orgChart1"/>
    <dgm:cxn modelId="{D2064561-B47E-4646-8796-D2E2E30BA253}" type="presParOf" srcId="{8BC1BADD-E7ED-45B9-A527-80FFFE5F1968}" destId="{522FCB7D-D3E8-4CBF-831A-6A6D00EF20F2}" srcOrd="0" destOrd="0" presId="urn:microsoft.com/office/officeart/2005/8/layout/orgChart1"/>
    <dgm:cxn modelId="{E53F6A87-C4CD-43D7-85CC-2CD9EA8607DA}" type="presParOf" srcId="{8BC1BADD-E7ED-45B9-A527-80FFFE5F1968}" destId="{9C6F88C8-FCF9-491D-AA04-A8B9E399A2A7}" srcOrd="1" destOrd="0" presId="urn:microsoft.com/office/officeart/2005/8/layout/orgChart1"/>
    <dgm:cxn modelId="{E4411E79-58C2-406A-B088-D6110C6DD9B7}" type="presParOf" srcId="{385B7A04-A127-4419-BB16-42ADCE674761}" destId="{5327089D-E4B3-45A6-B591-DF08B5A2A5F6}" srcOrd="1" destOrd="0" presId="urn:microsoft.com/office/officeart/2005/8/layout/orgChart1"/>
    <dgm:cxn modelId="{F0DEF420-A913-4295-A9FE-2455BA5F1DEC}" type="presParOf" srcId="{385B7A04-A127-4419-BB16-42ADCE674761}" destId="{C85E5953-4A94-4FB8-A8CD-9D31AEFAA211}" srcOrd="2" destOrd="0" presId="urn:microsoft.com/office/officeart/2005/8/layout/orgChart1"/>
    <dgm:cxn modelId="{9828F3D1-CFB0-402D-ABAA-69279CD007B6}" type="presParOf" srcId="{26FD2F95-86A2-4509-B09D-1A1C9D383A3E}" destId="{4641C259-5A50-41B9-9676-825B21E591A0}" srcOrd="2" destOrd="0" presId="urn:microsoft.com/office/officeart/2005/8/layout/orgChart1"/>
    <dgm:cxn modelId="{32ECB8F2-C9A8-455C-BC7E-BCCA6F3F2C0A}" type="presParOf" srcId="{3C0F830E-EE8C-4F29-A6B9-DC52C572A8B1}" destId="{0D44743E-E583-4794-8754-2203B340CF72}" srcOrd="2" destOrd="0" presId="urn:microsoft.com/office/officeart/2005/8/layout/orgChart1"/>
    <dgm:cxn modelId="{44372ADF-6C6D-4431-B826-049DD799E591}" type="presParOf" srcId="{3C0F830E-EE8C-4F29-A6B9-DC52C572A8B1}" destId="{E0D11CE7-5712-497C-85AF-0D27C873AC01}" srcOrd="3" destOrd="0" presId="urn:microsoft.com/office/officeart/2005/8/layout/orgChart1"/>
    <dgm:cxn modelId="{5BFBD639-F4A5-4435-A630-1383BAAF60BA}" type="presParOf" srcId="{E0D11CE7-5712-497C-85AF-0D27C873AC01}" destId="{BF50BC3A-664B-417F-84D9-EF417E5F027F}" srcOrd="0" destOrd="0" presId="urn:microsoft.com/office/officeart/2005/8/layout/orgChart1"/>
    <dgm:cxn modelId="{B5F12365-82C2-4CC3-94D4-2A2871CA363B}" type="presParOf" srcId="{BF50BC3A-664B-417F-84D9-EF417E5F027F}" destId="{075BF73F-72E4-4633-8867-B14128B0AF2B}" srcOrd="0" destOrd="0" presId="urn:microsoft.com/office/officeart/2005/8/layout/orgChart1"/>
    <dgm:cxn modelId="{A348ABC3-0858-4495-A714-5B2C10126E56}" type="presParOf" srcId="{BF50BC3A-664B-417F-84D9-EF417E5F027F}" destId="{E7794CE3-0737-4B27-AB14-036B3FEC913A}" srcOrd="1" destOrd="0" presId="urn:microsoft.com/office/officeart/2005/8/layout/orgChart1"/>
    <dgm:cxn modelId="{0058D5EB-8D80-43B6-AAC0-EBA07760DE1E}" type="presParOf" srcId="{E0D11CE7-5712-497C-85AF-0D27C873AC01}" destId="{95BE9755-92EB-4F53-BA90-098F3871D2DB}" srcOrd="1" destOrd="0" presId="urn:microsoft.com/office/officeart/2005/8/layout/orgChart1"/>
    <dgm:cxn modelId="{8450F212-9EA2-4425-812A-EC7270A4B7D7}" type="presParOf" srcId="{E0D11CE7-5712-497C-85AF-0D27C873AC01}" destId="{FD6631B4-9174-4A94-9CC8-1F05E1AF0689}" srcOrd="2" destOrd="0" presId="urn:microsoft.com/office/officeart/2005/8/layout/orgChart1"/>
    <dgm:cxn modelId="{C20C1A88-88BC-4CB8-A97D-C81D083B87BD}" type="presParOf" srcId="{3C0F830E-EE8C-4F29-A6B9-DC52C572A8B1}" destId="{62444314-C4BC-4AF3-B99E-207065DB92D6}" srcOrd="4" destOrd="0" presId="urn:microsoft.com/office/officeart/2005/8/layout/orgChart1"/>
    <dgm:cxn modelId="{8D5976FF-F65B-4BDD-9BA2-61D10753368F}" type="presParOf" srcId="{3C0F830E-EE8C-4F29-A6B9-DC52C572A8B1}" destId="{2CDB55AE-E5C0-40CB-932A-B82E480E0892}" srcOrd="5" destOrd="0" presId="urn:microsoft.com/office/officeart/2005/8/layout/orgChart1"/>
    <dgm:cxn modelId="{EB9BA1B3-497C-415E-B64A-85759DF41E14}" type="presParOf" srcId="{2CDB55AE-E5C0-40CB-932A-B82E480E0892}" destId="{886DE1EC-331F-4032-A18A-EA242EB1DAB9}" srcOrd="0" destOrd="0" presId="urn:microsoft.com/office/officeart/2005/8/layout/orgChart1"/>
    <dgm:cxn modelId="{1FDBF9DD-1C8D-40B3-979A-AB30AD1C193B}" type="presParOf" srcId="{886DE1EC-331F-4032-A18A-EA242EB1DAB9}" destId="{BDD1819E-EB42-45A6-B388-EBF36F176E4C}" srcOrd="0" destOrd="0" presId="urn:microsoft.com/office/officeart/2005/8/layout/orgChart1"/>
    <dgm:cxn modelId="{D3DB1BF5-DC26-408B-927E-AFAA7063CF88}" type="presParOf" srcId="{886DE1EC-331F-4032-A18A-EA242EB1DAB9}" destId="{E180FD52-25CE-4419-96A3-14C38E00520A}" srcOrd="1" destOrd="0" presId="urn:microsoft.com/office/officeart/2005/8/layout/orgChart1"/>
    <dgm:cxn modelId="{D81F79DA-2B1B-4403-9301-C8A1175297C5}" type="presParOf" srcId="{2CDB55AE-E5C0-40CB-932A-B82E480E0892}" destId="{50DA5865-87C1-4B2A-A4FB-9ECA43CF931C}" srcOrd="1" destOrd="0" presId="urn:microsoft.com/office/officeart/2005/8/layout/orgChart1"/>
    <dgm:cxn modelId="{D2BADCB9-A53E-4136-86C2-0AF7192B7BD8}" type="presParOf" srcId="{50DA5865-87C1-4B2A-A4FB-9ECA43CF931C}" destId="{5FBB644F-40DF-4A8C-AF91-E42C8E4A98D1}" srcOrd="0" destOrd="0" presId="urn:microsoft.com/office/officeart/2005/8/layout/orgChart1"/>
    <dgm:cxn modelId="{ABF066EF-6677-47EB-8411-9CC763178F9C}" type="presParOf" srcId="{50DA5865-87C1-4B2A-A4FB-9ECA43CF931C}" destId="{AAB2A7A6-E092-4B1C-8729-7BCC78B69347}" srcOrd="1" destOrd="0" presId="urn:microsoft.com/office/officeart/2005/8/layout/orgChart1"/>
    <dgm:cxn modelId="{94ED6357-3EF1-400C-BC91-70BFE3F135B0}" type="presParOf" srcId="{AAB2A7A6-E092-4B1C-8729-7BCC78B69347}" destId="{8D2AFCC6-E490-4B9D-A2CB-079325E90320}" srcOrd="0" destOrd="0" presId="urn:microsoft.com/office/officeart/2005/8/layout/orgChart1"/>
    <dgm:cxn modelId="{B4F9AA1F-A217-423C-845F-36975BD2D558}" type="presParOf" srcId="{8D2AFCC6-E490-4B9D-A2CB-079325E90320}" destId="{CBF852F3-7830-4DF0-A01F-CD78598F140C}" srcOrd="0" destOrd="0" presId="urn:microsoft.com/office/officeart/2005/8/layout/orgChart1"/>
    <dgm:cxn modelId="{2CC2F771-5999-493C-B40C-86E42CDC9824}" type="presParOf" srcId="{8D2AFCC6-E490-4B9D-A2CB-079325E90320}" destId="{92012A4A-E79F-42FF-B4C5-30B78D2884A1}" srcOrd="1" destOrd="0" presId="urn:microsoft.com/office/officeart/2005/8/layout/orgChart1"/>
    <dgm:cxn modelId="{5D047638-94AE-474F-A712-04529CF8B2AC}" type="presParOf" srcId="{AAB2A7A6-E092-4B1C-8729-7BCC78B69347}" destId="{8E67221B-E9EE-4554-9392-396A7098D0D6}" srcOrd="1" destOrd="0" presId="urn:microsoft.com/office/officeart/2005/8/layout/orgChart1"/>
    <dgm:cxn modelId="{00ABA7B5-5E2D-406F-B06C-7422F257189D}" type="presParOf" srcId="{AAB2A7A6-E092-4B1C-8729-7BCC78B69347}" destId="{DCEA4AFF-9554-4120-92CF-F8E5C8D39C5F}" srcOrd="2" destOrd="0" presId="urn:microsoft.com/office/officeart/2005/8/layout/orgChart1"/>
    <dgm:cxn modelId="{92545B41-57A6-4F10-A766-3FB59E8E5CC0}" type="presParOf" srcId="{50DA5865-87C1-4B2A-A4FB-9ECA43CF931C}" destId="{F50E55B4-B8A1-48BC-89E5-EEBA6C9F7F29}" srcOrd="2" destOrd="0" presId="urn:microsoft.com/office/officeart/2005/8/layout/orgChart1"/>
    <dgm:cxn modelId="{F8F6570A-758A-4A82-8F00-A86E694533DC}" type="presParOf" srcId="{50DA5865-87C1-4B2A-A4FB-9ECA43CF931C}" destId="{F74F7758-F7F6-41B6-83AF-6B1B74CD1E0C}" srcOrd="3" destOrd="0" presId="urn:microsoft.com/office/officeart/2005/8/layout/orgChart1"/>
    <dgm:cxn modelId="{E954CBAC-8FA4-436D-A51E-6BB061B37D15}" type="presParOf" srcId="{F74F7758-F7F6-41B6-83AF-6B1B74CD1E0C}" destId="{9F7EE57D-DF84-4384-8776-4A532DE9A3A7}" srcOrd="0" destOrd="0" presId="urn:microsoft.com/office/officeart/2005/8/layout/orgChart1"/>
    <dgm:cxn modelId="{9BE86AB2-C3E4-4168-B4BE-8479D6F72B34}" type="presParOf" srcId="{9F7EE57D-DF84-4384-8776-4A532DE9A3A7}" destId="{A9E49A19-EBAB-4B09-8994-022E9A56313F}" srcOrd="0" destOrd="0" presId="urn:microsoft.com/office/officeart/2005/8/layout/orgChart1"/>
    <dgm:cxn modelId="{B3EC96B3-C458-4825-A2D6-98BADEAE34A6}" type="presParOf" srcId="{9F7EE57D-DF84-4384-8776-4A532DE9A3A7}" destId="{EEEE927C-F132-4056-858D-6DBE71850346}" srcOrd="1" destOrd="0" presId="urn:microsoft.com/office/officeart/2005/8/layout/orgChart1"/>
    <dgm:cxn modelId="{F3A8EF74-2CFC-4FFA-90F9-1C715E646C47}" type="presParOf" srcId="{F74F7758-F7F6-41B6-83AF-6B1B74CD1E0C}" destId="{907C338E-997D-40D2-8435-FEF4D5F813BB}" srcOrd="1" destOrd="0" presId="urn:microsoft.com/office/officeart/2005/8/layout/orgChart1"/>
    <dgm:cxn modelId="{8CB30C57-72CD-4398-9CC9-16636D620386}" type="presParOf" srcId="{F74F7758-F7F6-41B6-83AF-6B1B74CD1E0C}" destId="{5203598E-4411-43B1-BD6C-3521E957A30C}" srcOrd="2" destOrd="0" presId="urn:microsoft.com/office/officeart/2005/8/layout/orgChart1"/>
    <dgm:cxn modelId="{26F92145-D3E8-4615-82C5-C7F32639C924}" type="presParOf" srcId="{50DA5865-87C1-4B2A-A4FB-9ECA43CF931C}" destId="{F00B464A-2C34-4C14-85A6-D0BDCBAB594E}" srcOrd="4" destOrd="0" presId="urn:microsoft.com/office/officeart/2005/8/layout/orgChart1"/>
    <dgm:cxn modelId="{E67DC4BF-B1C6-4017-AA05-CC8AB71A9933}" type="presParOf" srcId="{50DA5865-87C1-4B2A-A4FB-9ECA43CF931C}" destId="{69883086-1D77-4C2F-9E4C-833425CB2FDE}" srcOrd="5" destOrd="0" presId="urn:microsoft.com/office/officeart/2005/8/layout/orgChart1"/>
    <dgm:cxn modelId="{4F7334F7-7D16-4B26-9A74-69361B0F9F17}" type="presParOf" srcId="{69883086-1D77-4C2F-9E4C-833425CB2FDE}" destId="{E60E9995-A5AE-48BB-B961-8EC2B1233D28}" srcOrd="0" destOrd="0" presId="urn:microsoft.com/office/officeart/2005/8/layout/orgChart1"/>
    <dgm:cxn modelId="{C8C9CAF2-1A05-4F23-8414-9CDC8BA8999F}" type="presParOf" srcId="{E60E9995-A5AE-48BB-B961-8EC2B1233D28}" destId="{CA8AA16D-7FCC-4C58-88EE-86DFCB7DD42D}" srcOrd="0" destOrd="0" presId="urn:microsoft.com/office/officeart/2005/8/layout/orgChart1"/>
    <dgm:cxn modelId="{9E226BA4-4ABB-4FC3-9F79-9388F946F50F}" type="presParOf" srcId="{E60E9995-A5AE-48BB-B961-8EC2B1233D28}" destId="{3CA2BB66-5F65-4EC3-9562-D5A361A98B85}" srcOrd="1" destOrd="0" presId="urn:microsoft.com/office/officeart/2005/8/layout/orgChart1"/>
    <dgm:cxn modelId="{40AD085F-1056-4470-B2AA-5EEF182E3868}" type="presParOf" srcId="{69883086-1D77-4C2F-9E4C-833425CB2FDE}" destId="{3D32B9C0-8668-4483-BC74-3940FE582002}" srcOrd="1" destOrd="0" presId="urn:microsoft.com/office/officeart/2005/8/layout/orgChart1"/>
    <dgm:cxn modelId="{24869496-3BDF-474B-A816-026C88D35B1C}" type="presParOf" srcId="{69883086-1D77-4C2F-9E4C-833425CB2FDE}" destId="{9C87FAA8-CDFF-46A1-92CE-F8CC730C2AD4}" srcOrd="2" destOrd="0" presId="urn:microsoft.com/office/officeart/2005/8/layout/orgChart1"/>
    <dgm:cxn modelId="{F8CB03A3-B8C2-4493-94E9-45C972A7A3FB}" type="presParOf" srcId="{2CDB55AE-E5C0-40CB-932A-B82E480E0892}" destId="{A1E5E047-65B1-4EDB-8EDE-5E4A73109F42}" srcOrd="2" destOrd="0" presId="urn:microsoft.com/office/officeart/2005/8/layout/orgChart1"/>
    <dgm:cxn modelId="{EFAB1C38-D114-49C0-8521-C13CB6C260C3}" type="presParOf" srcId="{3C0F830E-EE8C-4F29-A6B9-DC52C572A8B1}" destId="{A6C14A69-6526-4915-9516-1AA6EB1AE2FC}" srcOrd="6" destOrd="0" presId="urn:microsoft.com/office/officeart/2005/8/layout/orgChart1"/>
    <dgm:cxn modelId="{A22B3459-911A-4AB3-8BD4-274A7F74436C}" type="presParOf" srcId="{3C0F830E-EE8C-4F29-A6B9-DC52C572A8B1}" destId="{4EB48AD1-DCD8-481B-97C5-91F51C25FE50}" srcOrd="7" destOrd="0" presId="urn:microsoft.com/office/officeart/2005/8/layout/orgChart1"/>
    <dgm:cxn modelId="{92D65338-81CC-4128-BCEF-778F99D61551}" type="presParOf" srcId="{4EB48AD1-DCD8-481B-97C5-91F51C25FE50}" destId="{FBDD0AFD-90C1-400A-AFEF-5D45A6FB84E8}" srcOrd="0" destOrd="0" presId="urn:microsoft.com/office/officeart/2005/8/layout/orgChart1"/>
    <dgm:cxn modelId="{689AB47E-311B-498B-B704-EF9BB4CD9067}" type="presParOf" srcId="{FBDD0AFD-90C1-400A-AFEF-5D45A6FB84E8}" destId="{8D3E1D87-A999-4BC8-ABC1-DE6FE075D3CE}" srcOrd="0" destOrd="0" presId="urn:microsoft.com/office/officeart/2005/8/layout/orgChart1"/>
    <dgm:cxn modelId="{F58FBEAF-452C-4390-980E-172B534709D3}" type="presParOf" srcId="{FBDD0AFD-90C1-400A-AFEF-5D45A6FB84E8}" destId="{115ECE70-0C13-4247-8503-26893AFA055F}" srcOrd="1" destOrd="0" presId="urn:microsoft.com/office/officeart/2005/8/layout/orgChart1"/>
    <dgm:cxn modelId="{B189F389-F96D-4450-A380-902D69C20992}" type="presParOf" srcId="{4EB48AD1-DCD8-481B-97C5-91F51C25FE50}" destId="{260DE3BC-3F45-4EF4-90CE-538826FC14AA}" srcOrd="1" destOrd="0" presId="urn:microsoft.com/office/officeart/2005/8/layout/orgChart1"/>
    <dgm:cxn modelId="{F3B846D6-4024-4407-A125-BD19F8618C0D}" type="presParOf" srcId="{260DE3BC-3F45-4EF4-90CE-538826FC14AA}" destId="{15CAA1F8-1C5F-43F3-9047-1D979E3E7247}" srcOrd="0" destOrd="0" presId="urn:microsoft.com/office/officeart/2005/8/layout/orgChart1"/>
    <dgm:cxn modelId="{44996B73-DDEB-43AA-9E5E-2B520507EB3A}" type="presParOf" srcId="{260DE3BC-3F45-4EF4-90CE-538826FC14AA}" destId="{D47ED2EC-F733-41FB-B006-139905A6013C}" srcOrd="1" destOrd="0" presId="urn:microsoft.com/office/officeart/2005/8/layout/orgChart1"/>
    <dgm:cxn modelId="{66C92878-49B7-461B-9C47-3F70D506E3C9}" type="presParOf" srcId="{D47ED2EC-F733-41FB-B006-139905A6013C}" destId="{F1BE2BC8-696E-41B8-862E-CA3413F52126}" srcOrd="0" destOrd="0" presId="urn:microsoft.com/office/officeart/2005/8/layout/orgChart1"/>
    <dgm:cxn modelId="{1AAB4814-3FC6-4D11-B5D9-79F500070464}" type="presParOf" srcId="{F1BE2BC8-696E-41B8-862E-CA3413F52126}" destId="{DA2EB9ED-2657-4D11-9B48-3CF708D2F22A}" srcOrd="0" destOrd="0" presId="urn:microsoft.com/office/officeart/2005/8/layout/orgChart1"/>
    <dgm:cxn modelId="{C88364C8-A805-4758-9293-A6AAC088D970}" type="presParOf" srcId="{F1BE2BC8-696E-41B8-862E-CA3413F52126}" destId="{4ECB699B-E005-490C-B243-882D561ABE8E}" srcOrd="1" destOrd="0" presId="urn:microsoft.com/office/officeart/2005/8/layout/orgChart1"/>
    <dgm:cxn modelId="{4BB93FA4-7E20-421D-81F8-A3CE14488918}" type="presParOf" srcId="{D47ED2EC-F733-41FB-B006-139905A6013C}" destId="{EE493525-E975-4BB8-A7EE-2DBD9FEAEEC1}" srcOrd="1" destOrd="0" presId="urn:microsoft.com/office/officeart/2005/8/layout/orgChart1"/>
    <dgm:cxn modelId="{BC1E6007-6A94-4BE3-B371-C460293D9795}" type="presParOf" srcId="{D47ED2EC-F733-41FB-B006-139905A6013C}" destId="{19AACDD0-235F-4F95-976E-D0EEC9C01A98}" srcOrd="2" destOrd="0" presId="urn:microsoft.com/office/officeart/2005/8/layout/orgChart1"/>
    <dgm:cxn modelId="{70642578-788F-4AD6-A013-BA42FDD89C9A}" type="presParOf" srcId="{260DE3BC-3F45-4EF4-90CE-538826FC14AA}" destId="{69F609AA-0257-475D-90EC-1775B6C89C81}" srcOrd="2" destOrd="0" presId="urn:microsoft.com/office/officeart/2005/8/layout/orgChart1"/>
    <dgm:cxn modelId="{F99581D0-D207-4A45-B03C-5C86F345D4EB}" type="presParOf" srcId="{260DE3BC-3F45-4EF4-90CE-538826FC14AA}" destId="{567276CF-8D79-4FEF-BD77-B5EF32D769CC}" srcOrd="3" destOrd="0" presId="urn:microsoft.com/office/officeart/2005/8/layout/orgChart1"/>
    <dgm:cxn modelId="{42E6D272-D69F-4110-950F-F869FB5D77D6}" type="presParOf" srcId="{567276CF-8D79-4FEF-BD77-B5EF32D769CC}" destId="{65C4AFAD-DAB8-40DC-AD85-D762E7BB57F9}" srcOrd="0" destOrd="0" presId="urn:microsoft.com/office/officeart/2005/8/layout/orgChart1"/>
    <dgm:cxn modelId="{C40CB0BA-7CFC-4269-BF59-638BF2DFD43D}" type="presParOf" srcId="{65C4AFAD-DAB8-40DC-AD85-D762E7BB57F9}" destId="{A8039699-C20E-484B-B69F-ACE01BCC008D}" srcOrd="0" destOrd="0" presId="urn:microsoft.com/office/officeart/2005/8/layout/orgChart1"/>
    <dgm:cxn modelId="{1A66DE7F-C15C-4BBD-8004-3080ADC4BDC3}" type="presParOf" srcId="{65C4AFAD-DAB8-40DC-AD85-D762E7BB57F9}" destId="{C70F528D-39F1-4C1C-ACDE-8A5A3E64343D}" srcOrd="1" destOrd="0" presId="urn:microsoft.com/office/officeart/2005/8/layout/orgChart1"/>
    <dgm:cxn modelId="{D9E34DE1-E899-4A72-8D4E-1E35F24D6B50}" type="presParOf" srcId="{567276CF-8D79-4FEF-BD77-B5EF32D769CC}" destId="{671FE41C-D7A8-42AE-9BF7-AC9038EEA4A0}" srcOrd="1" destOrd="0" presId="urn:microsoft.com/office/officeart/2005/8/layout/orgChart1"/>
    <dgm:cxn modelId="{096E7D04-9942-4FD9-BD84-DB59EDD1AF7D}" type="presParOf" srcId="{567276CF-8D79-4FEF-BD77-B5EF32D769CC}" destId="{CDB61CA9-3226-48E9-8494-A13034603DC7}" srcOrd="2" destOrd="0" presId="urn:microsoft.com/office/officeart/2005/8/layout/orgChart1"/>
    <dgm:cxn modelId="{C4EBCFB1-E23B-4ED1-82C8-6DE10DF5939C}" type="presParOf" srcId="{260DE3BC-3F45-4EF4-90CE-538826FC14AA}" destId="{082D4652-82DA-4196-8121-B95EFC1102DC}" srcOrd="4" destOrd="0" presId="urn:microsoft.com/office/officeart/2005/8/layout/orgChart1"/>
    <dgm:cxn modelId="{E909895A-A132-4DE1-9B20-EA30284F2A01}" type="presParOf" srcId="{260DE3BC-3F45-4EF4-90CE-538826FC14AA}" destId="{6D5EADFA-6F1E-4B2D-BFD7-F3C27A9DD3B5}" srcOrd="5" destOrd="0" presId="urn:microsoft.com/office/officeart/2005/8/layout/orgChart1"/>
    <dgm:cxn modelId="{28ED279B-8582-4C4F-90D6-D7AB908EB22E}" type="presParOf" srcId="{6D5EADFA-6F1E-4B2D-BFD7-F3C27A9DD3B5}" destId="{D1EF48EA-46F6-4E32-B10F-1E06FE1CBD2D}" srcOrd="0" destOrd="0" presId="urn:microsoft.com/office/officeart/2005/8/layout/orgChart1"/>
    <dgm:cxn modelId="{CEA1FEE6-ADC9-488B-913F-FEECAAB8F0C7}" type="presParOf" srcId="{D1EF48EA-46F6-4E32-B10F-1E06FE1CBD2D}" destId="{1E1B2713-F1AE-4D78-A758-F04FE20DEC84}" srcOrd="0" destOrd="0" presId="urn:microsoft.com/office/officeart/2005/8/layout/orgChart1"/>
    <dgm:cxn modelId="{3EA988BE-7872-4A48-A597-4491DB8C06FA}" type="presParOf" srcId="{D1EF48EA-46F6-4E32-B10F-1E06FE1CBD2D}" destId="{CD373F9A-4862-41E0-9721-7A7462CF0891}" srcOrd="1" destOrd="0" presId="urn:microsoft.com/office/officeart/2005/8/layout/orgChart1"/>
    <dgm:cxn modelId="{FF06A042-D96D-402C-B210-893764F136D9}" type="presParOf" srcId="{6D5EADFA-6F1E-4B2D-BFD7-F3C27A9DD3B5}" destId="{A54A6320-D292-4B6F-BBC3-974F66E7D6BB}" srcOrd="1" destOrd="0" presId="urn:microsoft.com/office/officeart/2005/8/layout/orgChart1"/>
    <dgm:cxn modelId="{10FEF31C-FA01-4383-B6B5-A9A57F6AF443}" type="presParOf" srcId="{6D5EADFA-6F1E-4B2D-BFD7-F3C27A9DD3B5}" destId="{35569079-B81D-4E4E-B2AA-9CAF8D143845}" srcOrd="2" destOrd="0" presId="urn:microsoft.com/office/officeart/2005/8/layout/orgChart1"/>
    <dgm:cxn modelId="{F22A2D56-D015-437B-9398-6709EC7C4498}" type="presParOf" srcId="{260DE3BC-3F45-4EF4-90CE-538826FC14AA}" destId="{95FF664B-7381-4F09-948B-9079DC04D414}" srcOrd="6" destOrd="0" presId="urn:microsoft.com/office/officeart/2005/8/layout/orgChart1"/>
    <dgm:cxn modelId="{E789C7E2-F4A5-439C-AC93-7DB5C0BF4927}" type="presParOf" srcId="{260DE3BC-3F45-4EF4-90CE-538826FC14AA}" destId="{8698785D-98DC-4EB7-8948-7AC8B9135676}" srcOrd="7" destOrd="0" presId="urn:microsoft.com/office/officeart/2005/8/layout/orgChart1"/>
    <dgm:cxn modelId="{D37FB24C-6E8B-4937-8E13-2B98E529C521}" type="presParOf" srcId="{8698785D-98DC-4EB7-8948-7AC8B9135676}" destId="{D8E3B791-EFC0-43E4-8B7E-91A5449329B3}" srcOrd="0" destOrd="0" presId="urn:microsoft.com/office/officeart/2005/8/layout/orgChart1"/>
    <dgm:cxn modelId="{B7EFA88C-56A9-42F9-8553-B0AA6D87537A}" type="presParOf" srcId="{D8E3B791-EFC0-43E4-8B7E-91A5449329B3}" destId="{067A60D3-9638-4FE1-B60E-0668C43E1EA7}" srcOrd="0" destOrd="0" presId="urn:microsoft.com/office/officeart/2005/8/layout/orgChart1"/>
    <dgm:cxn modelId="{38412C9F-DA87-4BD7-9118-DA080B07F759}" type="presParOf" srcId="{D8E3B791-EFC0-43E4-8B7E-91A5449329B3}" destId="{3175F806-CCE8-42FA-AD2A-36F890144339}" srcOrd="1" destOrd="0" presId="urn:microsoft.com/office/officeart/2005/8/layout/orgChart1"/>
    <dgm:cxn modelId="{57DAA587-394C-437B-A118-369A83144AE5}" type="presParOf" srcId="{8698785D-98DC-4EB7-8948-7AC8B9135676}" destId="{4E23070E-BA8A-4DDD-8A9C-5BBECFA34EB0}" srcOrd="1" destOrd="0" presId="urn:microsoft.com/office/officeart/2005/8/layout/orgChart1"/>
    <dgm:cxn modelId="{B671E5A4-6E25-4F5F-BB12-14EC88701EB9}" type="presParOf" srcId="{8698785D-98DC-4EB7-8948-7AC8B9135676}" destId="{57A0D595-F18A-4125-B75D-E2F06A716CD4}" srcOrd="2" destOrd="0" presId="urn:microsoft.com/office/officeart/2005/8/layout/orgChart1"/>
    <dgm:cxn modelId="{D606BE6C-A717-4883-B0CA-6800F2CAC541}" type="presParOf" srcId="{260DE3BC-3F45-4EF4-90CE-538826FC14AA}" destId="{7A630878-979B-4598-B611-630A257BD2B4}" srcOrd="8" destOrd="0" presId="urn:microsoft.com/office/officeart/2005/8/layout/orgChart1"/>
    <dgm:cxn modelId="{F281B01B-D718-4FB0-AAB5-8320987078EA}" type="presParOf" srcId="{260DE3BC-3F45-4EF4-90CE-538826FC14AA}" destId="{F8822999-3A4E-44CD-9763-C7F80AE8F426}" srcOrd="9" destOrd="0" presId="urn:microsoft.com/office/officeart/2005/8/layout/orgChart1"/>
    <dgm:cxn modelId="{1660FCA6-C0EB-4EC5-BF2F-5ABFBD50A37B}" type="presParOf" srcId="{F8822999-3A4E-44CD-9763-C7F80AE8F426}" destId="{6896AA92-9319-45A6-9E27-729AEA980C2D}" srcOrd="0" destOrd="0" presId="urn:microsoft.com/office/officeart/2005/8/layout/orgChart1"/>
    <dgm:cxn modelId="{56EF2AA9-A2A9-4D8B-83BB-980F579B01D7}" type="presParOf" srcId="{6896AA92-9319-45A6-9E27-729AEA980C2D}" destId="{5DFFBA3F-D94D-40A5-A5A6-EA75266E4DB6}" srcOrd="0" destOrd="0" presId="urn:microsoft.com/office/officeart/2005/8/layout/orgChart1"/>
    <dgm:cxn modelId="{CEB5BDE9-46BF-4A4C-9201-9B6A4CD958F3}" type="presParOf" srcId="{6896AA92-9319-45A6-9E27-729AEA980C2D}" destId="{0F941A2C-DF35-4F58-9F39-1037DB9E6FE5}" srcOrd="1" destOrd="0" presId="urn:microsoft.com/office/officeart/2005/8/layout/orgChart1"/>
    <dgm:cxn modelId="{48ED4565-6464-47CF-B869-C7830412F3E6}" type="presParOf" srcId="{F8822999-3A4E-44CD-9763-C7F80AE8F426}" destId="{A8BACD85-6551-4744-B654-98B8D1E94CAE}" srcOrd="1" destOrd="0" presId="urn:microsoft.com/office/officeart/2005/8/layout/orgChart1"/>
    <dgm:cxn modelId="{A88CDB11-D400-43CA-9501-239914E81EF4}" type="presParOf" srcId="{F8822999-3A4E-44CD-9763-C7F80AE8F426}" destId="{8D4C58CE-0B1A-4CED-9BF9-780EAD818EA0}" srcOrd="2" destOrd="0" presId="urn:microsoft.com/office/officeart/2005/8/layout/orgChart1"/>
    <dgm:cxn modelId="{D2F4F78B-D9DE-4610-8D7D-1AD29175C6F2}" type="presParOf" srcId="{260DE3BC-3F45-4EF4-90CE-538826FC14AA}" destId="{9735340B-8344-4839-843F-9FA43D2B03B9}" srcOrd="10" destOrd="0" presId="urn:microsoft.com/office/officeart/2005/8/layout/orgChart1"/>
    <dgm:cxn modelId="{027F21FA-5C34-4B8A-A690-9AE23B12FAE5}" type="presParOf" srcId="{260DE3BC-3F45-4EF4-90CE-538826FC14AA}" destId="{317C79E8-9772-444C-86BE-49F96730081C}" srcOrd="11" destOrd="0" presId="urn:microsoft.com/office/officeart/2005/8/layout/orgChart1"/>
    <dgm:cxn modelId="{9EEFD481-61EC-4CF4-AC1A-826D179E43A4}" type="presParOf" srcId="{317C79E8-9772-444C-86BE-49F96730081C}" destId="{6EB23B86-3A87-4483-B707-C9D54FA40414}" srcOrd="0" destOrd="0" presId="urn:microsoft.com/office/officeart/2005/8/layout/orgChart1"/>
    <dgm:cxn modelId="{C83B7A59-3522-498E-A4C3-148AA1CBD513}" type="presParOf" srcId="{6EB23B86-3A87-4483-B707-C9D54FA40414}" destId="{038048AF-1445-4308-9759-E370C89A1AC0}" srcOrd="0" destOrd="0" presId="urn:microsoft.com/office/officeart/2005/8/layout/orgChart1"/>
    <dgm:cxn modelId="{56A4C5E1-3E47-4D35-98D5-2D2EA14D7CA8}" type="presParOf" srcId="{6EB23B86-3A87-4483-B707-C9D54FA40414}" destId="{D21088B3-AC0A-47D8-8739-04E1F8F59CDD}" srcOrd="1" destOrd="0" presId="urn:microsoft.com/office/officeart/2005/8/layout/orgChart1"/>
    <dgm:cxn modelId="{D6DA745A-0C07-4A62-AEED-CB3D97B1CFD9}" type="presParOf" srcId="{317C79E8-9772-444C-86BE-49F96730081C}" destId="{1FD2FF81-2C90-4D5F-B622-C8409F7B7FBC}" srcOrd="1" destOrd="0" presId="urn:microsoft.com/office/officeart/2005/8/layout/orgChart1"/>
    <dgm:cxn modelId="{A12A0D37-2551-4F73-8DC8-E59BCA82CD13}" type="presParOf" srcId="{317C79E8-9772-444C-86BE-49F96730081C}" destId="{A4153C76-6F7F-4DC2-B2DB-7C79D6EF5BF1}" srcOrd="2" destOrd="0" presId="urn:microsoft.com/office/officeart/2005/8/layout/orgChart1"/>
    <dgm:cxn modelId="{EA1D8891-A38D-40FC-B717-D40E279F3ED5}" type="presParOf" srcId="{260DE3BC-3F45-4EF4-90CE-538826FC14AA}" destId="{46C1FBCB-CAF0-4EEA-A71B-EFDEF01B3CF9}" srcOrd="12" destOrd="0" presId="urn:microsoft.com/office/officeart/2005/8/layout/orgChart1"/>
    <dgm:cxn modelId="{7B9C1323-B8A4-4A0D-BE1D-EF99DE3D7EBA}" type="presParOf" srcId="{260DE3BC-3F45-4EF4-90CE-538826FC14AA}" destId="{DB60B1FF-C4C8-4FAE-A122-D153E4DCA949}" srcOrd="13" destOrd="0" presId="urn:microsoft.com/office/officeart/2005/8/layout/orgChart1"/>
    <dgm:cxn modelId="{10F87717-F1BA-4183-AE8A-57DFE24CB2BF}" type="presParOf" srcId="{DB60B1FF-C4C8-4FAE-A122-D153E4DCA949}" destId="{B3D8834A-DAC9-42C9-942A-EC8F9FF8BDE1}" srcOrd="0" destOrd="0" presId="urn:microsoft.com/office/officeart/2005/8/layout/orgChart1"/>
    <dgm:cxn modelId="{51F9115F-FE33-426F-9E97-2CD5F96C0BD1}" type="presParOf" srcId="{B3D8834A-DAC9-42C9-942A-EC8F9FF8BDE1}" destId="{CA2AC15D-2D83-436F-8052-62E636C31B21}" srcOrd="0" destOrd="0" presId="urn:microsoft.com/office/officeart/2005/8/layout/orgChart1"/>
    <dgm:cxn modelId="{B9B6B66E-CB20-42A8-8195-1065B814D20F}" type="presParOf" srcId="{B3D8834A-DAC9-42C9-942A-EC8F9FF8BDE1}" destId="{1100B5F6-A408-4B51-B537-48D608B3DE24}" srcOrd="1" destOrd="0" presId="urn:microsoft.com/office/officeart/2005/8/layout/orgChart1"/>
    <dgm:cxn modelId="{CEA3888E-AACA-47E8-A670-333B60164893}" type="presParOf" srcId="{DB60B1FF-C4C8-4FAE-A122-D153E4DCA949}" destId="{E369037C-2AA9-4A6D-825F-6683656B0F40}" srcOrd="1" destOrd="0" presId="urn:microsoft.com/office/officeart/2005/8/layout/orgChart1"/>
    <dgm:cxn modelId="{6D32D1C3-D784-4EAF-B62E-F04B03185EFA}" type="presParOf" srcId="{DB60B1FF-C4C8-4FAE-A122-D153E4DCA949}" destId="{77A1A285-23E8-4E70-B37B-09A66724B05F}" srcOrd="2" destOrd="0" presId="urn:microsoft.com/office/officeart/2005/8/layout/orgChart1"/>
    <dgm:cxn modelId="{E9649E4E-9638-41F0-8630-B27CDCC96ABD}" type="presParOf" srcId="{260DE3BC-3F45-4EF4-90CE-538826FC14AA}" destId="{5EE79504-EF25-494A-8E3E-4ABD6AAF46F1}" srcOrd="14" destOrd="0" presId="urn:microsoft.com/office/officeart/2005/8/layout/orgChart1"/>
    <dgm:cxn modelId="{680EE38E-F3D6-4CB6-8A23-FF2712AFA4CE}" type="presParOf" srcId="{260DE3BC-3F45-4EF4-90CE-538826FC14AA}" destId="{0C1A7C38-6CF3-4279-BD7C-B484F28939F6}" srcOrd="15" destOrd="0" presId="urn:microsoft.com/office/officeart/2005/8/layout/orgChart1"/>
    <dgm:cxn modelId="{B77DCC2A-8245-403C-8723-C16D74557E52}" type="presParOf" srcId="{0C1A7C38-6CF3-4279-BD7C-B484F28939F6}" destId="{7424D6F1-4F1C-4CB8-B3AE-58C604C117D9}" srcOrd="0" destOrd="0" presId="urn:microsoft.com/office/officeart/2005/8/layout/orgChart1"/>
    <dgm:cxn modelId="{869C0CF3-01C7-4C92-AA23-A1BEAC9CE87A}" type="presParOf" srcId="{7424D6F1-4F1C-4CB8-B3AE-58C604C117D9}" destId="{A89722C6-2124-473C-A365-2156D46271D9}" srcOrd="0" destOrd="0" presId="urn:microsoft.com/office/officeart/2005/8/layout/orgChart1"/>
    <dgm:cxn modelId="{4E2B357E-719F-4418-A811-D4609AA17E1C}" type="presParOf" srcId="{7424D6F1-4F1C-4CB8-B3AE-58C604C117D9}" destId="{5D698354-2B58-45A4-A55A-4305BE1C76EB}" srcOrd="1" destOrd="0" presId="urn:microsoft.com/office/officeart/2005/8/layout/orgChart1"/>
    <dgm:cxn modelId="{94D2B899-6ACE-42FF-8956-49860B8994CD}" type="presParOf" srcId="{0C1A7C38-6CF3-4279-BD7C-B484F28939F6}" destId="{8409F24A-7249-461D-9802-E4BB5B85ADFC}" srcOrd="1" destOrd="0" presId="urn:microsoft.com/office/officeart/2005/8/layout/orgChart1"/>
    <dgm:cxn modelId="{E3FF0D9C-2517-497D-AA3B-C3E66DBFEE39}" type="presParOf" srcId="{0C1A7C38-6CF3-4279-BD7C-B484F28939F6}" destId="{37677755-0145-4DD5-9A53-56565D69D714}" srcOrd="2" destOrd="0" presId="urn:microsoft.com/office/officeart/2005/8/layout/orgChart1"/>
    <dgm:cxn modelId="{093F8411-1718-434A-94C6-A014C2905062}" type="presParOf" srcId="{260DE3BC-3F45-4EF4-90CE-538826FC14AA}" destId="{E4FC0D78-9F43-4ACD-B5B2-B8A6C7B12DE8}" srcOrd="16" destOrd="0" presId="urn:microsoft.com/office/officeart/2005/8/layout/orgChart1"/>
    <dgm:cxn modelId="{C9B1A10F-52C4-4298-AE30-FBFCF0224FBF}" type="presParOf" srcId="{260DE3BC-3F45-4EF4-90CE-538826FC14AA}" destId="{69C297FA-EE15-4A67-8587-7FE080C679F3}" srcOrd="17" destOrd="0" presId="urn:microsoft.com/office/officeart/2005/8/layout/orgChart1"/>
    <dgm:cxn modelId="{6F1AFBE0-191B-452D-954E-6493FA8A1088}" type="presParOf" srcId="{69C297FA-EE15-4A67-8587-7FE080C679F3}" destId="{F5392D27-502C-4A10-A09F-580BA0829DD6}" srcOrd="0" destOrd="0" presId="urn:microsoft.com/office/officeart/2005/8/layout/orgChart1"/>
    <dgm:cxn modelId="{2B359C8D-252B-409A-A0A8-0D75210445FA}" type="presParOf" srcId="{F5392D27-502C-4A10-A09F-580BA0829DD6}" destId="{CBB47A39-DB1F-47E8-9079-56AC6AA5BA9C}" srcOrd="0" destOrd="0" presId="urn:microsoft.com/office/officeart/2005/8/layout/orgChart1"/>
    <dgm:cxn modelId="{6CEC4E24-FCA0-42CF-BB7C-78F79CE4597B}" type="presParOf" srcId="{F5392D27-502C-4A10-A09F-580BA0829DD6}" destId="{3B6077CE-1390-421C-9B35-4237E36C0C43}" srcOrd="1" destOrd="0" presId="urn:microsoft.com/office/officeart/2005/8/layout/orgChart1"/>
    <dgm:cxn modelId="{E6E0ABC1-44B9-468C-8B0A-73AE55B05A09}" type="presParOf" srcId="{69C297FA-EE15-4A67-8587-7FE080C679F3}" destId="{927F882C-0A65-4BBA-A912-DA140457311B}" srcOrd="1" destOrd="0" presId="urn:microsoft.com/office/officeart/2005/8/layout/orgChart1"/>
    <dgm:cxn modelId="{4DEF9959-74DA-4212-98A3-E3AD8E529195}" type="presParOf" srcId="{69C297FA-EE15-4A67-8587-7FE080C679F3}" destId="{D0F576FA-C65D-4C13-AF9A-A4A74134850B}" srcOrd="2" destOrd="0" presId="urn:microsoft.com/office/officeart/2005/8/layout/orgChart1"/>
    <dgm:cxn modelId="{9685E820-7A42-4938-BFDA-8DCD9FB48AC4}" type="presParOf" srcId="{260DE3BC-3F45-4EF4-90CE-538826FC14AA}" destId="{FF032078-B25B-44E7-AFB2-DF8AE944F9C3}" srcOrd="18" destOrd="0" presId="urn:microsoft.com/office/officeart/2005/8/layout/orgChart1"/>
    <dgm:cxn modelId="{EFDE33EA-6CA9-4B44-84DE-D78E66803801}" type="presParOf" srcId="{260DE3BC-3F45-4EF4-90CE-538826FC14AA}" destId="{9409C4EE-B553-43B3-9C13-55AAA5CDF668}" srcOrd="19" destOrd="0" presId="urn:microsoft.com/office/officeart/2005/8/layout/orgChart1"/>
    <dgm:cxn modelId="{22C9F825-2E9B-476B-9215-E72A5DF304FF}" type="presParOf" srcId="{9409C4EE-B553-43B3-9C13-55AAA5CDF668}" destId="{8E4D0F4D-219F-46D4-8431-462ED424F296}" srcOrd="0" destOrd="0" presId="urn:microsoft.com/office/officeart/2005/8/layout/orgChart1"/>
    <dgm:cxn modelId="{BC79E28A-36AD-41AF-9F9E-32257EC00D6C}" type="presParOf" srcId="{8E4D0F4D-219F-46D4-8431-462ED424F296}" destId="{34DB05BF-35D9-45A2-8626-EF068B6FD47D}" srcOrd="0" destOrd="0" presId="urn:microsoft.com/office/officeart/2005/8/layout/orgChart1"/>
    <dgm:cxn modelId="{50F5EAE4-77E3-46C7-A0AC-65553B2BACB8}" type="presParOf" srcId="{8E4D0F4D-219F-46D4-8431-462ED424F296}" destId="{0295215D-898B-43F2-9D1B-877E103C97E9}" srcOrd="1" destOrd="0" presId="urn:microsoft.com/office/officeart/2005/8/layout/orgChart1"/>
    <dgm:cxn modelId="{9BD79C48-ADC2-4BAF-9442-C00E338032BF}" type="presParOf" srcId="{9409C4EE-B553-43B3-9C13-55AAA5CDF668}" destId="{F2F6AC69-1C5D-4D09-9DD6-528BB61F7A70}" srcOrd="1" destOrd="0" presId="urn:microsoft.com/office/officeart/2005/8/layout/orgChart1"/>
    <dgm:cxn modelId="{89263014-3ED5-4240-9F23-03C3C81C05B9}" type="presParOf" srcId="{9409C4EE-B553-43B3-9C13-55AAA5CDF668}" destId="{996992EB-42CC-4F34-ABC7-3172902DA349}" srcOrd="2" destOrd="0" presId="urn:microsoft.com/office/officeart/2005/8/layout/orgChart1"/>
    <dgm:cxn modelId="{6C5F87DE-C287-4D6E-8E45-926485C92AD0}" type="presParOf" srcId="{260DE3BC-3F45-4EF4-90CE-538826FC14AA}" destId="{788EF139-5F1E-47D2-ADE5-F13BD7ACD269}" srcOrd="20" destOrd="0" presId="urn:microsoft.com/office/officeart/2005/8/layout/orgChart1"/>
    <dgm:cxn modelId="{C7288521-76E6-4A37-8D89-C943C623E9DB}" type="presParOf" srcId="{260DE3BC-3F45-4EF4-90CE-538826FC14AA}" destId="{37ACE033-8D4D-459F-9340-CF9C7DBE7177}" srcOrd="21" destOrd="0" presId="urn:microsoft.com/office/officeart/2005/8/layout/orgChart1"/>
    <dgm:cxn modelId="{CCFC7714-7F66-403F-92ED-F620DC3C6E90}" type="presParOf" srcId="{37ACE033-8D4D-459F-9340-CF9C7DBE7177}" destId="{E8E7A6B0-9852-427C-A0EB-96CDCE594126}" srcOrd="0" destOrd="0" presId="urn:microsoft.com/office/officeart/2005/8/layout/orgChart1"/>
    <dgm:cxn modelId="{D0BDF025-7503-4B4B-BE25-5A29127C106E}" type="presParOf" srcId="{E8E7A6B0-9852-427C-A0EB-96CDCE594126}" destId="{8E815770-8252-46F3-8171-6EC84FF6A5FD}" srcOrd="0" destOrd="0" presId="urn:microsoft.com/office/officeart/2005/8/layout/orgChart1"/>
    <dgm:cxn modelId="{68666EAF-6EE1-4BB9-9428-EDBF608AC60A}" type="presParOf" srcId="{E8E7A6B0-9852-427C-A0EB-96CDCE594126}" destId="{161318EA-DFF1-41AA-A0C7-223C6FE93DB9}" srcOrd="1" destOrd="0" presId="urn:microsoft.com/office/officeart/2005/8/layout/orgChart1"/>
    <dgm:cxn modelId="{1E510464-7BA1-44A5-804B-F1430D176913}" type="presParOf" srcId="{37ACE033-8D4D-459F-9340-CF9C7DBE7177}" destId="{FA31647E-CC51-440B-A8BE-4107B25B9E3D}" srcOrd="1" destOrd="0" presId="urn:microsoft.com/office/officeart/2005/8/layout/orgChart1"/>
    <dgm:cxn modelId="{DA1C8376-8B40-4774-B32E-E102DD9469B2}" type="presParOf" srcId="{37ACE033-8D4D-459F-9340-CF9C7DBE7177}" destId="{CAE844E0-ECA3-4210-ACA0-3A5D650C416C}" srcOrd="2" destOrd="0" presId="urn:microsoft.com/office/officeart/2005/8/layout/orgChart1"/>
    <dgm:cxn modelId="{2F4ACC5D-DB49-4E6F-BE78-446C73B09899}" type="presParOf" srcId="{260DE3BC-3F45-4EF4-90CE-538826FC14AA}" destId="{C66BECE4-3B59-43FE-A44B-B26E58259B06}" srcOrd="22" destOrd="0" presId="urn:microsoft.com/office/officeart/2005/8/layout/orgChart1"/>
    <dgm:cxn modelId="{2FCCEC60-03B0-4287-A9B7-7143B9DC67FA}" type="presParOf" srcId="{260DE3BC-3F45-4EF4-90CE-538826FC14AA}" destId="{6D98B5BC-E027-4BC3-89AF-CA1F3CE384B2}" srcOrd="23" destOrd="0" presId="urn:microsoft.com/office/officeart/2005/8/layout/orgChart1"/>
    <dgm:cxn modelId="{E5ECAF7F-4B7E-4D70-81FB-FAABE0C2ABFA}" type="presParOf" srcId="{6D98B5BC-E027-4BC3-89AF-CA1F3CE384B2}" destId="{1107BFB2-7070-452C-ABC8-230AC9B95E66}" srcOrd="0" destOrd="0" presId="urn:microsoft.com/office/officeart/2005/8/layout/orgChart1"/>
    <dgm:cxn modelId="{A96B4C7C-0A1E-46E4-A9FC-736E20B112DE}" type="presParOf" srcId="{1107BFB2-7070-452C-ABC8-230AC9B95E66}" destId="{0740C9EF-D721-45C5-AE06-9A6AF7741035}" srcOrd="0" destOrd="0" presId="urn:microsoft.com/office/officeart/2005/8/layout/orgChart1"/>
    <dgm:cxn modelId="{E632B2F4-A1D8-4DCC-9AC8-482C1137FE99}" type="presParOf" srcId="{1107BFB2-7070-452C-ABC8-230AC9B95E66}" destId="{DEACAECF-D2B6-4F0A-91B6-C043DB57AE29}" srcOrd="1" destOrd="0" presId="urn:microsoft.com/office/officeart/2005/8/layout/orgChart1"/>
    <dgm:cxn modelId="{410BAD26-123C-48EB-BEDD-326AF2305E60}" type="presParOf" srcId="{6D98B5BC-E027-4BC3-89AF-CA1F3CE384B2}" destId="{439D4C2E-D806-4714-B27A-C532A9875DE8}" srcOrd="1" destOrd="0" presId="urn:microsoft.com/office/officeart/2005/8/layout/orgChart1"/>
    <dgm:cxn modelId="{B804E70F-0C71-41AC-9E6B-4FB6628D6E73}" type="presParOf" srcId="{6D98B5BC-E027-4BC3-89AF-CA1F3CE384B2}" destId="{0F2F9B3F-6420-42E6-9058-76592625A9D0}" srcOrd="2" destOrd="0" presId="urn:microsoft.com/office/officeart/2005/8/layout/orgChart1"/>
    <dgm:cxn modelId="{CDBE9B8E-F508-4075-A957-74DCE0A04C0B}" type="presParOf" srcId="{260DE3BC-3F45-4EF4-90CE-538826FC14AA}" destId="{4014C02C-F174-4206-B71E-FA6FCED932B4}" srcOrd="24" destOrd="0" presId="urn:microsoft.com/office/officeart/2005/8/layout/orgChart1"/>
    <dgm:cxn modelId="{8FD3D4B8-3334-4686-A82F-AC2636F025F4}" type="presParOf" srcId="{260DE3BC-3F45-4EF4-90CE-538826FC14AA}" destId="{4A00F15C-8AE0-4203-B9D3-90524C03B79C}" srcOrd="25" destOrd="0" presId="urn:microsoft.com/office/officeart/2005/8/layout/orgChart1"/>
    <dgm:cxn modelId="{71DF7CC3-F603-44AD-82DF-4546948844F5}" type="presParOf" srcId="{4A00F15C-8AE0-4203-B9D3-90524C03B79C}" destId="{93825B51-6941-4976-9F5C-F9A74C17E7F5}" srcOrd="0" destOrd="0" presId="urn:microsoft.com/office/officeart/2005/8/layout/orgChart1"/>
    <dgm:cxn modelId="{B71DC270-0CF3-42F2-835C-965C39584B0F}" type="presParOf" srcId="{93825B51-6941-4976-9F5C-F9A74C17E7F5}" destId="{0B6C8EBB-BB98-4DA4-B23F-D0A41D2A5F93}" srcOrd="0" destOrd="0" presId="urn:microsoft.com/office/officeart/2005/8/layout/orgChart1"/>
    <dgm:cxn modelId="{6446245D-9E89-4F31-A252-651F0E1E7C7F}" type="presParOf" srcId="{93825B51-6941-4976-9F5C-F9A74C17E7F5}" destId="{9B70B2F8-E773-4EA8-B076-C5DC0CB61653}" srcOrd="1" destOrd="0" presId="urn:microsoft.com/office/officeart/2005/8/layout/orgChart1"/>
    <dgm:cxn modelId="{E4F9DA99-225D-4A22-B242-ECE3D73397EE}" type="presParOf" srcId="{4A00F15C-8AE0-4203-B9D3-90524C03B79C}" destId="{F4335720-B965-441D-8872-B93B7FA3DB52}" srcOrd="1" destOrd="0" presId="urn:microsoft.com/office/officeart/2005/8/layout/orgChart1"/>
    <dgm:cxn modelId="{16290580-8EB5-4243-9AC1-FE680A6DB37A}" type="presParOf" srcId="{4A00F15C-8AE0-4203-B9D3-90524C03B79C}" destId="{EF32FD51-FEB8-48AD-AADC-ED49785849EA}" srcOrd="2" destOrd="0" presId="urn:microsoft.com/office/officeart/2005/8/layout/orgChart1"/>
    <dgm:cxn modelId="{A3CE588E-78AC-4E9D-86C3-67599C443259}" type="presParOf" srcId="{260DE3BC-3F45-4EF4-90CE-538826FC14AA}" destId="{B7F34020-022C-4276-B7ED-4A1DE41A70F6}" srcOrd="26" destOrd="0" presId="urn:microsoft.com/office/officeart/2005/8/layout/orgChart1"/>
    <dgm:cxn modelId="{1F1F3A6A-5C46-41BE-A11B-92AD8C705B52}" type="presParOf" srcId="{260DE3BC-3F45-4EF4-90CE-538826FC14AA}" destId="{E400E551-A37E-4873-A4A3-26C99BCE3455}" srcOrd="27" destOrd="0" presId="urn:microsoft.com/office/officeart/2005/8/layout/orgChart1"/>
    <dgm:cxn modelId="{6F3BF4F9-DB4B-4BD8-AF3A-7E97DC07C4B0}" type="presParOf" srcId="{E400E551-A37E-4873-A4A3-26C99BCE3455}" destId="{96D58A7C-90D6-4385-9672-EE5259841DB4}" srcOrd="0" destOrd="0" presId="urn:microsoft.com/office/officeart/2005/8/layout/orgChart1"/>
    <dgm:cxn modelId="{B2D9B8F7-7884-4B02-A40D-C85025F614E8}" type="presParOf" srcId="{96D58A7C-90D6-4385-9672-EE5259841DB4}" destId="{E48BA6D0-2A0C-47ED-B01D-E9B116CF7491}" srcOrd="0" destOrd="0" presId="urn:microsoft.com/office/officeart/2005/8/layout/orgChart1"/>
    <dgm:cxn modelId="{9CA7C61D-6905-4F7E-8425-4F7771AE8725}" type="presParOf" srcId="{96D58A7C-90D6-4385-9672-EE5259841DB4}" destId="{BC676D4D-31B4-41AB-9B8A-ADB8A13E7215}" srcOrd="1" destOrd="0" presId="urn:microsoft.com/office/officeart/2005/8/layout/orgChart1"/>
    <dgm:cxn modelId="{8631B5A0-A768-4342-9FF2-F3371744C0D6}" type="presParOf" srcId="{E400E551-A37E-4873-A4A3-26C99BCE3455}" destId="{CD3008BA-A8B3-4936-9046-95DEEF276549}" srcOrd="1" destOrd="0" presId="urn:microsoft.com/office/officeart/2005/8/layout/orgChart1"/>
    <dgm:cxn modelId="{C03414EB-C038-4A70-8BC3-2433E0E68CDC}" type="presParOf" srcId="{E400E551-A37E-4873-A4A3-26C99BCE3455}" destId="{01616EEA-0800-4ED4-B8C1-4E462506F676}" srcOrd="2" destOrd="0" presId="urn:microsoft.com/office/officeart/2005/8/layout/orgChart1"/>
    <dgm:cxn modelId="{3748C023-9F3B-4AB4-91F4-B59FAE4E2CBB}" type="presParOf" srcId="{260DE3BC-3F45-4EF4-90CE-538826FC14AA}" destId="{6A325683-A6F1-4032-A90C-322E4A1124FA}" srcOrd="28" destOrd="0" presId="urn:microsoft.com/office/officeart/2005/8/layout/orgChart1"/>
    <dgm:cxn modelId="{936D68D7-D927-467A-A3C6-83EE7AE9D80A}" type="presParOf" srcId="{260DE3BC-3F45-4EF4-90CE-538826FC14AA}" destId="{8F1E02A1-5702-4F3B-940E-8F37F1F67020}" srcOrd="29" destOrd="0" presId="urn:microsoft.com/office/officeart/2005/8/layout/orgChart1"/>
    <dgm:cxn modelId="{C6618796-0A0E-4DE3-8385-6D9DB22D0451}" type="presParOf" srcId="{8F1E02A1-5702-4F3B-940E-8F37F1F67020}" destId="{72DBCF1D-890E-4188-866E-6972EBCD2183}" srcOrd="0" destOrd="0" presId="urn:microsoft.com/office/officeart/2005/8/layout/orgChart1"/>
    <dgm:cxn modelId="{B4C1ADF2-59DF-4BE9-8CDC-8691250A495E}" type="presParOf" srcId="{72DBCF1D-890E-4188-866E-6972EBCD2183}" destId="{76FD4C19-D08A-4631-B293-8E5BE03DA0CD}" srcOrd="0" destOrd="0" presId="urn:microsoft.com/office/officeart/2005/8/layout/orgChart1"/>
    <dgm:cxn modelId="{70853156-E167-4383-8B53-DFFA039492E3}" type="presParOf" srcId="{72DBCF1D-890E-4188-866E-6972EBCD2183}" destId="{F56B9DE6-664D-4148-ABB7-FB18604CF2B8}" srcOrd="1" destOrd="0" presId="urn:microsoft.com/office/officeart/2005/8/layout/orgChart1"/>
    <dgm:cxn modelId="{ABBC865E-4397-46A1-AB48-5D4BCB7EE129}" type="presParOf" srcId="{8F1E02A1-5702-4F3B-940E-8F37F1F67020}" destId="{A8B6B517-7C83-4BA5-9A4C-A1E7F0734DFD}" srcOrd="1" destOrd="0" presId="urn:microsoft.com/office/officeart/2005/8/layout/orgChart1"/>
    <dgm:cxn modelId="{1928BF27-4CEE-4A21-AA42-DEA2938B535A}" type="presParOf" srcId="{8F1E02A1-5702-4F3B-940E-8F37F1F67020}" destId="{E70FA2FD-EA28-4D67-9CEB-20E0677CC534}" srcOrd="2" destOrd="0" presId="urn:microsoft.com/office/officeart/2005/8/layout/orgChart1"/>
    <dgm:cxn modelId="{1F75DBBF-1B03-4210-949C-BF2D4868FBC8}" type="presParOf" srcId="{260DE3BC-3F45-4EF4-90CE-538826FC14AA}" destId="{BADB81E3-F623-4B20-85F9-5A447F20F877}" srcOrd="30" destOrd="0" presId="urn:microsoft.com/office/officeart/2005/8/layout/orgChart1"/>
    <dgm:cxn modelId="{B2BFFA14-8CDA-47EB-B4E4-9225B41F6869}" type="presParOf" srcId="{260DE3BC-3F45-4EF4-90CE-538826FC14AA}" destId="{8A235074-9592-4AC7-BF71-C238E9782975}" srcOrd="31" destOrd="0" presId="urn:microsoft.com/office/officeart/2005/8/layout/orgChart1"/>
    <dgm:cxn modelId="{E1ED6A4B-6A51-481E-9E7B-92C1468AB950}" type="presParOf" srcId="{8A235074-9592-4AC7-BF71-C238E9782975}" destId="{55A421CF-8181-47EE-87AE-73A75261A332}" srcOrd="0" destOrd="0" presId="urn:microsoft.com/office/officeart/2005/8/layout/orgChart1"/>
    <dgm:cxn modelId="{483BA5DC-8DE4-47C0-8DDC-8338110032AB}" type="presParOf" srcId="{55A421CF-8181-47EE-87AE-73A75261A332}" destId="{76C389AA-DC33-4AAA-A257-6F0733D57FBB}" srcOrd="0" destOrd="0" presId="urn:microsoft.com/office/officeart/2005/8/layout/orgChart1"/>
    <dgm:cxn modelId="{B5D7CA20-79BD-4A25-8B69-31FFA2785E9E}" type="presParOf" srcId="{55A421CF-8181-47EE-87AE-73A75261A332}" destId="{41DA4FD1-0312-48D2-A785-AE64E4A77F74}" srcOrd="1" destOrd="0" presId="urn:microsoft.com/office/officeart/2005/8/layout/orgChart1"/>
    <dgm:cxn modelId="{EE5F5E38-BDA6-4283-BFEB-0C1ED64175ED}" type="presParOf" srcId="{8A235074-9592-4AC7-BF71-C238E9782975}" destId="{F89D2FE5-D4DF-4951-8F8B-EDAB5783E7F7}" srcOrd="1" destOrd="0" presId="urn:microsoft.com/office/officeart/2005/8/layout/orgChart1"/>
    <dgm:cxn modelId="{352778A9-5ECD-405D-91A9-54814020C3AA}" type="presParOf" srcId="{8A235074-9592-4AC7-BF71-C238E9782975}" destId="{2ED7AD6D-C2B8-4896-B75A-F90857448B35}" srcOrd="2" destOrd="0" presId="urn:microsoft.com/office/officeart/2005/8/layout/orgChart1"/>
    <dgm:cxn modelId="{8E305A70-E28E-441A-BC77-FB9F613323E1}" type="presParOf" srcId="{260DE3BC-3F45-4EF4-90CE-538826FC14AA}" destId="{C768F73B-DF7B-4A88-8F82-A27709E57D35}" srcOrd="32" destOrd="0" presId="urn:microsoft.com/office/officeart/2005/8/layout/orgChart1"/>
    <dgm:cxn modelId="{4E1D5AAC-F5BD-4F1F-918A-77CA07883494}" type="presParOf" srcId="{260DE3BC-3F45-4EF4-90CE-538826FC14AA}" destId="{EFB04465-8A31-4A2B-97FD-8AD364151927}" srcOrd="33" destOrd="0" presId="urn:microsoft.com/office/officeart/2005/8/layout/orgChart1"/>
    <dgm:cxn modelId="{A859EBE5-F24F-4D9C-8803-C1C4321C4AA8}" type="presParOf" srcId="{EFB04465-8A31-4A2B-97FD-8AD364151927}" destId="{6A246AB8-C7AA-4772-A4E7-1B635ABCCE84}" srcOrd="0" destOrd="0" presId="urn:microsoft.com/office/officeart/2005/8/layout/orgChart1"/>
    <dgm:cxn modelId="{0B07B0BF-F983-48ED-B4D0-4A292C14B12B}" type="presParOf" srcId="{6A246AB8-C7AA-4772-A4E7-1B635ABCCE84}" destId="{4CC8A666-C735-4E14-BFAA-786877F971CB}" srcOrd="0" destOrd="0" presId="urn:microsoft.com/office/officeart/2005/8/layout/orgChart1"/>
    <dgm:cxn modelId="{F6A9F996-1BA6-44F8-A417-9B9B2CAFC9E0}" type="presParOf" srcId="{6A246AB8-C7AA-4772-A4E7-1B635ABCCE84}" destId="{75A11F18-C94A-4D10-BBEA-5BC824C372A4}" srcOrd="1" destOrd="0" presId="urn:microsoft.com/office/officeart/2005/8/layout/orgChart1"/>
    <dgm:cxn modelId="{2CB11C1E-D5E0-4C89-9879-EFA095BBC0E1}" type="presParOf" srcId="{EFB04465-8A31-4A2B-97FD-8AD364151927}" destId="{82D7216F-89A6-43A3-BD31-AF987114DF56}" srcOrd="1" destOrd="0" presId="urn:microsoft.com/office/officeart/2005/8/layout/orgChart1"/>
    <dgm:cxn modelId="{FD775F1A-34BF-45C6-9A9D-5508E8ED917B}" type="presParOf" srcId="{EFB04465-8A31-4A2B-97FD-8AD364151927}" destId="{8F194210-E167-4A55-9290-E4E1ADBB4E7A}" srcOrd="2" destOrd="0" presId="urn:microsoft.com/office/officeart/2005/8/layout/orgChart1"/>
    <dgm:cxn modelId="{FE76D601-75A7-4E41-A4B3-B05D9D375917}" type="presParOf" srcId="{260DE3BC-3F45-4EF4-90CE-538826FC14AA}" destId="{F1BC94E3-A3A2-442D-88A1-9B2422DCFF67}" srcOrd="34" destOrd="0" presId="urn:microsoft.com/office/officeart/2005/8/layout/orgChart1"/>
    <dgm:cxn modelId="{2A40F889-7100-4688-B0F2-C56C0076AA83}" type="presParOf" srcId="{260DE3BC-3F45-4EF4-90CE-538826FC14AA}" destId="{4038314D-FE6E-4E5A-8882-77B81C09A4E1}" srcOrd="35" destOrd="0" presId="urn:microsoft.com/office/officeart/2005/8/layout/orgChart1"/>
    <dgm:cxn modelId="{4C920D0C-5016-4350-91C2-315774CC88A0}" type="presParOf" srcId="{4038314D-FE6E-4E5A-8882-77B81C09A4E1}" destId="{2B966EFB-016A-4CF3-A77B-12403570A52E}" srcOrd="0" destOrd="0" presId="urn:microsoft.com/office/officeart/2005/8/layout/orgChart1"/>
    <dgm:cxn modelId="{29B3ADF1-6274-471A-8A6E-7C443B995582}" type="presParOf" srcId="{2B966EFB-016A-4CF3-A77B-12403570A52E}" destId="{8992525D-2678-49E2-936B-B97BBE753E37}" srcOrd="0" destOrd="0" presId="urn:microsoft.com/office/officeart/2005/8/layout/orgChart1"/>
    <dgm:cxn modelId="{0C082C7F-5AB3-4E7A-B962-30025FB1377C}" type="presParOf" srcId="{2B966EFB-016A-4CF3-A77B-12403570A52E}" destId="{B898C47F-DAB0-4890-9737-F15FEFC53476}" srcOrd="1" destOrd="0" presId="urn:microsoft.com/office/officeart/2005/8/layout/orgChart1"/>
    <dgm:cxn modelId="{3804C8F6-3EEC-4327-8C6B-22988936A6B0}" type="presParOf" srcId="{4038314D-FE6E-4E5A-8882-77B81C09A4E1}" destId="{5549DED6-194A-4F19-ACE1-92135F96BBF5}" srcOrd="1" destOrd="0" presId="urn:microsoft.com/office/officeart/2005/8/layout/orgChart1"/>
    <dgm:cxn modelId="{1B0F5DBA-5F0B-41B3-9126-5150B9545EDE}" type="presParOf" srcId="{4038314D-FE6E-4E5A-8882-77B81C09A4E1}" destId="{64F86C61-77A0-4DC3-ACCE-BD07C85803DC}" srcOrd="2" destOrd="0" presId="urn:microsoft.com/office/officeart/2005/8/layout/orgChart1"/>
    <dgm:cxn modelId="{8F845529-FA27-474F-ADA3-D6A9C38DDF31}" type="presParOf" srcId="{260DE3BC-3F45-4EF4-90CE-538826FC14AA}" destId="{9F76B763-203B-40B5-A8F9-154F8052A8BF}" srcOrd="36" destOrd="0" presId="urn:microsoft.com/office/officeart/2005/8/layout/orgChart1"/>
    <dgm:cxn modelId="{44427C97-32DF-4C9D-866A-8B215C19B835}" type="presParOf" srcId="{260DE3BC-3F45-4EF4-90CE-538826FC14AA}" destId="{2F7456D9-532F-4DD5-BB6D-8471FE995981}" srcOrd="37" destOrd="0" presId="urn:microsoft.com/office/officeart/2005/8/layout/orgChart1"/>
    <dgm:cxn modelId="{598D2BAA-C629-450B-8D87-A456CB74F581}" type="presParOf" srcId="{2F7456D9-532F-4DD5-BB6D-8471FE995981}" destId="{926974EC-0845-4285-8593-658B21FA6A04}" srcOrd="0" destOrd="0" presId="urn:microsoft.com/office/officeart/2005/8/layout/orgChart1"/>
    <dgm:cxn modelId="{3DD0D024-DB23-4BAB-92EB-19ED64DE5779}" type="presParOf" srcId="{926974EC-0845-4285-8593-658B21FA6A04}" destId="{1C2CADC2-B046-4B7A-B0F0-9DD562734DFE}" srcOrd="0" destOrd="0" presId="urn:microsoft.com/office/officeart/2005/8/layout/orgChart1"/>
    <dgm:cxn modelId="{8F4494F4-130C-4C5C-8D83-FDEB2843718A}" type="presParOf" srcId="{926974EC-0845-4285-8593-658B21FA6A04}" destId="{F9592F77-BDDE-40EC-9A8D-CEF3CF1F01D1}" srcOrd="1" destOrd="0" presId="urn:microsoft.com/office/officeart/2005/8/layout/orgChart1"/>
    <dgm:cxn modelId="{9A1FAE3D-86F2-4243-9447-45674FFFDB58}" type="presParOf" srcId="{2F7456D9-532F-4DD5-BB6D-8471FE995981}" destId="{9890F66B-3C47-4A31-8C87-14BAB985F6F8}" srcOrd="1" destOrd="0" presId="urn:microsoft.com/office/officeart/2005/8/layout/orgChart1"/>
    <dgm:cxn modelId="{C1F5ADB3-DD19-4C17-A66F-84D48339F8F5}" type="presParOf" srcId="{2F7456D9-532F-4DD5-BB6D-8471FE995981}" destId="{ED824488-9656-4F33-8232-5910D5B28993}" srcOrd="2" destOrd="0" presId="urn:microsoft.com/office/officeart/2005/8/layout/orgChart1"/>
    <dgm:cxn modelId="{340B7363-6EC1-4A2F-9D1E-47AE524CCAE2}" type="presParOf" srcId="{4EB48AD1-DCD8-481B-97C5-91F51C25FE50}" destId="{7B55E53E-2B72-4C23-9F5B-64A1EB550C4D}" srcOrd="2" destOrd="0" presId="urn:microsoft.com/office/officeart/2005/8/layout/orgChart1"/>
    <dgm:cxn modelId="{C5A128A9-E6B0-40AC-A351-4FAA65D5C9A2}" type="presParOf" srcId="{3C0F830E-EE8C-4F29-A6B9-DC52C572A8B1}" destId="{47C40B4D-3D6C-4CAE-9635-4F51C5E39FF0}" srcOrd="8" destOrd="0" presId="urn:microsoft.com/office/officeart/2005/8/layout/orgChart1"/>
    <dgm:cxn modelId="{717D13FA-DEDC-42CC-AF2C-A10F8ACDD1F9}" type="presParOf" srcId="{3C0F830E-EE8C-4F29-A6B9-DC52C572A8B1}" destId="{1ECFA7F9-A2E1-4F74-8E38-AF9442FEF11C}" srcOrd="9" destOrd="0" presId="urn:microsoft.com/office/officeart/2005/8/layout/orgChart1"/>
    <dgm:cxn modelId="{09D26558-1296-4884-947F-31F4E0F041D8}" type="presParOf" srcId="{1ECFA7F9-A2E1-4F74-8E38-AF9442FEF11C}" destId="{911DE9B7-830C-45FF-ACA8-8D8BDC7551AB}" srcOrd="0" destOrd="0" presId="urn:microsoft.com/office/officeart/2005/8/layout/orgChart1"/>
    <dgm:cxn modelId="{6B8E2BD8-540C-4BC2-8583-94B230A5DD1C}" type="presParOf" srcId="{911DE9B7-830C-45FF-ACA8-8D8BDC7551AB}" destId="{20D5D5F3-6C37-4D45-9BEF-592894FD0E7E}" srcOrd="0" destOrd="0" presId="urn:microsoft.com/office/officeart/2005/8/layout/orgChart1"/>
    <dgm:cxn modelId="{6D5690C9-558C-4EF3-A97E-8D892A6BF88C}" type="presParOf" srcId="{911DE9B7-830C-45FF-ACA8-8D8BDC7551AB}" destId="{A2552FCE-57F7-4E43-87B8-9DDBFFCF2A4E}" srcOrd="1" destOrd="0" presId="urn:microsoft.com/office/officeart/2005/8/layout/orgChart1"/>
    <dgm:cxn modelId="{7FC2DA3E-480A-419A-BB49-A01E8C5878A2}" type="presParOf" srcId="{1ECFA7F9-A2E1-4F74-8E38-AF9442FEF11C}" destId="{324A382B-81B2-4EA2-A231-019D6DA036AA}" srcOrd="1" destOrd="0" presId="urn:microsoft.com/office/officeart/2005/8/layout/orgChart1"/>
    <dgm:cxn modelId="{FA40896D-60B2-408C-84A6-37790A9861FB}" type="presParOf" srcId="{324A382B-81B2-4EA2-A231-019D6DA036AA}" destId="{80C47128-3751-4D0A-9FFF-F51CAC2272B8}" srcOrd="0" destOrd="0" presId="urn:microsoft.com/office/officeart/2005/8/layout/orgChart1"/>
    <dgm:cxn modelId="{91B98EF7-09FB-46F9-8C64-89F1ECE0F651}" type="presParOf" srcId="{324A382B-81B2-4EA2-A231-019D6DA036AA}" destId="{96B6D205-E8B5-47ED-9CCC-C398967CD45F}" srcOrd="1" destOrd="0" presId="urn:microsoft.com/office/officeart/2005/8/layout/orgChart1"/>
    <dgm:cxn modelId="{7B78F62C-A11D-4B61-9AC5-0A7202455D98}" type="presParOf" srcId="{96B6D205-E8B5-47ED-9CCC-C398967CD45F}" destId="{009BA8CE-2F51-42B8-B23D-2F286F05BED5}" srcOrd="0" destOrd="0" presId="urn:microsoft.com/office/officeart/2005/8/layout/orgChart1"/>
    <dgm:cxn modelId="{DC183454-E934-401C-AE1D-BD7CCD950543}" type="presParOf" srcId="{009BA8CE-2F51-42B8-B23D-2F286F05BED5}" destId="{59F6EA0C-23DD-4561-B474-73DD48E36932}" srcOrd="0" destOrd="0" presId="urn:microsoft.com/office/officeart/2005/8/layout/orgChart1"/>
    <dgm:cxn modelId="{0C69180D-F8E1-4C20-9269-37F37637ABED}" type="presParOf" srcId="{009BA8CE-2F51-42B8-B23D-2F286F05BED5}" destId="{EDE32BF9-26A4-45A5-9CA1-5C8630BB2F12}" srcOrd="1" destOrd="0" presId="urn:microsoft.com/office/officeart/2005/8/layout/orgChart1"/>
    <dgm:cxn modelId="{AF697B27-4AE7-4416-89C5-527AAC8EA57F}" type="presParOf" srcId="{96B6D205-E8B5-47ED-9CCC-C398967CD45F}" destId="{7C3976C3-9333-4AD4-AA83-D507FE88A936}" srcOrd="1" destOrd="0" presId="urn:microsoft.com/office/officeart/2005/8/layout/orgChart1"/>
    <dgm:cxn modelId="{7FB5EA3B-2AAB-4718-A1D4-DF8892F864D5}" type="presParOf" srcId="{96B6D205-E8B5-47ED-9CCC-C398967CD45F}" destId="{1E4B0F75-FBF6-4B07-BFE3-44A304AEEBB0}" srcOrd="2" destOrd="0" presId="urn:microsoft.com/office/officeart/2005/8/layout/orgChart1"/>
    <dgm:cxn modelId="{0095AE0E-548A-4AC7-B4EC-C5DFB2E66FE8}" type="presParOf" srcId="{324A382B-81B2-4EA2-A231-019D6DA036AA}" destId="{3F7A7B03-6CF9-4299-9AA4-633F8954EAAB}" srcOrd="2" destOrd="0" presId="urn:microsoft.com/office/officeart/2005/8/layout/orgChart1"/>
    <dgm:cxn modelId="{38C7CC30-1180-476E-8F51-A104990A8F75}" type="presParOf" srcId="{324A382B-81B2-4EA2-A231-019D6DA036AA}" destId="{4A5CDDF5-BF05-4C4C-ABF8-681DF3EA5B15}" srcOrd="3" destOrd="0" presId="urn:microsoft.com/office/officeart/2005/8/layout/orgChart1"/>
    <dgm:cxn modelId="{E0F077BD-1200-4A24-B015-6A0D870D1364}" type="presParOf" srcId="{4A5CDDF5-BF05-4C4C-ABF8-681DF3EA5B15}" destId="{BBD73FA0-3D65-4433-9AE2-CAE1C86CF99C}" srcOrd="0" destOrd="0" presId="urn:microsoft.com/office/officeart/2005/8/layout/orgChart1"/>
    <dgm:cxn modelId="{C63142B3-B852-4E04-8513-94D5BC84C062}" type="presParOf" srcId="{BBD73FA0-3D65-4433-9AE2-CAE1C86CF99C}" destId="{6B760293-5029-4ACA-8103-CA9D06383511}" srcOrd="0" destOrd="0" presId="urn:microsoft.com/office/officeart/2005/8/layout/orgChart1"/>
    <dgm:cxn modelId="{8FE16565-AEE6-405D-8A70-455DFDB7F794}" type="presParOf" srcId="{BBD73FA0-3D65-4433-9AE2-CAE1C86CF99C}" destId="{649822D3-E1FC-4B60-BA55-B3EB97B89409}" srcOrd="1" destOrd="0" presId="urn:microsoft.com/office/officeart/2005/8/layout/orgChart1"/>
    <dgm:cxn modelId="{206E56F5-99C3-47CC-8C27-6FC9E3978087}" type="presParOf" srcId="{4A5CDDF5-BF05-4C4C-ABF8-681DF3EA5B15}" destId="{9D957FEA-6D4C-4276-A402-F04E9B52803F}" srcOrd="1" destOrd="0" presId="urn:microsoft.com/office/officeart/2005/8/layout/orgChart1"/>
    <dgm:cxn modelId="{83CACEA3-405C-43B4-A16E-1786E06B8554}" type="presParOf" srcId="{4A5CDDF5-BF05-4C4C-ABF8-681DF3EA5B15}" destId="{6D29A20C-49BC-42A6-82CB-D9AF9DC8358D}" srcOrd="2" destOrd="0" presId="urn:microsoft.com/office/officeart/2005/8/layout/orgChart1"/>
    <dgm:cxn modelId="{E0E8E46D-0A9D-4C3C-93D4-82B06F891AD0}" type="presParOf" srcId="{324A382B-81B2-4EA2-A231-019D6DA036AA}" destId="{C67D3A5D-7E85-41B7-906E-5F22C4D6A8AC}" srcOrd="4" destOrd="0" presId="urn:microsoft.com/office/officeart/2005/8/layout/orgChart1"/>
    <dgm:cxn modelId="{2624845F-5B9D-4FCC-B66F-59AAC6F41CF1}" type="presParOf" srcId="{324A382B-81B2-4EA2-A231-019D6DA036AA}" destId="{722F0B68-F1D7-49A6-BD43-C93B056BA9F5}" srcOrd="5" destOrd="0" presId="urn:microsoft.com/office/officeart/2005/8/layout/orgChart1"/>
    <dgm:cxn modelId="{C50259ED-23C5-45C7-8C4A-2B57AA0794D1}" type="presParOf" srcId="{722F0B68-F1D7-49A6-BD43-C93B056BA9F5}" destId="{3294A9B6-98AA-40C0-8E52-6A82A3B4A2C4}" srcOrd="0" destOrd="0" presId="urn:microsoft.com/office/officeart/2005/8/layout/orgChart1"/>
    <dgm:cxn modelId="{95AA82FC-CE57-4F77-BAFA-71B4587852F0}" type="presParOf" srcId="{3294A9B6-98AA-40C0-8E52-6A82A3B4A2C4}" destId="{3A7821FB-B8DD-4737-A94C-4E6D6B42CB03}" srcOrd="0" destOrd="0" presId="urn:microsoft.com/office/officeart/2005/8/layout/orgChart1"/>
    <dgm:cxn modelId="{2E815D8D-A6F1-46C2-B2B3-CE5339B94A63}" type="presParOf" srcId="{3294A9B6-98AA-40C0-8E52-6A82A3B4A2C4}" destId="{15BC9543-B64F-4A5E-B28F-64EC4FCE42C6}" srcOrd="1" destOrd="0" presId="urn:microsoft.com/office/officeart/2005/8/layout/orgChart1"/>
    <dgm:cxn modelId="{7806D5A3-5DD7-423D-AFA8-06A26E0204FA}" type="presParOf" srcId="{722F0B68-F1D7-49A6-BD43-C93B056BA9F5}" destId="{8E8EFD71-2765-4850-A5A8-7B4AFEBFBF55}" srcOrd="1" destOrd="0" presId="urn:microsoft.com/office/officeart/2005/8/layout/orgChart1"/>
    <dgm:cxn modelId="{0CEF5016-45ED-4016-82AA-3F7DF90943EB}" type="presParOf" srcId="{722F0B68-F1D7-49A6-BD43-C93B056BA9F5}" destId="{2528E2E0-3035-4DA4-9905-C5316EA803A4}" srcOrd="2" destOrd="0" presId="urn:microsoft.com/office/officeart/2005/8/layout/orgChart1"/>
    <dgm:cxn modelId="{5A43874B-B3EF-48BA-9C5C-E6204EFB3784}" type="presParOf" srcId="{324A382B-81B2-4EA2-A231-019D6DA036AA}" destId="{3CA61CDE-ED8B-4FDF-9799-978C63823884}" srcOrd="6" destOrd="0" presId="urn:microsoft.com/office/officeart/2005/8/layout/orgChart1"/>
    <dgm:cxn modelId="{D15F2DCD-5C11-4C45-956C-F17EB2C0B478}" type="presParOf" srcId="{324A382B-81B2-4EA2-A231-019D6DA036AA}" destId="{BF6C4F7C-E371-4205-B88B-5F64AFF2C761}" srcOrd="7" destOrd="0" presId="urn:microsoft.com/office/officeart/2005/8/layout/orgChart1"/>
    <dgm:cxn modelId="{972B8AD1-B8CE-48CC-9D35-8CC122E0108F}" type="presParOf" srcId="{BF6C4F7C-E371-4205-B88B-5F64AFF2C761}" destId="{63569408-2D87-4529-B5F0-650C1C1A4A7C}" srcOrd="0" destOrd="0" presId="urn:microsoft.com/office/officeart/2005/8/layout/orgChart1"/>
    <dgm:cxn modelId="{DF1680BE-6F8C-4EBB-B179-1B07C3A86F00}" type="presParOf" srcId="{63569408-2D87-4529-B5F0-650C1C1A4A7C}" destId="{D246258E-F6E7-46A7-93CD-6FA238228D2C}" srcOrd="0" destOrd="0" presId="urn:microsoft.com/office/officeart/2005/8/layout/orgChart1"/>
    <dgm:cxn modelId="{3B647A28-5300-424D-AB68-3605FC8E96B5}" type="presParOf" srcId="{63569408-2D87-4529-B5F0-650C1C1A4A7C}" destId="{AB3BB662-D10E-4771-86D0-21CAC93310D6}" srcOrd="1" destOrd="0" presId="urn:microsoft.com/office/officeart/2005/8/layout/orgChart1"/>
    <dgm:cxn modelId="{CA4CFEF5-7CAE-4271-A9C8-AF50BC2225DC}" type="presParOf" srcId="{BF6C4F7C-E371-4205-B88B-5F64AFF2C761}" destId="{7152E89B-BC4C-4574-B345-E803D3FAB01B}" srcOrd="1" destOrd="0" presId="urn:microsoft.com/office/officeart/2005/8/layout/orgChart1"/>
    <dgm:cxn modelId="{FCC819CD-20DA-4011-8A5F-59E743B1C52B}" type="presParOf" srcId="{BF6C4F7C-E371-4205-B88B-5F64AFF2C761}" destId="{A607010E-3587-4AE0-A229-5D12EDA8B4FE}" srcOrd="2" destOrd="0" presId="urn:microsoft.com/office/officeart/2005/8/layout/orgChart1"/>
    <dgm:cxn modelId="{1B333CE3-A30A-40A3-9230-5A608198F5B8}" type="presParOf" srcId="{324A382B-81B2-4EA2-A231-019D6DA036AA}" destId="{E5A6A895-D098-44B0-A6EF-5DC589691D0C}" srcOrd="8" destOrd="0" presId="urn:microsoft.com/office/officeart/2005/8/layout/orgChart1"/>
    <dgm:cxn modelId="{FAF3D059-D61E-42C6-886E-CF1BAA33B049}" type="presParOf" srcId="{324A382B-81B2-4EA2-A231-019D6DA036AA}" destId="{717A3251-80B3-48B6-9C8A-8CFC01D53954}" srcOrd="9" destOrd="0" presId="urn:microsoft.com/office/officeart/2005/8/layout/orgChart1"/>
    <dgm:cxn modelId="{624735DA-8A16-4217-A09B-FD7FD053A0FD}" type="presParOf" srcId="{717A3251-80B3-48B6-9C8A-8CFC01D53954}" destId="{8942A6DC-E2A4-4207-B581-6B82476B98B5}" srcOrd="0" destOrd="0" presId="urn:microsoft.com/office/officeart/2005/8/layout/orgChart1"/>
    <dgm:cxn modelId="{57A4CCAC-A750-4DA0-8BAF-5EB0253B0A03}" type="presParOf" srcId="{8942A6DC-E2A4-4207-B581-6B82476B98B5}" destId="{36FA2B44-76C6-4254-B161-CAC9360E7103}" srcOrd="0" destOrd="0" presId="urn:microsoft.com/office/officeart/2005/8/layout/orgChart1"/>
    <dgm:cxn modelId="{BCB67D40-101A-4F11-B749-FDF86BAB469B}" type="presParOf" srcId="{8942A6DC-E2A4-4207-B581-6B82476B98B5}" destId="{26D7D5DC-9E53-4419-9777-B022BC392135}" srcOrd="1" destOrd="0" presId="urn:microsoft.com/office/officeart/2005/8/layout/orgChart1"/>
    <dgm:cxn modelId="{9364A699-4346-4BDD-A9F2-FF2A23EE82DA}" type="presParOf" srcId="{717A3251-80B3-48B6-9C8A-8CFC01D53954}" destId="{D836EB62-DCF9-4DC6-9EFD-E444B2A6321F}" srcOrd="1" destOrd="0" presId="urn:microsoft.com/office/officeart/2005/8/layout/orgChart1"/>
    <dgm:cxn modelId="{7C91C574-4CC0-4966-92EC-9A2755ED56B4}" type="presParOf" srcId="{717A3251-80B3-48B6-9C8A-8CFC01D53954}" destId="{CFCEFC0C-F1D3-48BB-B29C-B73313DB6176}" srcOrd="2" destOrd="0" presId="urn:microsoft.com/office/officeart/2005/8/layout/orgChart1"/>
    <dgm:cxn modelId="{34B96194-1172-4B1C-BA5F-43620306601B}" type="presParOf" srcId="{324A382B-81B2-4EA2-A231-019D6DA036AA}" destId="{BCCD6D31-EBC3-4A6C-B227-A4FC14BDF92A}" srcOrd="10" destOrd="0" presId="urn:microsoft.com/office/officeart/2005/8/layout/orgChart1"/>
    <dgm:cxn modelId="{262FA021-70C0-4F7F-958F-82DF6AB3DBD4}" type="presParOf" srcId="{324A382B-81B2-4EA2-A231-019D6DA036AA}" destId="{315F2727-137E-42F1-8A99-FBFC68882B8F}" srcOrd="11" destOrd="0" presId="urn:microsoft.com/office/officeart/2005/8/layout/orgChart1"/>
    <dgm:cxn modelId="{2D4BB149-899C-48D5-9E01-55D26385ABDE}" type="presParOf" srcId="{315F2727-137E-42F1-8A99-FBFC68882B8F}" destId="{6454BC0B-2965-4FE8-AB3E-26539D23AE07}" srcOrd="0" destOrd="0" presId="urn:microsoft.com/office/officeart/2005/8/layout/orgChart1"/>
    <dgm:cxn modelId="{BECDB52F-DADA-4EA7-860A-97DFC18BEF88}" type="presParOf" srcId="{6454BC0B-2965-4FE8-AB3E-26539D23AE07}" destId="{2B116E21-8EE8-4127-8BBE-72A9B3E1D63F}" srcOrd="0" destOrd="0" presId="urn:microsoft.com/office/officeart/2005/8/layout/orgChart1"/>
    <dgm:cxn modelId="{4393640E-2C64-487C-BE5F-8501A3709F2B}" type="presParOf" srcId="{6454BC0B-2965-4FE8-AB3E-26539D23AE07}" destId="{E92E649A-733D-4BF7-A69B-442D728A7D3F}" srcOrd="1" destOrd="0" presId="urn:microsoft.com/office/officeart/2005/8/layout/orgChart1"/>
    <dgm:cxn modelId="{CBE7EE3C-0EE9-4112-BD1D-3AC6FCC8D581}" type="presParOf" srcId="{315F2727-137E-42F1-8A99-FBFC68882B8F}" destId="{53474E21-8F4C-431B-8F49-2F05C0012EB2}" srcOrd="1" destOrd="0" presId="urn:microsoft.com/office/officeart/2005/8/layout/orgChart1"/>
    <dgm:cxn modelId="{78F66D1A-0751-41BD-8C60-1CB383F20C26}" type="presParOf" srcId="{315F2727-137E-42F1-8A99-FBFC68882B8F}" destId="{997EC4AB-E88A-4E82-8E9C-7509501D5970}" srcOrd="2" destOrd="0" presId="urn:microsoft.com/office/officeart/2005/8/layout/orgChart1"/>
    <dgm:cxn modelId="{6FDD7147-B308-4E38-A83C-EBED677207A5}" type="presParOf" srcId="{324A382B-81B2-4EA2-A231-019D6DA036AA}" destId="{5CFC7284-0964-4712-87F9-A4F6DC71E343}" srcOrd="12" destOrd="0" presId="urn:microsoft.com/office/officeart/2005/8/layout/orgChart1"/>
    <dgm:cxn modelId="{BB142451-BBA2-4CEB-9BD1-F9D5787D3377}" type="presParOf" srcId="{324A382B-81B2-4EA2-A231-019D6DA036AA}" destId="{246E6FB7-F965-4EA3-9466-88B287B8802C}" srcOrd="13" destOrd="0" presId="urn:microsoft.com/office/officeart/2005/8/layout/orgChart1"/>
    <dgm:cxn modelId="{DC717A1D-EFF9-4C01-9A04-7212D43BCDC3}" type="presParOf" srcId="{246E6FB7-F965-4EA3-9466-88B287B8802C}" destId="{D3FACCBF-314F-45CB-A86F-D241B38F293D}" srcOrd="0" destOrd="0" presId="urn:microsoft.com/office/officeart/2005/8/layout/orgChart1"/>
    <dgm:cxn modelId="{69556203-6604-48C4-8ADB-6FB949444024}" type="presParOf" srcId="{D3FACCBF-314F-45CB-A86F-D241B38F293D}" destId="{86BFE94D-6B61-472C-BA72-C5F6CE0E31EB}" srcOrd="0" destOrd="0" presId="urn:microsoft.com/office/officeart/2005/8/layout/orgChart1"/>
    <dgm:cxn modelId="{EF739FCF-85B2-4686-9B31-298322B80BDA}" type="presParOf" srcId="{D3FACCBF-314F-45CB-A86F-D241B38F293D}" destId="{F5F53279-D706-497C-BAC6-8CD2C27A8D44}" srcOrd="1" destOrd="0" presId="urn:microsoft.com/office/officeart/2005/8/layout/orgChart1"/>
    <dgm:cxn modelId="{79AA6F24-61E6-4B1E-8A76-F10B99AD05A6}" type="presParOf" srcId="{246E6FB7-F965-4EA3-9466-88B287B8802C}" destId="{FB1BD0FF-88B5-45E5-8E45-DA108F508F5E}" srcOrd="1" destOrd="0" presId="urn:microsoft.com/office/officeart/2005/8/layout/orgChart1"/>
    <dgm:cxn modelId="{76D0BACD-636E-4FBF-BBF0-23BAD36DCFFA}" type="presParOf" srcId="{246E6FB7-F965-4EA3-9466-88B287B8802C}" destId="{842C4E0C-1D8E-4852-B356-31EA6A727892}" srcOrd="2" destOrd="0" presId="urn:microsoft.com/office/officeart/2005/8/layout/orgChart1"/>
    <dgm:cxn modelId="{A0AAA34F-CB61-4E71-AEF7-AA596F7B430E}" type="presParOf" srcId="{324A382B-81B2-4EA2-A231-019D6DA036AA}" destId="{2513E4E4-450A-4028-92BB-117E34CBC021}" srcOrd="14" destOrd="0" presId="urn:microsoft.com/office/officeart/2005/8/layout/orgChart1"/>
    <dgm:cxn modelId="{63C67613-1A04-4E4A-A198-BA227DEBCEF2}" type="presParOf" srcId="{324A382B-81B2-4EA2-A231-019D6DA036AA}" destId="{3F49E1BC-D336-4DFF-A93F-F72838BEFBCD}" srcOrd="15" destOrd="0" presId="urn:microsoft.com/office/officeart/2005/8/layout/orgChart1"/>
    <dgm:cxn modelId="{D6B1BF17-7293-41E6-BC77-F83C869F3637}" type="presParOf" srcId="{3F49E1BC-D336-4DFF-A93F-F72838BEFBCD}" destId="{A4E99C2C-4E08-4A98-A588-961E5AC4D67A}" srcOrd="0" destOrd="0" presId="urn:microsoft.com/office/officeart/2005/8/layout/orgChart1"/>
    <dgm:cxn modelId="{C8A57FA7-2954-443A-B7E5-69F534E0F3A4}" type="presParOf" srcId="{A4E99C2C-4E08-4A98-A588-961E5AC4D67A}" destId="{A78F73E6-2E3D-45B9-AA77-E979B1D6ED74}" srcOrd="0" destOrd="0" presId="urn:microsoft.com/office/officeart/2005/8/layout/orgChart1"/>
    <dgm:cxn modelId="{B7E7BF54-1B28-406D-9C31-7F2055642810}" type="presParOf" srcId="{A4E99C2C-4E08-4A98-A588-961E5AC4D67A}" destId="{D61DB2AF-185A-43D1-A143-337E479DA4E5}" srcOrd="1" destOrd="0" presId="urn:microsoft.com/office/officeart/2005/8/layout/orgChart1"/>
    <dgm:cxn modelId="{B05A4EF1-D4D3-4673-8478-CA9527F1229E}" type="presParOf" srcId="{3F49E1BC-D336-4DFF-A93F-F72838BEFBCD}" destId="{319109F5-73EE-4B2F-8E47-3BBFB6898C52}" srcOrd="1" destOrd="0" presId="urn:microsoft.com/office/officeart/2005/8/layout/orgChart1"/>
    <dgm:cxn modelId="{D2CC93D5-36D6-4E55-92CA-7E77E526D784}" type="presParOf" srcId="{3F49E1BC-D336-4DFF-A93F-F72838BEFBCD}" destId="{1E2166A5-4E13-4AA2-B8C6-52A1597FDD11}" srcOrd="2" destOrd="0" presId="urn:microsoft.com/office/officeart/2005/8/layout/orgChart1"/>
    <dgm:cxn modelId="{86572AF8-1A23-4C61-8E4E-755E1FC9EA91}" type="presParOf" srcId="{324A382B-81B2-4EA2-A231-019D6DA036AA}" destId="{760AF83E-06BB-4DA2-8B8F-40E647B02BF2}" srcOrd="16" destOrd="0" presId="urn:microsoft.com/office/officeart/2005/8/layout/orgChart1"/>
    <dgm:cxn modelId="{9CA45ACA-A157-472C-A005-D6A023B4C8A3}" type="presParOf" srcId="{324A382B-81B2-4EA2-A231-019D6DA036AA}" destId="{23BD8465-21CB-4F3D-9C30-CFD909224210}" srcOrd="17" destOrd="0" presId="urn:microsoft.com/office/officeart/2005/8/layout/orgChart1"/>
    <dgm:cxn modelId="{4EB7F649-AFD0-4FD2-A38A-3A6AC4049F1A}" type="presParOf" srcId="{23BD8465-21CB-4F3D-9C30-CFD909224210}" destId="{617CED56-7BE1-4050-91A7-04A3957C53CD}" srcOrd="0" destOrd="0" presId="urn:microsoft.com/office/officeart/2005/8/layout/orgChart1"/>
    <dgm:cxn modelId="{3653EF2B-4CE6-45F0-867A-96980186FA90}" type="presParOf" srcId="{617CED56-7BE1-4050-91A7-04A3957C53CD}" destId="{61313C29-7EE9-46FE-A500-C34CFA8F8AAA}" srcOrd="0" destOrd="0" presId="urn:microsoft.com/office/officeart/2005/8/layout/orgChart1"/>
    <dgm:cxn modelId="{C006AAD1-EAAD-48A1-BC3A-F74A3C0F92A6}" type="presParOf" srcId="{617CED56-7BE1-4050-91A7-04A3957C53CD}" destId="{0E7A4A03-E809-4F44-94D3-C3C091D7522E}" srcOrd="1" destOrd="0" presId="urn:microsoft.com/office/officeart/2005/8/layout/orgChart1"/>
    <dgm:cxn modelId="{4C32F408-F01D-4843-9D4B-14904A5BA9B8}" type="presParOf" srcId="{23BD8465-21CB-4F3D-9C30-CFD909224210}" destId="{3548D6AA-018F-49F9-BF42-05D8FAD25C6A}" srcOrd="1" destOrd="0" presId="urn:microsoft.com/office/officeart/2005/8/layout/orgChart1"/>
    <dgm:cxn modelId="{CB34452C-F0BA-4CF1-A70F-81764C42FC60}" type="presParOf" srcId="{23BD8465-21CB-4F3D-9C30-CFD909224210}" destId="{6655482E-CD64-425E-AF23-D3F561A1064E}" srcOrd="2" destOrd="0" presId="urn:microsoft.com/office/officeart/2005/8/layout/orgChart1"/>
    <dgm:cxn modelId="{86109C42-BDB2-4C57-B3B1-4C6DD589EB40}" type="presParOf" srcId="{324A382B-81B2-4EA2-A231-019D6DA036AA}" destId="{D621E085-38DE-484E-8920-6A996806ED49}" srcOrd="18" destOrd="0" presId="urn:microsoft.com/office/officeart/2005/8/layout/orgChart1"/>
    <dgm:cxn modelId="{9C4BE7F6-5AEF-4685-B45F-560AD8684300}" type="presParOf" srcId="{324A382B-81B2-4EA2-A231-019D6DA036AA}" destId="{1E211776-C8F7-4C69-8AC0-4385DEDB9CED}" srcOrd="19" destOrd="0" presId="urn:microsoft.com/office/officeart/2005/8/layout/orgChart1"/>
    <dgm:cxn modelId="{09497C9F-EABD-4D70-9112-C780939A83B7}" type="presParOf" srcId="{1E211776-C8F7-4C69-8AC0-4385DEDB9CED}" destId="{D6F880B1-A623-44C2-984F-FC05B722E226}" srcOrd="0" destOrd="0" presId="urn:microsoft.com/office/officeart/2005/8/layout/orgChart1"/>
    <dgm:cxn modelId="{EE19C7B7-4A61-4DFB-BAF3-29B23C9D510C}" type="presParOf" srcId="{D6F880B1-A623-44C2-984F-FC05B722E226}" destId="{D98E10CB-E20A-4CE5-B35A-64098205D0EB}" srcOrd="0" destOrd="0" presId="urn:microsoft.com/office/officeart/2005/8/layout/orgChart1"/>
    <dgm:cxn modelId="{FC4F67C7-6712-4F6D-BA12-D8BC1F764489}" type="presParOf" srcId="{D6F880B1-A623-44C2-984F-FC05B722E226}" destId="{D9F7D683-D95D-4018-9839-46D2AE5CD835}" srcOrd="1" destOrd="0" presId="urn:microsoft.com/office/officeart/2005/8/layout/orgChart1"/>
    <dgm:cxn modelId="{ECFFB30F-26B2-40CA-829A-4AF2427B7FF8}" type="presParOf" srcId="{1E211776-C8F7-4C69-8AC0-4385DEDB9CED}" destId="{2A19B34E-4710-4925-B269-4450775E9AF1}" srcOrd="1" destOrd="0" presId="urn:microsoft.com/office/officeart/2005/8/layout/orgChart1"/>
    <dgm:cxn modelId="{B0CDB3B6-8DE4-4DD2-805D-C8FC059E9659}" type="presParOf" srcId="{1E211776-C8F7-4C69-8AC0-4385DEDB9CED}" destId="{CB047802-956C-4C32-BE37-42E3BAFCE234}" srcOrd="2" destOrd="0" presId="urn:microsoft.com/office/officeart/2005/8/layout/orgChart1"/>
    <dgm:cxn modelId="{453D13CC-D0EB-4CB1-9B7F-E49010A2C71E}" type="presParOf" srcId="{1ECFA7F9-A2E1-4F74-8E38-AF9442FEF11C}" destId="{0C2F1975-5BBC-4210-A8D3-1CC0B86CC347}" srcOrd="2" destOrd="0" presId="urn:microsoft.com/office/officeart/2005/8/layout/orgChart1"/>
    <dgm:cxn modelId="{C5707450-003D-40FF-A30C-9D6F575CD5B1}" type="presParOf" srcId="{3C0F830E-EE8C-4F29-A6B9-DC52C572A8B1}" destId="{9B2E9BCF-8DB4-46FC-9DE4-F34AB82004A0}" srcOrd="10" destOrd="0" presId="urn:microsoft.com/office/officeart/2005/8/layout/orgChart1"/>
    <dgm:cxn modelId="{65D1EF6F-1296-4F9D-8D71-0D3FF6B4B2CD}" type="presParOf" srcId="{3C0F830E-EE8C-4F29-A6B9-DC52C572A8B1}" destId="{BED34B67-BDF5-4579-AAC9-A3F284783AF1}" srcOrd="11" destOrd="0" presId="urn:microsoft.com/office/officeart/2005/8/layout/orgChart1"/>
    <dgm:cxn modelId="{4C84E4F6-0610-44AB-8E80-CA43B58B082A}" type="presParOf" srcId="{BED34B67-BDF5-4579-AAC9-A3F284783AF1}" destId="{5D36A226-364D-4446-98A2-7ADC03E05746}" srcOrd="0" destOrd="0" presId="urn:microsoft.com/office/officeart/2005/8/layout/orgChart1"/>
    <dgm:cxn modelId="{8A2884A6-D660-43D8-B796-FDBADBD09183}" type="presParOf" srcId="{5D36A226-364D-4446-98A2-7ADC03E05746}" destId="{125D666E-CFB8-49E3-884E-6A692D674025}" srcOrd="0" destOrd="0" presId="urn:microsoft.com/office/officeart/2005/8/layout/orgChart1"/>
    <dgm:cxn modelId="{8E8CE34C-707B-429D-9166-63C7AEEBEB35}" type="presParOf" srcId="{5D36A226-364D-4446-98A2-7ADC03E05746}" destId="{B95711DE-BDBE-4E4C-8086-973572D3EDC6}" srcOrd="1" destOrd="0" presId="urn:microsoft.com/office/officeart/2005/8/layout/orgChart1"/>
    <dgm:cxn modelId="{D37FED3C-302D-40C4-A28F-2FE08C0E9AB8}" type="presParOf" srcId="{BED34B67-BDF5-4579-AAC9-A3F284783AF1}" destId="{4C0B73D6-3989-4D6E-8722-2770EDF3D260}" srcOrd="1" destOrd="0" presId="urn:microsoft.com/office/officeart/2005/8/layout/orgChart1"/>
    <dgm:cxn modelId="{2B63D25A-2631-4A6F-9797-BBCAB10299A4}" type="presParOf" srcId="{BED34B67-BDF5-4579-AAC9-A3F284783AF1}" destId="{343A3388-AC1B-4A08-ADB9-D15742C9D979}" srcOrd="2" destOrd="0" presId="urn:microsoft.com/office/officeart/2005/8/layout/orgChart1"/>
    <dgm:cxn modelId="{4C975087-55C1-4739-B399-8A2DAAB6AA8A}" type="presParOf" srcId="{C92087FE-7E24-458A-BAD9-C17701A3F965}" destId="{EEB59AFC-980C-4613-953A-D339E718C045}" srcOrd="2" destOrd="0" presId="urn:microsoft.com/office/officeart/2005/8/layout/orgChart1"/>
    <dgm:cxn modelId="{DB009A93-EE99-410C-9AF6-7B18BA4FFBF1}" type="presParOf" srcId="{EEB59AFC-980C-4613-953A-D339E718C045}" destId="{D7B3E676-D2EC-4B7B-9D3C-F0E73C1F597D}" srcOrd="0" destOrd="0" presId="urn:microsoft.com/office/officeart/2005/8/layout/orgChart1"/>
    <dgm:cxn modelId="{11FD563E-AA3C-4BBD-85BE-027A91FA9987}" type="presParOf" srcId="{EEB59AFC-980C-4613-953A-D339E718C045}" destId="{2C1CF058-AF48-4BB0-BD38-855FD17B6F09}" srcOrd="1" destOrd="0" presId="urn:microsoft.com/office/officeart/2005/8/layout/orgChart1"/>
    <dgm:cxn modelId="{E2438453-0A58-445C-BB6E-066B8812527B}" type="presParOf" srcId="{2C1CF058-AF48-4BB0-BD38-855FD17B6F09}" destId="{94A7303D-0281-40CC-932F-676CEA8FFB54}" srcOrd="0" destOrd="0" presId="urn:microsoft.com/office/officeart/2005/8/layout/orgChart1"/>
    <dgm:cxn modelId="{6CF55D63-B2D3-4C1F-8DD1-CA51D0C858D5}" type="presParOf" srcId="{94A7303D-0281-40CC-932F-676CEA8FFB54}" destId="{20FFAD18-8AA8-4F3F-A65A-5AEE2575F1B3}" srcOrd="0" destOrd="0" presId="urn:microsoft.com/office/officeart/2005/8/layout/orgChart1"/>
    <dgm:cxn modelId="{98A863F9-10A8-4179-8517-D42F98238253}" type="presParOf" srcId="{94A7303D-0281-40CC-932F-676CEA8FFB54}" destId="{F8FC3FDE-A4FD-4E65-884F-D09C116A7D9E}" srcOrd="1" destOrd="0" presId="urn:microsoft.com/office/officeart/2005/8/layout/orgChart1"/>
    <dgm:cxn modelId="{179651DB-9F78-49A3-8670-B72469879DA1}" type="presParOf" srcId="{2C1CF058-AF48-4BB0-BD38-855FD17B6F09}" destId="{8E794A78-C677-4AAA-ABB8-051841042786}" srcOrd="1" destOrd="0" presId="urn:microsoft.com/office/officeart/2005/8/layout/orgChart1"/>
    <dgm:cxn modelId="{08DBC1A0-7CBD-4AEC-9B6E-C80DEB2B5D43}" type="presParOf" srcId="{2C1CF058-AF48-4BB0-BD38-855FD17B6F09}" destId="{BA6109BB-26B2-4DA8-9DF4-44378D574C82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F6B70-65F6-45ED-AD4F-296B3C3D0B7F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FB1E0F3-478E-4173-8145-73D2D9F7602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Sue DeWine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  <a:cs typeface="Times New Roman" pitchFamily="18" charset="0"/>
            </a:rPr>
            <a:t>President</a:t>
          </a:r>
        </a:p>
      </dgm:t>
    </dgm:pt>
    <dgm:pt modelId="{31D1BDB3-9C3D-4B6C-A16C-3917243A08FF}" type="parTrans" cxnId="{889B4558-87BF-4D37-876E-F6005067A2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3FC90AF-B66B-4C63-9831-B758B12B6395}" type="sibTrans" cxnId="{889B4558-87BF-4D37-876E-F6005067A2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5485DC-AC99-44F0-BE37-D2433A2EFADE}">
      <dgm:prSet custT="1"/>
      <dgm:spPr/>
      <dgm:t>
        <a:bodyPr/>
        <a:lstStyle/>
        <a:p>
          <a:r>
            <a:rPr lang="en-US" sz="700" dirty="0" smtClean="0"/>
            <a:t>David Yeager</a:t>
          </a:r>
        </a:p>
        <a:p>
          <a:r>
            <a:rPr lang="en-US" sz="700" dirty="0" smtClean="0"/>
            <a:t>Student Life</a:t>
          </a:r>
        </a:p>
      </dgm:t>
    </dgm:pt>
    <dgm:pt modelId="{F4DE198B-051C-455A-856B-910FC2609657}" type="parTrans" cxnId="{357A061B-F5A2-4A82-8E0C-4F0588C9AC29}">
      <dgm:prSet/>
      <dgm:spPr/>
      <dgm:t>
        <a:bodyPr/>
        <a:lstStyle/>
        <a:p>
          <a:endParaRPr lang="en-US"/>
        </a:p>
      </dgm:t>
    </dgm:pt>
    <dgm:pt modelId="{CE8BAFA4-4899-4633-872D-FA48FEA5FAAA}" type="sibTrans" cxnId="{357A061B-F5A2-4A82-8E0C-4F0588C9AC29}">
      <dgm:prSet/>
      <dgm:spPr/>
      <dgm:t>
        <a:bodyPr/>
        <a:lstStyle/>
        <a:p>
          <a:endParaRPr lang="en-US"/>
        </a:p>
      </dgm:t>
    </dgm:pt>
    <dgm:pt modelId="{DD37A1E1-25B5-4867-B27C-846DC6D1120C}">
      <dgm:prSet custT="1"/>
      <dgm:spPr/>
      <dgm:t>
        <a:bodyPr/>
        <a:lstStyle/>
        <a:p>
          <a:r>
            <a:rPr lang="en-US" sz="700" dirty="0" smtClean="0"/>
            <a:t>Jon Riester</a:t>
          </a:r>
        </a:p>
        <a:p>
          <a:r>
            <a:rPr lang="en-US" sz="700" dirty="0" smtClean="0"/>
            <a:t>Admissions/Fin Aid</a:t>
          </a:r>
        </a:p>
      </dgm:t>
    </dgm:pt>
    <dgm:pt modelId="{7169B61A-0CDF-4925-976A-38E1E8BC1869}" type="parTrans" cxnId="{6A2F936F-7E81-4E11-B489-DE1D5B7C410B}">
      <dgm:prSet/>
      <dgm:spPr/>
      <dgm:t>
        <a:bodyPr/>
        <a:lstStyle/>
        <a:p>
          <a:endParaRPr lang="en-US"/>
        </a:p>
      </dgm:t>
    </dgm:pt>
    <dgm:pt modelId="{67ED8F92-4F5B-4B7F-BF07-3095545A3CA0}" type="sibTrans" cxnId="{6A2F936F-7E81-4E11-B489-DE1D5B7C410B}">
      <dgm:prSet/>
      <dgm:spPr/>
      <dgm:t>
        <a:bodyPr/>
        <a:lstStyle/>
        <a:p>
          <a:endParaRPr lang="en-US"/>
        </a:p>
      </dgm:t>
    </dgm:pt>
    <dgm:pt modelId="{439BFACE-0099-46CB-8680-C79BE2741550}">
      <dgm:prSet custT="1"/>
      <dgm:spPr/>
      <dgm:t>
        <a:bodyPr/>
        <a:lstStyle/>
        <a:p>
          <a:r>
            <a:rPr lang="en-US" sz="700" dirty="0" smtClean="0"/>
            <a:t>Steve Jobe</a:t>
          </a:r>
        </a:p>
        <a:p>
          <a:r>
            <a:rPr lang="en-US" sz="700" dirty="0" smtClean="0"/>
            <a:t>Academic Affairs</a:t>
          </a:r>
        </a:p>
      </dgm:t>
    </dgm:pt>
    <dgm:pt modelId="{43839206-DB80-4147-9FE3-81C380094C24}" type="parTrans" cxnId="{69F09259-D13C-4AB5-9981-63F91BBD9789}">
      <dgm:prSet/>
      <dgm:spPr/>
      <dgm:t>
        <a:bodyPr/>
        <a:lstStyle/>
        <a:p>
          <a:endParaRPr lang="en-US"/>
        </a:p>
      </dgm:t>
    </dgm:pt>
    <dgm:pt modelId="{E9AEE2AD-AB1C-4B59-B1C5-225F3FA94DB1}" type="sibTrans" cxnId="{69F09259-D13C-4AB5-9981-63F91BBD9789}">
      <dgm:prSet/>
      <dgm:spPr/>
      <dgm:t>
        <a:bodyPr/>
        <a:lstStyle/>
        <a:p>
          <a:endParaRPr lang="en-US"/>
        </a:p>
      </dgm:t>
    </dgm:pt>
    <dgm:pt modelId="{60C95947-2FB4-4A7A-9151-718814B073F4}">
      <dgm:prSet custT="1"/>
      <dgm:spPr/>
      <dgm:t>
        <a:bodyPr/>
        <a:lstStyle/>
        <a:p>
          <a:r>
            <a:rPr lang="en-US" sz="800" dirty="0" smtClean="0"/>
            <a:t>Lynn Hall</a:t>
          </a:r>
        </a:p>
        <a:p>
          <a:r>
            <a:rPr lang="en-US" sz="800" dirty="0" smtClean="0"/>
            <a:t>Athletics</a:t>
          </a:r>
        </a:p>
      </dgm:t>
    </dgm:pt>
    <dgm:pt modelId="{65E4CDB0-C70D-48F7-9F85-61CAB71725F2}" type="parTrans" cxnId="{7CE0B224-2466-4D9D-AB29-07B10BAC78BC}">
      <dgm:prSet/>
      <dgm:spPr/>
      <dgm:t>
        <a:bodyPr/>
        <a:lstStyle/>
        <a:p>
          <a:endParaRPr lang="en-US"/>
        </a:p>
      </dgm:t>
    </dgm:pt>
    <dgm:pt modelId="{E677DAA1-A5A0-4793-AB07-FB24D1C97EDD}" type="sibTrans" cxnId="{7CE0B224-2466-4D9D-AB29-07B10BAC78BC}">
      <dgm:prSet/>
      <dgm:spPr/>
      <dgm:t>
        <a:bodyPr/>
        <a:lstStyle/>
        <a:p>
          <a:endParaRPr lang="en-US"/>
        </a:p>
      </dgm:t>
    </dgm:pt>
    <dgm:pt modelId="{66F158F4-7345-4831-87FB-344DDDDC8559}">
      <dgm:prSet custT="1"/>
      <dgm:spPr/>
      <dgm:t>
        <a:bodyPr/>
        <a:lstStyle/>
        <a:p>
          <a:r>
            <a:rPr lang="en-US" sz="700" dirty="0" smtClean="0"/>
            <a:t>Dennis Hunt</a:t>
          </a:r>
        </a:p>
        <a:p>
          <a:r>
            <a:rPr lang="en-US" sz="700" dirty="0" smtClean="0"/>
            <a:t>College Advancement</a:t>
          </a:r>
        </a:p>
      </dgm:t>
    </dgm:pt>
    <dgm:pt modelId="{63E97A65-ED59-41EB-BC60-4ED4D6136A56}" type="parTrans" cxnId="{91B9D935-5D5F-42A3-AB6F-93F390AEDB32}">
      <dgm:prSet/>
      <dgm:spPr/>
      <dgm:t>
        <a:bodyPr/>
        <a:lstStyle/>
        <a:p>
          <a:endParaRPr lang="en-US"/>
        </a:p>
      </dgm:t>
    </dgm:pt>
    <dgm:pt modelId="{ED5A7BF2-B52D-4BB7-9E4C-0217BA351307}" type="sibTrans" cxnId="{91B9D935-5D5F-42A3-AB6F-93F390AEDB32}">
      <dgm:prSet/>
      <dgm:spPr/>
      <dgm:t>
        <a:bodyPr/>
        <a:lstStyle/>
        <a:p>
          <a:endParaRPr lang="en-US"/>
        </a:p>
      </dgm:t>
    </dgm:pt>
    <dgm:pt modelId="{2976376E-2AA5-4EBF-84F8-9CF3C5B26FC4}">
      <dgm:prSet custT="1"/>
      <dgm:spPr/>
      <dgm:t>
        <a:bodyPr/>
        <a:lstStyle/>
        <a:p>
          <a:r>
            <a:rPr lang="en-US" sz="700" dirty="0" smtClean="0"/>
            <a:t>Mike Bruce</a:t>
          </a:r>
        </a:p>
        <a:p>
          <a:r>
            <a:rPr lang="en-US" sz="700" dirty="0" smtClean="0"/>
            <a:t>Business Affairs</a:t>
          </a:r>
        </a:p>
      </dgm:t>
    </dgm:pt>
    <dgm:pt modelId="{18F933C0-BEA6-4D99-9FCB-B9EF62F3217C}" type="parTrans" cxnId="{4F5396BD-31BE-4C80-9306-0D84BC71FC50}">
      <dgm:prSet/>
      <dgm:spPr/>
      <dgm:t>
        <a:bodyPr/>
        <a:lstStyle/>
        <a:p>
          <a:endParaRPr lang="en-US"/>
        </a:p>
      </dgm:t>
    </dgm:pt>
    <dgm:pt modelId="{D12A04D9-C8E6-4FE0-898A-DBE300FDF756}" type="sibTrans" cxnId="{4F5396BD-31BE-4C80-9306-0D84BC71FC50}">
      <dgm:prSet/>
      <dgm:spPr/>
      <dgm:t>
        <a:bodyPr/>
        <a:lstStyle/>
        <a:p>
          <a:endParaRPr lang="en-US"/>
        </a:p>
      </dgm:t>
    </dgm:pt>
    <dgm:pt modelId="{6031D0AD-6223-48FC-8F37-C9095BF8F06B}" type="asst">
      <dgm:prSet custT="1"/>
      <dgm:spPr/>
      <dgm:t>
        <a:bodyPr/>
        <a:lstStyle/>
        <a:p>
          <a:r>
            <a:rPr lang="en-US" sz="800" dirty="0" smtClean="0"/>
            <a:t>Treva Shelton</a:t>
          </a:r>
        </a:p>
        <a:p>
          <a:r>
            <a:rPr lang="en-US" sz="800" dirty="0" smtClean="0"/>
            <a:t>Assistant</a:t>
          </a:r>
        </a:p>
      </dgm:t>
    </dgm:pt>
    <dgm:pt modelId="{5059E2C6-8A1E-4F0E-B752-67DFCEB406A6}" type="parTrans" cxnId="{A9BD63D5-E976-40CF-A978-725D49CD4BE4}">
      <dgm:prSet/>
      <dgm:spPr/>
      <dgm:t>
        <a:bodyPr/>
        <a:lstStyle/>
        <a:p>
          <a:endParaRPr lang="en-US"/>
        </a:p>
      </dgm:t>
    </dgm:pt>
    <dgm:pt modelId="{FE9264CB-9ED7-4C3F-90D4-76726DEB362A}" type="sibTrans" cxnId="{A9BD63D5-E976-40CF-A978-725D49CD4BE4}">
      <dgm:prSet/>
      <dgm:spPr/>
      <dgm:t>
        <a:bodyPr/>
        <a:lstStyle/>
        <a:p>
          <a:endParaRPr lang="en-US"/>
        </a:p>
      </dgm:t>
    </dgm:pt>
    <dgm:pt modelId="{BA4A8FFF-8EE5-4382-A69E-410680C52D08}">
      <dgm:prSet custT="1"/>
      <dgm:spPr/>
      <dgm:t>
        <a:bodyPr/>
        <a:lstStyle/>
        <a:p>
          <a:r>
            <a:rPr lang="en-US" sz="800" dirty="0" smtClean="0"/>
            <a:t>Campus Safety</a:t>
          </a:r>
          <a:endParaRPr lang="en-US" sz="800" dirty="0"/>
        </a:p>
      </dgm:t>
    </dgm:pt>
    <dgm:pt modelId="{8CD47278-0364-4D67-B0E9-4E63CA9ACD5D}" type="parTrans" cxnId="{C184DDD6-AE77-40DA-9F2E-D84D980B477E}">
      <dgm:prSet/>
      <dgm:spPr/>
      <dgm:t>
        <a:bodyPr/>
        <a:lstStyle/>
        <a:p>
          <a:endParaRPr lang="en-US"/>
        </a:p>
      </dgm:t>
    </dgm:pt>
    <dgm:pt modelId="{F57337F5-9B3F-44A5-8E64-C5DDDC6DC5DB}" type="sibTrans" cxnId="{C184DDD6-AE77-40DA-9F2E-D84D980B477E}">
      <dgm:prSet/>
      <dgm:spPr/>
      <dgm:t>
        <a:bodyPr/>
        <a:lstStyle/>
        <a:p>
          <a:endParaRPr lang="en-US"/>
        </a:p>
      </dgm:t>
    </dgm:pt>
    <dgm:pt modelId="{625E0C7A-3BF7-44D5-A208-17B631C3DC23}">
      <dgm:prSet custT="1"/>
      <dgm:spPr/>
      <dgm:t>
        <a:bodyPr/>
        <a:lstStyle/>
        <a:p>
          <a:r>
            <a:rPr lang="en-US" sz="800" dirty="0" smtClean="0"/>
            <a:t>College Counseling</a:t>
          </a:r>
          <a:endParaRPr lang="en-US" sz="800" dirty="0"/>
        </a:p>
      </dgm:t>
    </dgm:pt>
    <dgm:pt modelId="{52ACE0E2-78DD-4833-BC77-A549D09792EB}" type="parTrans" cxnId="{F5D78DDB-3A20-4E67-915C-13C2B16A262B}">
      <dgm:prSet/>
      <dgm:spPr/>
      <dgm:t>
        <a:bodyPr/>
        <a:lstStyle/>
        <a:p>
          <a:endParaRPr lang="en-US"/>
        </a:p>
      </dgm:t>
    </dgm:pt>
    <dgm:pt modelId="{15DF04AA-3898-4206-A5D3-340F22C93AED}" type="sibTrans" cxnId="{F5D78DDB-3A20-4E67-915C-13C2B16A262B}">
      <dgm:prSet/>
      <dgm:spPr/>
      <dgm:t>
        <a:bodyPr/>
        <a:lstStyle/>
        <a:p>
          <a:endParaRPr lang="en-US"/>
        </a:p>
      </dgm:t>
    </dgm:pt>
    <dgm:pt modelId="{AC31EE18-A9CC-4B74-AAFF-95BD3F013B38}">
      <dgm:prSet custT="1"/>
      <dgm:spPr/>
      <dgm:t>
        <a:bodyPr/>
        <a:lstStyle/>
        <a:p>
          <a:r>
            <a:rPr lang="en-US" sz="800" dirty="0" smtClean="0"/>
            <a:t>Greek Life &amp; Student Organizations</a:t>
          </a:r>
          <a:endParaRPr lang="en-US" sz="800" dirty="0"/>
        </a:p>
      </dgm:t>
    </dgm:pt>
    <dgm:pt modelId="{CFEC669A-9BEB-41E8-9B1E-B9EF32527DEB}" type="parTrans" cxnId="{874FEA73-DAFE-49F8-BD30-591CA9C07BA5}">
      <dgm:prSet/>
      <dgm:spPr/>
      <dgm:t>
        <a:bodyPr/>
        <a:lstStyle/>
        <a:p>
          <a:endParaRPr lang="en-US"/>
        </a:p>
      </dgm:t>
    </dgm:pt>
    <dgm:pt modelId="{CB8926C0-CA89-42A2-85FD-C3723CD06362}" type="sibTrans" cxnId="{874FEA73-DAFE-49F8-BD30-591CA9C07BA5}">
      <dgm:prSet/>
      <dgm:spPr/>
      <dgm:t>
        <a:bodyPr/>
        <a:lstStyle/>
        <a:p>
          <a:endParaRPr lang="en-US"/>
        </a:p>
      </dgm:t>
    </dgm:pt>
    <dgm:pt modelId="{984DD09B-E8B4-4D96-BAF1-E447C8260E6C}">
      <dgm:prSet custT="1"/>
      <dgm:spPr/>
      <dgm:t>
        <a:bodyPr/>
        <a:lstStyle/>
        <a:p>
          <a:r>
            <a:rPr lang="en-US" sz="700" dirty="0" smtClean="0"/>
            <a:t>HAQ Center/Multi-Cultural Affairs</a:t>
          </a:r>
          <a:endParaRPr lang="en-US" sz="700" dirty="0"/>
        </a:p>
      </dgm:t>
    </dgm:pt>
    <dgm:pt modelId="{B8C42B55-C4D1-416E-8967-486BCDE16A49}" type="parTrans" cxnId="{4D01D286-9192-4847-9488-A58BEE16D57C}">
      <dgm:prSet/>
      <dgm:spPr/>
      <dgm:t>
        <a:bodyPr/>
        <a:lstStyle/>
        <a:p>
          <a:endParaRPr lang="en-US"/>
        </a:p>
      </dgm:t>
    </dgm:pt>
    <dgm:pt modelId="{66F59A79-95BD-4FAA-AA31-2E8ED4733D5F}" type="sibTrans" cxnId="{4D01D286-9192-4847-9488-A58BEE16D57C}">
      <dgm:prSet/>
      <dgm:spPr/>
      <dgm:t>
        <a:bodyPr/>
        <a:lstStyle/>
        <a:p>
          <a:endParaRPr lang="en-US"/>
        </a:p>
      </dgm:t>
    </dgm:pt>
    <dgm:pt modelId="{CCA14335-165D-4276-A902-2BB6866B23DC}">
      <dgm:prSet custT="1"/>
      <dgm:spPr/>
      <dgm:t>
        <a:bodyPr/>
        <a:lstStyle/>
        <a:p>
          <a:r>
            <a:rPr lang="en-US" sz="800" dirty="0" smtClean="0"/>
            <a:t>Health Services</a:t>
          </a:r>
          <a:endParaRPr lang="en-US" sz="800" dirty="0"/>
        </a:p>
      </dgm:t>
    </dgm:pt>
    <dgm:pt modelId="{F52857C2-8253-4D4A-BE0B-5B9AD78F4C03}" type="parTrans" cxnId="{4776720E-587A-4FEB-BA61-F7E84B443A33}">
      <dgm:prSet/>
      <dgm:spPr/>
      <dgm:t>
        <a:bodyPr/>
        <a:lstStyle/>
        <a:p>
          <a:endParaRPr lang="en-US"/>
        </a:p>
      </dgm:t>
    </dgm:pt>
    <dgm:pt modelId="{29C806E0-FA14-4D81-AFEF-28DA2CCFAAA4}" type="sibTrans" cxnId="{4776720E-587A-4FEB-BA61-F7E84B443A33}">
      <dgm:prSet/>
      <dgm:spPr/>
      <dgm:t>
        <a:bodyPr/>
        <a:lstStyle/>
        <a:p>
          <a:endParaRPr lang="en-US"/>
        </a:p>
      </dgm:t>
    </dgm:pt>
    <dgm:pt modelId="{5BC813FD-61D5-494D-8540-AFBE250FF806}">
      <dgm:prSet custT="1"/>
      <dgm:spPr/>
      <dgm:t>
        <a:bodyPr/>
        <a:lstStyle/>
        <a:p>
          <a:r>
            <a:rPr lang="en-US" sz="800" dirty="0" smtClean="0"/>
            <a:t>Student Housing</a:t>
          </a:r>
          <a:endParaRPr lang="en-US" sz="800" dirty="0"/>
        </a:p>
      </dgm:t>
    </dgm:pt>
    <dgm:pt modelId="{E3F76B1B-9017-463D-865C-9DB70EF5DC7D}" type="parTrans" cxnId="{226CFFFC-FD06-4905-A8F2-C1ABB3ADD2CD}">
      <dgm:prSet/>
      <dgm:spPr/>
      <dgm:t>
        <a:bodyPr/>
        <a:lstStyle/>
        <a:p>
          <a:endParaRPr lang="en-US"/>
        </a:p>
      </dgm:t>
    </dgm:pt>
    <dgm:pt modelId="{537DE8A7-3D2B-4356-9E5B-33D2F4067043}" type="sibTrans" cxnId="{226CFFFC-FD06-4905-A8F2-C1ABB3ADD2CD}">
      <dgm:prSet/>
      <dgm:spPr/>
      <dgm:t>
        <a:bodyPr/>
        <a:lstStyle/>
        <a:p>
          <a:endParaRPr lang="en-US"/>
        </a:p>
      </dgm:t>
    </dgm:pt>
    <dgm:pt modelId="{EFFFEE31-DDFE-4295-ADF0-0964654D127C}">
      <dgm:prSet custT="1"/>
      <dgm:spPr/>
      <dgm:t>
        <a:bodyPr/>
        <a:lstStyle/>
        <a:p>
          <a:r>
            <a:rPr lang="en-US" sz="800" dirty="0" smtClean="0"/>
            <a:t>Center for Church Leadership</a:t>
          </a:r>
          <a:endParaRPr lang="en-US" sz="800" dirty="0"/>
        </a:p>
      </dgm:t>
    </dgm:pt>
    <dgm:pt modelId="{F5E27DB6-D3B1-43F8-88F0-DB71FA5B67A7}" type="parTrans" cxnId="{1A0F9BC9-A1AF-45AD-9740-4A14256E67C6}">
      <dgm:prSet/>
      <dgm:spPr/>
      <dgm:t>
        <a:bodyPr/>
        <a:lstStyle/>
        <a:p>
          <a:endParaRPr lang="en-US"/>
        </a:p>
      </dgm:t>
    </dgm:pt>
    <dgm:pt modelId="{79932467-79AA-44C3-BE75-7F6469165B70}" type="sibTrans" cxnId="{1A0F9BC9-A1AF-45AD-9740-4A14256E67C6}">
      <dgm:prSet/>
      <dgm:spPr/>
      <dgm:t>
        <a:bodyPr/>
        <a:lstStyle/>
        <a:p>
          <a:endParaRPr lang="en-US"/>
        </a:p>
      </dgm:t>
    </dgm:pt>
    <dgm:pt modelId="{11E73892-E689-446B-94FA-38FB03C8067B}">
      <dgm:prSet custT="1"/>
      <dgm:spPr/>
      <dgm:t>
        <a:bodyPr/>
        <a:lstStyle/>
        <a:p>
          <a:r>
            <a:rPr lang="en-US" sz="700" dirty="0" smtClean="0"/>
            <a:t>Admission &amp; Financial Assistance</a:t>
          </a:r>
          <a:endParaRPr lang="en-US" sz="700" dirty="0"/>
        </a:p>
      </dgm:t>
    </dgm:pt>
    <dgm:pt modelId="{23FD46E1-DB9A-4F45-8CA2-7BBE26ADAB7F}" type="parTrans" cxnId="{2D2E1946-9A78-473F-8FE4-705EA283F41A}">
      <dgm:prSet/>
      <dgm:spPr/>
      <dgm:t>
        <a:bodyPr/>
        <a:lstStyle/>
        <a:p>
          <a:endParaRPr lang="en-US"/>
        </a:p>
      </dgm:t>
    </dgm:pt>
    <dgm:pt modelId="{17EB8789-92F2-4552-98B4-B742B913A37F}" type="sibTrans" cxnId="{2D2E1946-9A78-473F-8FE4-705EA283F41A}">
      <dgm:prSet/>
      <dgm:spPr/>
      <dgm:t>
        <a:bodyPr/>
        <a:lstStyle/>
        <a:p>
          <a:endParaRPr lang="en-US"/>
        </a:p>
      </dgm:t>
    </dgm:pt>
    <dgm:pt modelId="{E09D9DF8-AF8B-4853-90A8-2487FA448358}">
      <dgm:prSet custT="1"/>
      <dgm:spPr/>
      <dgm:t>
        <a:bodyPr/>
        <a:lstStyle/>
        <a:p>
          <a:r>
            <a:rPr lang="en-US" sz="800" dirty="0" smtClean="0"/>
            <a:t>Center for Business Preparation</a:t>
          </a:r>
          <a:endParaRPr lang="en-US" sz="800" dirty="0"/>
        </a:p>
      </dgm:t>
    </dgm:pt>
    <dgm:pt modelId="{EBE89EF9-1CE2-40CA-8D4F-5E13CA5775CB}" type="parTrans" cxnId="{AE964C19-6987-4EB5-B6EC-15D77664A819}">
      <dgm:prSet/>
      <dgm:spPr/>
      <dgm:t>
        <a:bodyPr/>
        <a:lstStyle/>
        <a:p>
          <a:endParaRPr lang="en-US"/>
        </a:p>
      </dgm:t>
    </dgm:pt>
    <dgm:pt modelId="{A8919646-CE1B-4B65-ABBD-E7CFAF7C9C94}" type="sibTrans" cxnId="{AE964C19-6987-4EB5-B6EC-15D77664A819}">
      <dgm:prSet/>
      <dgm:spPr/>
      <dgm:t>
        <a:bodyPr/>
        <a:lstStyle/>
        <a:p>
          <a:endParaRPr lang="en-US"/>
        </a:p>
      </dgm:t>
    </dgm:pt>
    <dgm:pt modelId="{25A6098E-3063-4A86-A153-B8103B52C169}">
      <dgm:prSet custT="1"/>
      <dgm:spPr/>
      <dgm:t>
        <a:bodyPr/>
        <a:lstStyle/>
        <a:p>
          <a:r>
            <a:rPr lang="en-US" sz="800" dirty="0" smtClean="0"/>
            <a:t>Library</a:t>
          </a:r>
          <a:endParaRPr lang="en-US" sz="800" dirty="0"/>
        </a:p>
      </dgm:t>
    </dgm:pt>
    <dgm:pt modelId="{AFB370A2-C98D-4D00-AC85-BFCC71D813D6}" type="parTrans" cxnId="{CC76CA7F-21EE-45F0-8239-262115E1D666}">
      <dgm:prSet/>
      <dgm:spPr/>
      <dgm:t>
        <a:bodyPr/>
        <a:lstStyle/>
        <a:p>
          <a:endParaRPr lang="en-US"/>
        </a:p>
      </dgm:t>
    </dgm:pt>
    <dgm:pt modelId="{A33526ED-280A-419E-BECC-87BF858BFD75}" type="sibTrans" cxnId="{CC76CA7F-21EE-45F0-8239-262115E1D666}">
      <dgm:prSet/>
      <dgm:spPr/>
      <dgm:t>
        <a:bodyPr/>
        <a:lstStyle/>
        <a:p>
          <a:endParaRPr lang="en-US"/>
        </a:p>
      </dgm:t>
    </dgm:pt>
    <dgm:pt modelId="{1BE6BBB5-346F-4C9E-9197-8B639E589544}">
      <dgm:prSet custT="1"/>
      <dgm:spPr/>
      <dgm:t>
        <a:bodyPr/>
        <a:lstStyle/>
        <a:p>
          <a:r>
            <a:rPr lang="en-US" sz="800" dirty="0" smtClean="0"/>
            <a:t>Teacher Education</a:t>
          </a:r>
          <a:endParaRPr lang="en-US" sz="800" dirty="0"/>
        </a:p>
      </dgm:t>
    </dgm:pt>
    <dgm:pt modelId="{D62F55F2-5C12-4AA8-B31B-4C0E4765473B}" type="parTrans" cxnId="{65CEE837-B9BB-4469-87A4-C65A6B285EA8}">
      <dgm:prSet/>
      <dgm:spPr/>
      <dgm:t>
        <a:bodyPr/>
        <a:lstStyle/>
        <a:p>
          <a:endParaRPr lang="en-US"/>
        </a:p>
      </dgm:t>
    </dgm:pt>
    <dgm:pt modelId="{447B9E6D-E990-4D23-A73D-8682A2AD857F}" type="sibTrans" cxnId="{65CEE837-B9BB-4469-87A4-C65A6B285EA8}">
      <dgm:prSet/>
      <dgm:spPr/>
      <dgm:t>
        <a:bodyPr/>
        <a:lstStyle/>
        <a:p>
          <a:endParaRPr lang="en-US"/>
        </a:p>
      </dgm:t>
    </dgm:pt>
    <dgm:pt modelId="{ACDAD33C-C2CB-4991-B11E-7C14F60DEDAC}">
      <dgm:prSet custT="1"/>
      <dgm:spPr/>
      <dgm:t>
        <a:bodyPr/>
        <a:lstStyle/>
        <a:p>
          <a:r>
            <a:rPr lang="en-US" sz="800" dirty="0" smtClean="0"/>
            <a:t>Learning Center</a:t>
          </a:r>
          <a:endParaRPr lang="en-US" sz="800" dirty="0"/>
        </a:p>
      </dgm:t>
    </dgm:pt>
    <dgm:pt modelId="{D9F1017B-6C9F-4053-AA21-DBB454C907B6}" type="parTrans" cxnId="{815E8B90-4E78-4113-921D-7581471EC666}">
      <dgm:prSet/>
      <dgm:spPr/>
      <dgm:t>
        <a:bodyPr/>
        <a:lstStyle/>
        <a:p>
          <a:endParaRPr lang="en-US"/>
        </a:p>
      </dgm:t>
    </dgm:pt>
    <dgm:pt modelId="{AF8BCC90-C963-4E5D-BF80-1E2BE7230B0E}" type="sibTrans" cxnId="{815E8B90-4E78-4113-921D-7581471EC666}">
      <dgm:prSet/>
      <dgm:spPr/>
      <dgm:t>
        <a:bodyPr/>
        <a:lstStyle/>
        <a:p>
          <a:endParaRPr lang="en-US"/>
        </a:p>
      </dgm:t>
    </dgm:pt>
    <dgm:pt modelId="{CEB527FE-5B9D-403E-ADFC-03FD06699F38}">
      <dgm:prSet custT="1"/>
      <dgm:spPr/>
      <dgm:t>
        <a:bodyPr/>
        <a:lstStyle/>
        <a:p>
          <a:r>
            <a:rPr lang="en-US" sz="800" dirty="0" smtClean="0"/>
            <a:t>Study Abroad</a:t>
          </a:r>
          <a:endParaRPr lang="en-US" sz="800" dirty="0"/>
        </a:p>
      </dgm:t>
    </dgm:pt>
    <dgm:pt modelId="{86E1BD1B-10C1-4F43-9167-F0FBEE6E3A53}" type="parTrans" cxnId="{B8DEED1B-3C7E-413E-A1B1-4564A600546E}">
      <dgm:prSet/>
      <dgm:spPr/>
      <dgm:t>
        <a:bodyPr/>
        <a:lstStyle/>
        <a:p>
          <a:endParaRPr lang="en-US"/>
        </a:p>
      </dgm:t>
    </dgm:pt>
    <dgm:pt modelId="{A07CC51A-05D6-4822-810C-FAA52A116405}" type="sibTrans" cxnId="{B8DEED1B-3C7E-413E-A1B1-4564A600546E}">
      <dgm:prSet/>
      <dgm:spPr/>
      <dgm:t>
        <a:bodyPr/>
        <a:lstStyle/>
        <a:p>
          <a:endParaRPr lang="en-US"/>
        </a:p>
      </dgm:t>
    </dgm:pt>
    <dgm:pt modelId="{BE1A0B03-3055-42DA-A6FB-B48B6B7C9BCC}">
      <dgm:prSet custT="1"/>
      <dgm:spPr/>
      <dgm:t>
        <a:bodyPr/>
        <a:lstStyle/>
        <a:p>
          <a:r>
            <a:rPr lang="en-US" sz="800" dirty="0" smtClean="0"/>
            <a:t>Center for Free Inquiry</a:t>
          </a:r>
          <a:endParaRPr lang="en-US" sz="800" dirty="0"/>
        </a:p>
      </dgm:t>
    </dgm:pt>
    <dgm:pt modelId="{6A9552A9-6CED-4C6F-9DB9-BCBCD0AFDFB4}" type="parTrans" cxnId="{1EA55AC2-F1EE-463C-82B4-947CBC0E36A0}">
      <dgm:prSet/>
      <dgm:spPr/>
      <dgm:t>
        <a:bodyPr/>
        <a:lstStyle/>
        <a:p>
          <a:endParaRPr lang="en-US"/>
        </a:p>
      </dgm:t>
    </dgm:pt>
    <dgm:pt modelId="{CD0881DC-F67E-4434-9D84-58718F5D0493}" type="sibTrans" cxnId="{1EA55AC2-F1EE-463C-82B4-947CBC0E36A0}">
      <dgm:prSet/>
      <dgm:spPr/>
      <dgm:t>
        <a:bodyPr/>
        <a:lstStyle/>
        <a:p>
          <a:endParaRPr lang="en-US"/>
        </a:p>
      </dgm:t>
    </dgm:pt>
    <dgm:pt modelId="{8D886BAF-7F5C-4584-B479-2E8823A7BB69}">
      <dgm:prSet custT="1"/>
      <dgm:spPr/>
      <dgm:t>
        <a:bodyPr/>
        <a:lstStyle/>
        <a:p>
          <a:r>
            <a:rPr lang="en-US" sz="800" dirty="0" smtClean="0"/>
            <a:t>Division Heads/Faculty</a:t>
          </a:r>
          <a:endParaRPr lang="en-US" sz="800" dirty="0"/>
        </a:p>
      </dgm:t>
    </dgm:pt>
    <dgm:pt modelId="{DECD33D3-E11D-4EB6-827C-1EF616429A4B}" type="parTrans" cxnId="{FA7BC6CD-9270-4359-8641-62724239A1A8}">
      <dgm:prSet/>
      <dgm:spPr/>
      <dgm:t>
        <a:bodyPr/>
        <a:lstStyle/>
        <a:p>
          <a:endParaRPr lang="en-US"/>
        </a:p>
      </dgm:t>
    </dgm:pt>
    <dgm:pt modelId="{EBC679D8-32CE-43B1-B9B2-A8A07630D207}" type="sibTrans" cxnId="{FA7BC6CD-9270-4359-8641-62724239A1A8}">
      <dgm:prSet/>
      <dgm:spPr/>
      <dgm:t>
        <a:bodyPr/>
        <a:lstStyle/>
        <a:p>
          <a:endParaRPr lang="en-US"/>
        </a:p>
      </dgm:t>
    </dgm:pt>
    <dgm:pt modelId="{EC468F28-46C9-48D6-987E-70BB65FB39A0}">
      <dgm:prSet custT="1"/>
      <dgm:spPr/>
      <dgm:t>
        <a:bodyPr/>
        <a:lstStyle/>
        <a:p>
          <a:r>
            <a:rPr lang="en-US" sz="800" dirty="0" smtClean="0"/>
            <a:t>Registrar</a:t>
          </a:r>
          <a:endParaRPr lang="en-US" sz="800" dirty="0"/>
        </a:p>
      </dgm:t>
    </dgm:pt>
    <dgm:pt modelId="{8828F7C2-234B-4A80-A537-2AEF389B67CB}" type="parTrans" cxnId="{F4ECB9E5-8D58-43A3-98E7-00C67B8EEDA7}">
      <dgm:prSet/>
      <dgm:spPr/>
      <dgm:t>
        <a:bodyPr/>
        <a:lstStyle/>
        <a:p>
          <a:endParaRPr lang="en-US"/>
        </a:p>
      </dgm:t>
    </dgm:pt>
    <dgm:pt modelId="{6CB33A0B-F0C2-4AE6-B63A-1FA31673CC71}" type="sibTrans" cxnId="{F4ECB9E5-8D58-43A3-98E7-00C67B8EEDA7}">
      <dgm:prSet/>
      <dgm:spPr/>
      <dgm:t>
        <a:bodyPr/>
        <a:lstStyle/>
        <a:p>
          <a:endParaRPr lang="en-US"/>
        </a:p>
      </dgm:t>
    </dgm:pt>
    <dgm:pt modelId="{6124E720-0B2C-45FC-89B4-63E67B3C2A74}">
      <dgm:prSet custT="1"/>
      <dgm:spPr/>
      <dgm:t>
        <a:bodyPr/>
        <a:lstStyle/>
        <a:p>
          <a:r>
            <a:rPr lang="en-US" sz="800" dirty="0" smtClean="0"/>
            <a:t>Rivers Institute</a:t>
          </a:r>
          <a:endParaRPr lang="en-US" sz="800" dirty="0"/>
        </a:p>
      </dgm:t>
    </dgm:pt>
    <dgm:pt modelId="{A604A18F-7149-4462-B009-8D4E84844B3B}" type="parTrans" cxnId="{765C87E1-A0A1-4AC9-889D-469504ED319C}">
      <dgm:prSet/>
      <dgm:spPr/>
      <dgm:t>
        <a:bodyPr/>
        <a:lstStyle/>
        <a:p>
          <a:endParaRPr lang="en-US"/>
        </a:p>
      </dgm:t>
    </dgm:pt>
    <dgm:pt modelId="{81510953-7BC3-411C-8C41-E14B1E3EB5F3}" type="sibTrans" cxnId="{765C87E1-A0A1-4AC9-889D-469504ED319C}">
      <dgm:prSet/>
      <dgm:spPr/>
      <dgm:t>
        <a:bodyPr/>
        <a:lstStyle/>
        <a:p>
          <a:endParaRPr lang="en-US"/>
        </a:p>
      </dgm:t>
    </dgm:pt>
    <dgm:pt modelId="{1D2527BF-77E6-42B9-9EEE-D1651FAE0BCD}">
      <dgm:prSet custT="1"/>
      <dgm:spPr/>
      <dgm:t>
        <a:bodyPr/>
        <a:lstStyle/>
        <a:p>
          <a:r>
            <a:rPr lang="en-US" sz="800" dirty="0" smtClean="0"/>
            <a:t>Career Center</a:t>
          </a:r>
          <a:endParaRPr lang="en-US" sz="800" dirty="0"/>
        </a:p>
      </dgm:t>
    </dgm:pt>
    <dgm:pt modelId="{3B160DE1-464C-4FAD-A3A1-9E4CB2DAAE55}" type="parTrans" cxnId="{D529F0CC-D170-4620-B80A-B81FDE26E0AA}">
      <dgm:prSet/>
      <dgm:spPr/>
      <dgm:t>
        <a:bodyPr/>
        <a:lstStyle/>
        <a:p>
          <a:endParaRPr lang="en-US"/>
        </a:p>
      </dgm:t>
    </dgm:pt>
    <dgm:pt modelId="{13D6563A-D059-46CC-B114-4C937EC3D840}" type="sibTrans" cxnId="{D529F0CC-D170-4620-B80A-B81FDE26E0AA}">
      <dgm:prSet/>
      <dgm:spPr/>
      <dgm:t>
        <a:bodyPr/>
        <a:lstStyle/>
        <a:p>
          <a:endParaRPr lang="en-US"/>
        </a:p>
      </dgm:t>
    </dgm:pt>
    <dgm:pt modelId="{00DBD798-09A3-4637-9EEF-EE58E370F431}">
      <dgm:prSet custT="1"/>
      <dgm:spPr/>
      <dgm:t>
        <a:bodyPr/>
        <a:lstStyle/>
        <a:p>
          <a:r>
            <a:rPr lang="en-US" sz="800" dirty="0" smtClean="0"/>
            <a:t>Campus Channel</a:t>
          </a:r>
          <a:endParaRPr lang="en-US" sz="800" dirty="0"/>
        </a:p>
      </dgm:t>
    </dgm:pt>
    <dgm:pt modelId="{FDBF4D32-9178-4601-8FAC-9E2AB2128E75}" type="parTrans" cxnId="{AF469892-E35E-4074-A23D-39CA5A532B52}">
      <dgm:prSet/>
      <dgm:spPr/>
      <dgm:t>
        <a:bodyPr/>
        <a:lstStyle/>
        <a:p>
          <a:endParaRPr lang="en-US"/>
        </a:p>
      </dgm:t>
    </dgm:pt>
    <dgm:pt modelId="{1B079F5B-A36B-4F8E-99E4-6D1360845211}" type="sibTrans" cxnId="{AF469892-E35E-4074-A23D-39CA5A532B52}">
      <dgm:prSet/>
      <dgm:spPr/>
      <dgm:t>
        <a:bodyPr/>
        <a:lstStyle/>
        <a:p>
          <a:endParaRPr lang="en-US"/>
        </a:p>
      </dgm:t>
    </dgm:pt>
    <dgm:pt modelId="{E4865C98-BB39-48C7-B7E5-497A8B1D9478}">
      <dgm:prSet custT="1"/>
      <dgm:spPr/>
      <dgm:t>
        <a:bodyPr/>
        <a:lstStyle/>
        <a:p>
          <a:r>
            <a:rPr lang="en-US" sz="800" dirty="0" smtClean="0"/>
            <a:t>Faculty Support</a:t>
          </a:r>
          <a:endParaRPr lang="en-US" sz="800" dirty="0"/>
        </a:p>
      </dgm:t>
    </dgm:pt>
    <dgm:pt modelId="{D1884C28-C20C-446A-8B51-18E43A068CAD}" type="parTrans" cxnId="{3B223AB9-3AD1-464E-A23F-EEAA7F9BFE81}">
      <dgm:prSet/>
      <dgm:spPr/>
      <dgm:t>
        <a:bodyPr/>
        <a:lstStyle/>
        <a:p>
          <a:endParaRPr lang="en-US"/>
        </a:p>
      </dgm:t>
    </dgm:pt>
    <dgm:pt modelId="{E416AE25-F7B8-404C-B4AF-BF26020CA25D}" type="sibTrans" cxnId="{3B223AB9-3AD1-464E-A23F-EEAA7F9BFE81}">
      <dgm:prSet/>
      <dgm:spPr/>
      <dgm:t>
        <a:bodyPr/>
        <a:lstStyle/>
        <a:p>
          <a:endParaRPr lang="en-US"/>
        </a:p>
      </dgm:t>
    </dgm:pt>
    <dgm:pt modelId="{56824383-A434-4895-B9DC-371BC53A3D79}">
      <dgm:prSet custT="1"/>
      <dgm:spPr/>
      <dgm:t>
        <a:bodyPr/>
        <a:lstStyle/>
        <a:p>
          <a:r>
            <a:rPr lang="en-US" sz="800" dirty="0" smtClean="0"/>
            <a:t>Athletics</a:t>
          </a:r>
          <a:endParaRPr lang="en-US" sz="800" dirty="0"/>
        </a:p>
      </dgm:t>
    </dgm:pt>
    <dgm:pt modelId="{391EFE62-8C8C-4A17-BF10-DAAF8F27277E}" type="parTrans" cxnId="{2EB68636-01A5-4F79-A7A8-C953D0873AFC}">
      <dgm:prSet/>
      <dgm:spPr/>
      <dgm:t>
        <a:bodyPr/>
        <a:lstStyle/>
        <a:p>
          <a:endParaRPr lang="en-US"/>
        </a:p>
      </dgm:t>
    </dgm:pt>
    <dgm:pt modelId="{C5450659-8949-4AA7-8AFC-B87A6E1A6DFA}" type="sibTrans" cxnId="{2EB68636-01A5-4F79-A7A8-C953D0873AFC}">
      <dgm:prSet/>
      <dgm:spPr/>
      <dgm:t>
        <a:bodyPr/>
        <a:lstStyle/>
        <a:p>
          <a:endParaRPr lang="en-US"/>
        </a:p>
      </dgm:t>
    </dgm:pt>
    <dgm:pt modelId="{36988BA6-23C7-4EB2-B062-3A6660702D7E}">
      <dgm:prSet custT="1"/>
      <dgm:spPr/>
      <dgm:t>
        <a:bodyPr/>
        <a:lstStyle/>
        <a:p>
          <a:r>
            <a:rPr lang="en-US" sz="800" dirty="0" smtClean="0"/>
            <a:t>Advancement</a:t>
          </a:r>
          <a:endParaRPr lang="en-US" sz="800" dirty="0"/>
        </a:p>
      </dgm:t>
    </dgm:pt>
    <dgm:pt modelId="{AFEE3D18-F436-44E8-A839-F160DF6E0C8A}" type="parTrans" cxnId="{2ED9CAB7-DB29-4388-B326-9DE56A257E55}">
      <dgm:prSet/>
      <dgm:spPr/>
      <dgm:t>
        <a:bodyPr/>
        <a:lstStyle/>
        <a:p>
          <a:endParaRPr lang="en-US"/>
        </a:p>
      </dgm:t>
    </dgm:pt>
    <dgm:pt modelId="{B5D14745-915C-4FFE-B408-EA77FD097612}" type="sibTrans" cxnId="{2ED9CAB7-DB29-4388-B326-9DE56A257E55}">
      <dgm:prSet/>
      <dgm:spPr/>
      <dgm:t>
        <a:bodyPr/>
        <a:lstStyle/>
        <a:p>
          <a:endParaRPr lang="en-US"/>
        </a:p>
      </dgm:t>
    </dgm:pt>
    <dgm:pt modelId="{6A90BBA6-D7E6-45CF-B258-8BA490C355B2}">
      <dgm:prSet custT="1"/>
      <dgm:spPr/>
      <dgm:t>
        <a:bodyPr/>
        <a:lstStyle/>
        <a:p>
          <a:r>
            <a:rPr lang="en-US" sz="800" dirty="0" smtClean="0"/>
            <a:t>Alumni &amp; Parent Relations</a:t>
          </a:r>
          <a:endParaRPr lang="en-US" sz="800" dirty="0"/>
        </a:p>
      </dgm:t>
    </dgm:pt>
    <dgm:pt modelId="{953FA66F-8D60-4988-A942-3EE275C48C4C}" type="parTrans" cxnId="{52C710AB-B6B1-40E4-BB73-A6438BDC8354}">
      <dgm:prSet/>
      <dgm:spPr/>
      <dgm:t>
        <a:bodyPr/>
        <a:lstStyle/>
        <a:p>
          <a:endParaRPr lang="en-US"/>
        </a:p>
      </dgm:t>
    </dgm:pt>
    <dgm:pt modelId="{ACDE20C9-C530-4417-8606-E07BAECAB5BB}" type="sibTrans" cxnId="{52C710AB-B6B1-40E4-BB73-A6438BDC8354}">
      <dgm:prSet/>
      <dgm:spPr/>
      <dgm:t>
        <a:bodyPr/>
        <a:lstStyle/>
        <a:p>
          <a:endParaRPr lang="en-US"/>
        </a:p>
      </dgm:t>
    </dgm:pt>
    <dgm:pt modelId="{EC4CE14A-0FBA-461D-A7EA-28BCE791EF1F}">
      <dgm:prSet custT="1"/>
      <dgm:spPr/>
      <dgm:t>
        <a:bodyPr/>
        <a:lstStyle/>
        <a:p>
          <a:r>
            <a:rPr lang="en-US" sz="800" dirty="0" smtClean="0"/>
            <a:t>Annual Giving</a:t>
          </a:r>
          <a:endParaRPr lang="en-US" sz="800" dirty="0"/>
        </a:p>
      </dgm:t>
    </dgm:pt>
    <dgm:pt modelId="{E0B33438-A6BE-4E51-A328-454FEA2B8CA4}" type="parTrans" cxnId="{FBB6284F-42DD-46B2-9E2A-D089A34C00AB}">
      <dgm:prSet/>
      <dgm:spPr/>
      <dgm:t>
        <a:bodyPr/>
        <a:lstStyle/>
        <a:p>
          <a:endParaRPr lang="en-US"/>
        </a:p>
      </dgm:t>
    </dgm:pt>
    <dgm:pt modelId="{112666CE-B6E0-4FA3-BF41-86758405AC9D}" type="sibTrans" cxnId="{FBB6284F-42DD-46B2-9E2A-D089A34C00AB}">
      <dgm:prSet/>
      <dgm:spPr/>
      <dgm:t>
        <a:bodyPr/>
        <a:lstStyle/>
        <a:p>
          <a:endParaRPr lang="en-US"/>
        </a:p>
      </dgm:t>
    </dgm:pt>
    <dgm:pt modelId="{C61044D0-82E4-4DF1-BBB2-9C446476997E}">
      <dgm:prSet custT="1"/>
      <dgm:spPr/>
      <dgm:t>
        <a:bodyPr/>
        <a:lstStyle/>
        <a:p>
          <a:r>
            <a:rPr lang="en-US" sz="800" dirty="0" smtClean="0"/>
            <a:t>Leadership Giving</a:t>
          </a:r>
          <a:endParaRPr lang="en-US" sz="800" dirty="0"/>
        </a:p>
      </dgm:t>
    </dgm:pt>
    <dgm:pt modelId="{6435201B-1BAC-45E6-91D9-23B7F33421EA}" type="parTrans" cxnId="{F7B8D088-6A46-4C59-9BDD-01F5B37C00A5}">
      <dgm:prSet/>
      <dgm:spPr/>
      <dgm:t>
        <a:bodyPr/>
        <a:lstStyle/>
        <a:p>
          <a:endParaRPr lang="en-US"/>
        </a:p>
      </dgm:t>
    </dgm:pt>
    <dgm:pt modelId="{10979EEA-E0C4-45EC-BEDA-D93B884662A6}" type="sibTrans" cxnId="{F7B8D088-6A46-4C59-9BDD-01F5B37C00A5}">
      <dgm:prSet/>
      <dgm:spPr/>
      <dgm:t>
        <a:bodyPr/>
        <a:lstStyle/>
        <a:p>
          <a:endParaRPr lang="en-US"/>
        </a:p>
      </dgm:t>
    </dgm:pt>
    <dgm:pt modelId="{94AEEA27-6FDF-4EEA-AFEA-48ADED7397D7}">
      <dgm:prSet custT="1"/>
      <dgm:spPr/>
      <dgm:t>
        <a:bodyPr/>
        <a:lstStyle/>
        <a:p>
          <a:r>
            <a:rPr lang="en-US" sz="800" dirty="0" smtClean="0"/>
            <a:t>Development Services</a:t>
          </a:r>
          <a:endParaRPr lang="en-US" sz="800" dirty="0"/>
        </a:p>
      </dgm:t>
    </dgm:pt>
    <dgm:pt modelId="{47C059D3-5C47-4D72-A4EF-80097F4391DD}" type="parTrans" cxnId="{E54F8C13-5A9A-4DCB-964E-53A9E92E3432}">
      <dgm:prSet/>
      <dgm:spPr/>
      <dgm:t>
        <a:bodyPr/>
        <a:lstStyle/>
        <a:p>
          <a:endParaRPr lang="en-US"/>
        </a:p>
      </dgm:t>
    </dgm:pt>
    <dgm:pt modelId="{DECBE4D8-EF4D-437D-B795-9B90579887EE}" type="sibTrans" cxnId="{E54F8C13-5A9A-4DCB-964E-53A9E92E3432}">
      <dgm:prSet/>
      <dgm:spPr/>
      <dgm:t>
        <a:bodyPr/>
        <a:lstStyle/>
        <a:p>
          <a:endParaRPr lang="en-US"/>
        </a:p>
      </dgm:t>
    </dgm:pt>
    <dgm:pt modelId="{DF501995-7CD9-4BC3-914A-CF621AD3A2B6}">
      <dgm:prSet custT="1"/>
      <dgm:spPr/>
      <dgm:t>
        <a:bodyPr/>
        <a:lstStyle/>
        <a:p>
          <a:r>
            <a:rPr lang="en-US" sz="800" dirty="0" smtClean="0"/>
            <a:t>Planned Giving</a:t>
          </a:r>
          <a:endParaRPr lang="en-US" sz="800" dirty="0"/>
        </a:p>
      </dgm:t>
    </dgm:pt>
    <dgm:pt modelId="{CD0685A3-547F-49A0-9934-38468E0DD3C2}" type="parTrans" cxnId="{83F2E0C3-EA75-41F4-A1E4-BC5FB8E132F1}">
      <dgm:prSet/>
      <dgm:spPr/>
      <dgm:t>
        <a:bodyPr/>
        <a:lstStyle/>
        <a:p>
          <a:endParaRPr lang="en-US"/>
        </a:p>
      </dgm:t>
    </dgm:pt>
    <dgm:pt modelId="{FD57E80B-0AF6-4DAA-BE54-951691B8FE64}" type="sibTrans" cxnId="{83F2E0C3-EA75-41F4-A1E4-BC5FB8E132F1}">
      <dgm:prSet/>
      <dgm:spPr/>
      <dgm:t>
        <a:bodyPr/>
        <a:lstStyle/>
        <a:p>
          <a:endParaRPr lang="en-US"/>
        </a:p>
      </dgm:t>
    </dgm:pt>
    <dgm:pt modelId="{6FC5DCAF-A4EC-4376-976C-2B44BDCDEF4F}">
      <dgm:prSet custT="1"/>
      <dgm:spPr/>
      <dgm:t>
        <a:bodyPr/>
        <a:lstStyle/>
        <a:p>
          <a:r>
            <a:rPr lang="en-US" sz="700" dirty="0" smtClean="0"/>
            <a:t>Communications &amp; Marketing</a:t>
          </a:r>
          <a:endParaRPr lang="en-US" sz="700" dirty="0"/>
        </a:p>
      </dgm:t>
    </dgm:pt>
    <dgm:pt modelId="{9B9B7E4E-936E-40CA-AB20-E1C54301F129}" type="parTrans" cxnId="{CB325B80-9750-4D4C-B966-C90DE4B3EDE3}">
      <dgm:prSet/>
      <dgm:spPr/>
      <dgm:t>
        <a:bodyPr/>
        <a:lstStyle/>
        <a:p>
          <a:endParaRPr lang="en-US"/>
        </a:p>
      </dgm:t>
    </dgm:pt>
    <dgm:pt modelId="{8EE1FA0F-E2B1-4D65-89A0-FC693662DEFF}" type="sibTrans" cxnId="{CB325B80-9750-4D4C-B966-C90DE4B3EDE3}">
      <dgm:prSet/>
      <dgm:spPr/>
      <dgm:t>
        <a:bodyPr/>
        <a:lstStyle/>
        <a:p>
          <a:endParaRPr lang="en-US"/>
        </a:p>
      </dgm:t>
    </dgm:pt>
    <dgm:pt modelId="{70F34A6F-7AC5-4BAF-9773-155DE8C88CFD}">
      <dgm:prSet custT="1"/>
      <dgm:spPr/>
      <dgm:t>
        <a:bodyPr/>
        <a:lstStyle/>
        <a:p>
          <a:r>
            <a:rPr lang="en-US" sz="800" dirty="0" smtClean="0"/>
            <a:t>Business Office</a:t>
          </a:r>
          <a:endParaRPr lang="en-US" sz="800" dirty="0"/>
        </a:p>
      </dgm:t>
    </dgm:pt>
    <dgm:pt modelId="{9F4FE1A2-8213-4304-9CF0-B2A81C3B007E}" type="parTrans" cxnId="{6E6ED1CD-D6AD-468F-AC6C-8BB811BD996E}">
      <dgm:prSet/>
      <dgm:spPr/>
      <dgm:t>
        <a:bodyPr/>
        <a:lstStyle/>
        <a:p>
          <a:endParaRPr lang="en-US"/>
        </a:p>
      </dgm:t>
    </dgm:pt>
    <dgm:pt modelId="{C7B11CD4-2FB7-4FDC-9BA4-00BE89A7C206}" type="sibTrans" cxnId="{6E6ED1CD-D6AD-468F-AC6C-8BB811BD996E}">
      <dgm:prSet/>
      <dgm:spPr/>
      <dgm:t>
        <a:bodyPr/>
        <a:lstStyle/>
        <a:p>
          <a:endParaRPr lang="en-US"/>
        </a:p>
      </dgm:t>
    </dgm:pt>
    <dgm:pt modelId="{68B753A9-0F40-4CD6-8CBC-36AA321CAE0F}">
      <dgm:prSet custT="1"/>
      <dgm:spPr/>
      <dgm:t>
        <a:bodyPr/>
        <a:lstStyle/>
        <a:p>
          <a:r>
            <a:rPr lang="en-US" sz="800" dirty="0" smtClean="0"/>
            <a:t>Human Resources</a:t>
          </a:r>
          <a:endParaRPr lang="en-US" sz="800" dirty="0"/>
        </a:p>
      </dgm:t>
    </dgm:pt>
    <dgm:pt modelId="{FAD29612-A058-4AC4-870D-71E87C3D3DAF}" type="parTrans" cxnId="{1E534D1F-3004-4897-9594-5234B37AA53C}">
      <dgm:prSet/>
      <dgm:spPr/>
      <dgm:t>
        <a:bodyPr/>
        <a:lstStyle/>
        <a:p>
          <a:endParaRPr lang="en-US"/>
        </a:p>
      </dgm:t>
    </dgm:pt>
    <dgm:pt modelId="{FD06CC07-D531-4CC4-8F9F-DD6C7B85FC5A}" type="sibTrans" cxnId="{1E534D1F-3004-4897-9594-5234B37AA53C}">
      <dgm:prSet/>
      <dgm:spPr/>
      <dgm:t>
        <a:bodyPr/>
        <a:lstStyle/>
        <a:p>
          <a:endParaRPr lang="en-US"/>
        </a:p>
      </dgm:t>
    </dgm:pt>
    <dgm:pt modelId="{13F1002C-D750-4BFD-BB02-46DCF60C2A01}">
      <dgm:prSet custT="1"/>
      <dgm:spPr/>
      <dgm:t>
        <a:bodyPr/>
        <a:lstStyle/>
        <a:p>
          <a:r>
            <a:rPr lang="en-US" sz="800" dirty="0" smtClean="0"/>
            <a:t>Physical Plant</a:t>
          </a:r>
          <a:endParaRPr lang="en-US" sz="800" dirty="0"/>
        </a:p>
      </dgm:t>
    </dgm:pt>
    <dgm:pt modelId="{176E5CEF-6D90-4DBF-AC9C-FCC28967C2C2}" type="parTrans" cxnId="{0CACF658-E55C-49EA-AC5B-99290C5382A4}">
      <dgm:prSet/>
      <dgm:spPr/>
      <dgm:t>
        <a:bodyPr/>
        <a:lstStyle/>
        <a:p>
          <a:endParaRPr lang="en-US"/>
        </a:p>
      </dgm:t>
    </dgm:pt>
    <dgm:pt modelId="{092ACE30-2C65-4C08-AE5D-983CB2439411}" type="sibTrans" cxnId="{0CACF658-E55C-49EA-AC5B-99290C5382A4}">
      <dgm:prSet/>
      <dgm:spPr/>
      <dgm:t>
        <a:bodyPr/>
        <a:lstStyle/>
        <a:p>
          <a:endParaRPr lang="en-US"/>
        </a:p>
      </dgm:t>
    </dgm:pt>
    <dgm:pt modelId="{C4BB1D65-B76F-4ABC-A26F-800003980091}">
      <dgm:prSet custT="1"/>
      <dgm:spPr/>
      <dgm:t>
        <a:bodyPr/>
        <a:lstStyle/>
        <a:p>
          <a:r>
            <a:rPr lang="en-US" sz="800" dirty="0" smtClean="0"/>
            <a:t>Mailroom Services</a:t>
          </a:r>
          <a:endParaRPr lang="en-US" sz="800" dirty="0"/>
        </a:p>
      </dgm:t>
    </dgm:pt>
    <dgm:pt modelId="{8DC0D61D-183B-4934-ACC4-7412B01CB48D}" type="parTrans" cxnId="{FDF41FF6-3ACE-4B17-8E94-B22677DCE0E9}">
      <dgm:prSet/>
      <dgm:spPr/>
      <dgm:t>
        <a:bodyPr/>
        <a:lstStyle/>
        <a:p>
          <a:endParaRPr lang="en-US"/>
        </a:p>
      </dgm:t>
    </dgm:pt>
    <dgm:pt modelId="{DC967C7E-8E80-49A3-A1E3-C1741CE88F21}" type="sibTrans" cxnId="{FDF41FF6-3ACE-4B17-8E94-B22677DCE0E9}">
      <dgm:prSet/>
      <dgm:spPr/>
      <dgm:t>
        <a:bodyPr/>
        <a:lstStyle/>
        <a:p>
          <a:endParaRPr lang="en-US"/>
        </a:p>
      </dgm:t>
    </dgm:pt>
    <dgm:pt modelId="{D17E7B48-BF19-4392-90BF-135D95804481}">
      <dgm:prSet custT="1"/>
      <dgm:spPr/>
      <dgm:t>
        <a:bodyPr/>
        <a:lstStyle/>
        <a:p>
          <a:r>
            <a:rPr lang="en-US" sz="800" dirty="0" smtClean="0"/>
            <a:t>Child Care Center</a:t>
          </a:r>
          <a:endParaRPr lang="en-US" sz="800" dirty="0"/>
        </a:p>
      </dgm:t>
    </dgm:pt>
    <dgm:pt modelId="{72527796-9762-48EE-BF49-165BCE409529}" type="parTrans" cxnId="{3B4CB8B0-31A5-4494-8868-7F9EF86FEB3B}">
      <dgm:prSet/>
      <dgm:spPr/>
      <dgm:t>
        <a:bodyPr/>
        <a:lstStyle/>
        <a:p>
          <a:endParaRPr lang="en-US"/>
        </a:p>
      </dgm:t>
    </dgm:pt>
    <dgm:pt modelId="{85A999A6-671B-4279-BD50-A69A65C6434A}" type="sibTrans" cxnId="{3B4CB8B0-31A5-4494-8868-7F9EF86FEB3B}">
      <dgm:prSet/>
      <dgm:spPr/>
      <dgm:t>
        <a:bodyPr/>
        <a:lstStyle/>
        <a:p>
          <a:endParaRPr lang="en-US"/>
        </a:p>
      </dgm:t>
    </dgm:pt>
    <dgm:pt modelId="{2F7A1B0D-071D-4383-9EA5-3E6DB9C5BDCF}">
      <dgm:prSet custT="1"/>
      <dgm:spPr/>
      <dgm:t>
        <a:bodyPr/>
        <a:lstStyle/>
        <a:p>
          <a:r>
            <a:rPr lang="en-US" sz="800" dirty="0" smtClean="0"/>
            <a:t>Information Technology </a:t>
          </a:r>
          <a:endParaRPr lang="en-US" sz="800" dirty="0"/>
        </a:p>
      </dgm:t>
    </dgm:pt>
    <dgm:pt modelId="{423BDCE5-A722-4F63-8081-4BA0E4CA8A12}" type="parTrans" cxnId="{00450183-5F14-42EA-876D-D105E99F87A1}">
      <dgm:prSet/>
      <dgm:spPr/>
      <dgm:t>
        <a:bodyPr/>
        <a:lstStyle/>
        <a:p>
          <a:endParaRPr lang="en-US"/>
        </a:p>
      </dgm:t>
    </dgm:pt>
    <dgm:pt modelId="{6E7142FF-C02D-44B2-B191-57C7B34F365E}" type="sibTrans" cxnId="{00450183-5F14-42EA-876D-D105E99F87A1}">
      <dgm:prSet/>
      <dgm:spPr/>
      <dgm:t>
        <a:bodyPr/>
        <a:lstStyle/>
        <a:p>
          <a:endParaRPr lang="en-US"/>
        </a:p>
      </dgm:t>
    </dgm:pt>
    <dgm:pt modelId="{4DD7ED1B-DBD6-4885-8947-DB6DD430ABEF}">
      <dgm:prSet custT="1"/>
      <dgm:spPr/>
      <dgm:t>
        <a:bodyPr/>
        <a:lstStyle/>
        <a:p>
          <a:r>
            <a:rPr lang="en-US" sz="800" dirty="0" smtClean="0"/>
            <a:t>Campus Services</a:t>
          </a:r>
          <a:endParaRPr lang="en-US" sz="800" dirty="0"/>
        </a:p>
      </dgm:t>
    </dgm:pt>
    <dgm:pt modelId="{544B05E4-6494-4259-9946-CC6FCFB24C48}" type="parTrans" cxnId="{B7D1310A-7104-40D3-A700-117286384525}">
      <dgm:prSet/>
      <dgm:spPr/>
      <dgm:t>
        <a:bodyPr/>
        <a:lstStyle/>
        <a:p>
          <a:endParaRPr lang="en-US"/>
        </a:p>
      </dgm:t>
    </dgm:pt>
    <dgm:pt modelId="{73131898-0C48-420E-9245-2CFDA21ACF5B}" type="sibTrans" cxnId="{B7D1310A-7104-40D3-A700-117286384525}">
      <dgm:prSet/>
      <dgm:spPr/>
      <dgm:t>
        <a:bodyPr/>
        <a:lstStyle/>
        <a:p>
          <a:endParaRPr lang="en-US"/>
        </a:p>
      </dgm:t>
    </dgm:pt>
    <dgm:pt modelId="{06E1C4D5-6729-4050-8208-DF8F226DE63F}">
      <dgm:prSet custT="1"/>
      <dgm:spPr/>
      <dgm:t>
        <a:bodyPr/>
        <a:lstStyle/>
        <a:p>
          <a:r>
            <a:rPr lang="en-US" sz="800" dirty="0" smtClean="0"/>
            <a:t>Faculty &amp; Staff Housing</a:t>
          </a:r>
          <a:endParaRPr lang="en-US" sz="800" dirty="0"/>
        </a:p>
      </dgm:t>
    </dgm:pt>
    <dgm:pt modelId="{44802D07-6694-42C8-B178-2065EBF50947}" type="parTrans" cxnId="{7A9E5F47-2BA9-4005-8747-67D5CA80F2C6}">
      <dgm:prSet/>
      <dgm:spPr/>
      <dgm:t>
        <a:bodyPr/>
        <a:lstStyle/>
        <a:p>
          <a:endParaRPr lang="en-US"/>
        </a:p>
      </dgm:t>
    </dgm:pt>
    <dgm:pt modelId="{89ED20FA-4F9E-470A-A775-20B2A19D7814}" type="sibTrans" cxnId="{7A9E5F47-2BA9-4005-8747-67D5CA80F2C6}">
      <dgm:prSet/>
      <dgm:spPr/>
      <dgm:t>
        <a:bodyPr/>
        <a:lstStyle/>
        <a:p>
          <a:endParaRPr lang="en-US"/>
        </a:p>
      </dgm:t>
    </dgm:pt>
    <dgm:pt modelId="{DFEB5826-9B5C-491D-A516-F8407CABD636}">
      <dgm:prSet custT="1"/>
      <dgm:spPr/>
      <dgm:t>
        <a:bodyPr/>
        <a:lstStyle/>
        <a:p>
          <a:r>
            <a:rPr lang="en-US" sz="800" dirty="0" smtClean="0"/>
            <a:t>Environmental, Health &amp; Safety</a:t>
          </a:r>
          <a:endParaRPr lang="en-US" sz="800" dirty="0"/>
        </a:p>
      </dgm:t>
    </dgm:pt>
    <dgm:pt modelId="{47FE9D62-03B8-4E76-A269-2AD7D2F6613B}" type="parTrans" cxnId="{B51D8377-FEBC-441E-8417-212798D8C65D}">
      <dgm:prSet/>
      <dgm:spPr/>
      <dgm:t>
        <a:bodyPr/>
        <a:lstStyle/>
        <a:p>
          <a:endParaRPr lang="en-US"/>
        </a:p>
      </dgm:t>
    </dgm:pt>
    <dgm:pt modelId="{FD82C2D9-E11A-450C-8600-323AE380403A}" type="sibTrans" cxnId="{B51D8377-FEBC-441E-8417-212798D8C65D}">
      <dgm:prSet/>
      <dgm:spPr/>
      <dgm:t>
        <a:bodyPr/>
        <a:lstStyle/>
        <a:p>
          <a:endParaRPr lang="en-US"/>
        </a:p>
      </dgm:t>
    </dgm:pt>
    <dgm:pt modelId="{6404CF47-AABE-4279-A046-D8DF27B60887}">
      <dgm:prSet custT="1"/>
      <dgm:spPr/>
      <dgm:t>
        <a:bodyPr/>
        <a:lstStyle/>
        <a:p>
          <a:r>
            <a:rPr lang="en-US" sz="800" dirty="0" smtClean="0"/>
            <a:t>Dining Services (Contract)</a:t>
          </a:r>
          <a:endParaRPr lang="en-US" sz="800" dirty="0"/>
        </a:p>
      </dgm:t>
    </dgm:pt>
    <dgm:pt modelId="{E816F879-2AF1-438A-A182-D0D4597056F9}" type="parTrans" cxnId="{47D06CF8-F232-43AA-BB48-373765440DA9}">
      <dgm:prSet/>
      <dgm:spPr/>
      <dgm:t>
        <a:bodyPr/>
        <a:lstStyle/>
        <a:p>
          <a:endParaRPr lang="en-US"/>
        </a:p>
      </dgm:t>
    </dgm:pt>
    <dgm:pt modelId="{EA96EF58-8E15-4C09-A5C9-FA7E4D61A432}" type="sibTrans" cxnId="{47D06CF8-F232-43AA-BB48-373765440DA9}">
      <dgm:prSet/>
      <dgm:spPr/>
      <dgm:t>
        <a:bodyPr/>
        <a:lstStyle/>
        <a:p>
          <a:endParaRPr lang="en-US"/>
        </a:p>
      </dgm:t>
    </dgm:pt>
    <dgm:pt modelId="{CB383515-5800-40C5-A7F4-7C7B7D5E271E}">
      <dgm:prSet custT="1"/>
      <dgm:spPr/>
      <dgm:t>
        <a:bodyPr/>
        <a:lstStyle/>
        <a:p>
          <a:r>
            <a:rPr lang="en-US" sz="800" dirty="0" smtClean="0"/>
            <a:t>Bookstore (Contract)</a:t>
          </a:r>
          <a:endParaRPr lang="en-US" sz="800" dirty="0"/>
        </a:p>
      </dgm:t>
    </dgm:pt>
    <dgm:pt modelId="{16CF1ADF-A8B2-4B96-9E0A-20598FE4E003}" type="parTrans" cxnId="{052ACE7D-ABB7-4863-BB23-5B63591630B6}">
      <dgm:prSet/>
      <dgm:spPr/>
      <dgm:t>
        <a:bodyPr/>
        <a:lstStyle/>
        <a:p>
          <a:endParaRPr lang="en-US"/>
        </a:p>
      </dgm:t>
    </dgm:pt>
    <dgm:pt modelId="{A32D18CE-58DF-4C87-AC29-8CEEA431A480}" type="sibTrans" cxnId="{052ACE7D-ABB7-4863-BB23-5B63591630B6}">
      <dgm:prSet/>
      <dgm:spPr/>
      <dgm:t>
        <a:bodyPr/>
        <a:lstStyle/>
        <a:p>
          <a:endParaRPr lang="en-US"/>
        </a:p>
      </dgm:t>
    </dgm:pt>
    <dgm:pt modelId="{F31D06A4-E13C-46E1-92ED-8DA81BDCA73F}">
      <dgm:prSet custT="1"/>
      <dgm:spPr/>
      <dgm:t>
        <a:bodyPr/>
        <a:lstStyle/>
        <a:p>
          <a:r>
            <a:rPr lang="en-US" sz="800" dirty="0" smtClean="0"/>
            <a:t>Construction Services (Contract)</a:t>
          </a:r>
          <a:endParaRPr lang="en-US" sz="800" dirty="0"/>
        </a:p>
      </dgm:t>
    </dgm:pt>
    <dgm:pt modelId="{C46063A4-B5FD-4F72-980F-7DD42E697272}" type="parTrans" cxnId="{3EA6D503-5EF1-459C-8590-7AFAECD7E3C8}">
      <dgm:prSet/>
      <dgm:spPr/>
      <dgm:t>
        <a:bodyPr/>
        <a:lstStyle/>
        <a:p>
          <a:endParaRPr lang="en-US"/>
        </a:p>
      </dgm:t>
    </dgm:pt>
    <dgm:pt modelId="{9499553A-79AA-489A-9A99-2DAD0D7C0C89}" type="sibTrans" cxnId="{3EA6D503-5EF1-459C-8590-7AFAECD7E3C8}">
      <dgm:prSet/>
      <dgm:spPr/>
      <dgm:t>
        <a:bodyPr/>
        <a:lstStyle/>
        <a:p>
          <a:endParaRPr lang="en-US"/>
        </a:p>
      </dgm:t>
    </dgm:pt>
    <dgm:pt modelId="{84C9CB7F-11E2-4D28-8A29-F4DA2E46EB95}" type="pres">
      <dgm:prSet presAssocID="{69AF6B70-65F6-45ED-AD4F-296B3C3D0B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057890-0604-45C6-9C88-FBDB3822AF9B}" type="pres">
      <dgm:prSet presAssocID="{FFB1E0F3-478E-4173-8145-73D2D9F7602D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6E90858A-2EE7-43F9-924A-9E9608F0EE53}" type="pres">
      <dgm:prSet presAssocID="{FFB1E0F3-478E-4173-8145-73D2D9F7602D}" presName="rootComposite1" presStyleCnt="0"/>
      <dgm:spPr/>
      <dgm:t>
        <a:bodyPr/>
        <a:lstStyle/>
        <a:p>
          <a:endParaRPr lang="en-US"/>
        </a:p>
      </dgm:t>
    </dgm:pt>
    <dgm:pt modelId="{FA64AD26-193E-4178-83F3-C79AF958867D}" type="pres">
      <dgm:prSet presAssocID="{FFB1E0F3-478E-4173-8145-73D2D9F7602D}" presName="rootText1" presStyleLbl="node0" presStyleIdx="0" presStyleCnt="1" custScaleX="83122" custScaleY="84230" custLinFactNeighborX="1742" custLinFactNeighborY="-29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B6BF88-7468-4074-83E8-157CF135172C}" type="pres">
      <dgm:prSet presAssocID="{FFB1E0F3-478E-4173-8145-73D2D9F7602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0E26FC3-AECF-4820-A070-B2FFAAD11AE1}" type="pres">
      <dgm:prSet presAssocID="{FFB1E0F3-478E-4173-8145-73D2D9F7602D}" presName="hierChild2" presStyleCnt="0"/>
      <dgm:spPr/>
      <dgm:t>
        <a:bodyPr/>
        <a:lstStyle/>
        <a:p>
          <a:endParaRPr lang="en-US"/>
        </a:p>
      </dgm:t>
    </dgm:pt>
    <dgm:pt modelId="{86E3ADC9-AE3E-47F5-ACAD-11739D1E9BC5}" type="pres">
      <dgm:prSet presAssocID="{F4DE198B-051C-455A-856B-910FC2609657}" presName="Name35" presStyleLbl="parChTrans1D2" presStyleIdx="0" presStyleCnt="7"/>
      <dgm:spPr/>
      <dgm:t>
        <a:bodyPr/>
        <a:lstStyle/>
        <a:p>
          <a:endParaRPr lang="en-US"/>
        </a:p>
      </dgm:t>
    </dgm:pt>
    <dgm:pt modelId="{FE7D6333-9D05-45FC-B21A-A55B25D6132B}" type="pres">
      <dgm:prSet presAssocID="{BF5485DC-AC99-44F0-BE37-D2433A2EFADE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CD5ED15C-D102-420E-9011-F6EE44A0309A}" type="pres">
      <dgm:prSet presAssocID="{BF5485DC-AC99-44F0-BE37-D2433A2EFADE}" presName="rootComposite" presStyleCnt="0"/>
      <dgm:spPr/>
      <dgm:t>
        <a:bodyPr/>
        <a:lstStyle/>
        <a:p>
          <a:endParaRPr lang="en-US"/>
        </a:p>
      </dgm:t>
    </dgm:pt>
    <dgm:pt modelId="{1FAE715C-37E5-434B-89ED-11243F0D6266}" type="pres">
      <dgm:prSet presAssocID="{BF5485DC-AC99-44F0-BE37-D2433A2EFADE}" presName="rootText" presStyleLbl="node2" presStyleIdx="0" presStyleCnt="6" custScaleX="83122" custScaleY="84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AFAC3-7713-4117-9FA4-2EF7C09BE5F3}" type="pres">
      <dgm:prSet presAssocID="{BF5485DC-AC99-44F0-BE37-D2433A2EFADE}" presName="rootConnector" presStyleLbl="node2" presStyleIdx="0" presStyleCnt="6"/>
      <dgm:spPr/>
      <dgm:t>
        <a:bodyPr/>
        <a:lstStyle/>
        <a:p>
          <a:endParaRPr lang="en-US"/>
        </a:p>
      </dgm:t>
    </dgm:pt>
    <dgm:pt modelId="{BA37B1EA-63AD-4272-A3A8-CFC8E84E2E23}" type="pres">
      <dgm:prSet presAssocID="{BF5485DC-AC99-44F0-BE37-D2433A2EFADE}" presName="hierChild4" presStyleCnt="0"/>
      <dgm:spPr/>
      <dgm:t>
        <a:bodyPr/>
        <a:lstStyle/>
        <a:p>
          <a:endParaRPr lang="en-US"/>
        </a:p>
      </dgm:t>
    </dgm:pt>
    <dgm:pt modelId="{0D718B27-A89D-4590-B9D0-4082D8D98DF3}" type="pres">
      <dgm:prSet presAssocID="{8CD47278-0364-4D67-B0E9-4E63CA9ACD5D}" presName="Name48" presStyleLbl="parChTrans1D3" presStyleIdx="0" presStyleCnt="40"/>
      <dgm:spPr/>
      <dgm:t>
        <a:bodyPr/>
        <a:lstStyle/>
        <a:p>
          <a:endParaRPr lang="en-US"/>
        </a:p>
      </dgm:t>
    </dgm:pt>
    <dgm:pt modelId="{48803190-383B-49CC-933A-68B89A1A3596}" type="pres">
      <dgm:prSet presAssocID="{BA4A8FFF-8EE5-4382-A69E-410680C52D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6BA8C01-5415-44C4-8FEE-83B2296C6D4A}" type="pres">
      <dgm:prSet presAssocID="{BA4A8FFF-8EE5-4382-A69E-410680C52D08}" presName="rootComposite" presStyleCnt="0"/>
      <dgm:spPr/>
      <dgm:t>
        <a:bodyPr/>
        <a:lstStyle/>
        <a:p>
          <a:endParaRPr lang="en-US"/>
        </a:p>
      </dgm:t>
    </dgm:pt>
    <dgm:pt modelId="{BDD1219B-4304-419D-8FC6-0B9E8A57A08A}" type="pres">
      <dgm:prSet presAssocID="{BA4A8FFF-8EE5-4382-A69E-410680C52D08}" presName="rootText" presStyleLbl="node3" presStyleIdx="0" presStyleCnt="40" custScaleX="77964" custScaleY="77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762896-6E58-487A-8D67-6958F130AF16}" type="pres">
      <dgm:prSet presAssocID="{BA4A8FFF-8EE5-4382-A69E-410680C52D08}" presName="rootConnector" presStyleLbl="node3" presStyleIdx="0" presStyleCnt="40"/>
      <dgm:spPr/>
      <dgm:t>
        <a:bodyPr/>
        <a:lstStyle/>
        <a:p>
          <a:endParaRPr lang="en-US"/>
        </a:p>
      </dgm:t>
    </dgm:pt>
    <dgm:pt modelId="{E47C8DC8-D10C-43E7-902E-CD90D5510EEC}" type="pres">
      <dgm:prSet presAssocID="{BA4A8FFF-8EE5-4382-A69E-410680C52D08}" presName="hierChild4" presStyleCnt="0"/>
      <dgm:spPr/>
      <dgm:t>
        <a:bodyPr/>
        <a:lstStyle/>
        <a:p>
          <a:endParaRPr lang="en-US"/>
        </a:p>
      </dgm:t>
    </dgm:pt>
    <dgm:pt modelId="{D37E7675-6CF5-4923-AECD-BB7439BAD74C}" type="pres">
      <dgm:prSet presAssocID="{BA4A8FFF-8EE5-4382-A69E-410680C52D08}" presName="hierChild5" presStyleCnt="0"/>
      <dgm:spPr/>
      <dgm:t>
        <a:bodyPr/>
        <a:lstStyle/>
        <a:p>
          <a:endParaRPr lang="en-US"/>
        </a:p>
      </dgm:t>
    </dgm:pt>
    <dgm:pt modelId="{5624BA98-A2CC-4D54-B23A-12B10FB7D028}" type="pres">
      <dgm:prSet presAssocID="{52ACE0E2-78DD-4833-BC77-A549D09792EB}" presName="Name48" presStyleLbl="parChTrans1D3" presStyleIdx="1" presStyleCnt="40"/>
      <dgm:spPr/>
      <dgm:t>
        <a:bodyPr/>
        <a:lstStyle/>
        <a:p>
          <a:endParaRPr lang="en-US"/>
        </a:p>
      </dgm:t>
    </dgm:pt>
    <dgm:pt modelId="{A3A62777-FFC7-44E7-9031-C351B83FA191}" type="pres">
      <dgm:prSet presAssocID="{625E0C7A-3BF7-44D5-A208-17B631C3DC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241E98-3B85-4ECC-880E-FA6E18F6810C}" type="pres">
      <dgm:prSet presAssocID="{625E0C7A-3BF7-44D5-A208-17B631C3DC23}" presName="rootComposite" presStyleCnt="0"/>
      <dgm:spPr/>
      <dgm:t>
        <a:bodyPr/>
        <a:lstStyle/>
        <a:p>
          <a:endParaRPr lang="en-US"/>
        </a:p>
      </dgm:t>
    </dgm:pt>
    <dgm:pt modelId="{76A5E94D-CD53-431C-B5A2-09D202B695D9}" type="pres">
      <dgm:prSet presAssocID="{625E0C7A-3BF7-44D5-A208-17B631C3DC23}" presName="rootText" presStyleLbl="node3" presStyleIdx="1" presStyleCnt="40" custScaleX="77964" custScaleY="77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DD84E-4FF7-4E60-B5C1-4680333BFEC0}" type="pres">
      <dgm:prSet presAssocID="{625E0C7A-3BF7-44D5-A208-17B631C3DC23}" presName="rootConnector" presStyleLbl="node3" presStyleIdx="1" presStyleCnt="40"/>
      <dgm:spPr/>
      <dgm:t>
        <a:bodyPr/>
        <a:lstStyle/>
        <a:p>
          <a:endParaRPr lang="en-US"/>
        </a:p>
      </dgm:t>
    </dgm:pt>
    <dgm:pt modelId="{A25FDB03-BDB2-402E-BF60-6622CFB07E9A}" type="pres">
      <dgm:prSet presAssocID="{625E0C7A-3BF7-44D5-A208-17B631C3DC23}" presName="hierChild4" presStyleCnt="0"/>
      <dgm:spPr/>
      <dgm:t>
        <a:bodyPr/>
        <a:lstStyle/>
        <a:p>
          <a:endParaRPr lang="en-US"/>
        </a:p>
      </dgm:t>
    </dgm:pt>
    <dgm:pt modelId="{CDAEF882-9DD7-4864-B24A-2922478F3257}" type="pres">
      <dgm:prSet presAssocID="{625E0C7A-3BF7-44D5-A208-17B631C3DC23}" presName="hierChild5" presStyleCnt="0"/>
      <dgm:spPr/>
      <dgm:t>
        <a:bodyPr/>
        <a:lstStyle/>
        <a:p>
          <a:endParaRPr lang="en-US"/>
        </a:p>
      </dgm:t>
    </dgm:pt>
    <dgm:pt modelId="{F8C3C28C-C73D-4D44-85CA-6C49EC72C67D}" type="pres">
      <dgm:prSet presAssocID="{CFEC669A-9BEB-41E8-9B1E-B9EF32527DEB}" presName="Name48" presStyleLbl="parChTrans1D3" presStyleIdx="2" presStyleCnt="40"/>
      <dgm:spPr/>
      <dgm:t>
        <a:bodyPr/>
        <a:lstStyle/>
        <a:p>
          <a:endParaRPr lang="en-US"/>
        </a:p>
      </dgm:t>
    </dgm:pt>
    <dgm:pt modelId="{794D353A-6548-491D-8796-23A358C2DC22}" type="pres">
      <dgm:prSet presAssocID="{AC31EE18-A9CC-4B74-AAFF-95BD3F013B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64CD3AF-54A2-4214-B789-95B522CD780C}" type="pres">
      <dgm:prSet presAssocID="{AC31EE18-A9CC-4B74-AAFF-95BD3F013B38}" presName="rootComposite" presStyleCnt="0"/>
      <dgm:spPr/>
      <dgm:t>
        <a:bodyPr/>
        <a:lstStyle/>
        <a:p>
          <a:endParaRPr lang="en-US"/>
        </a:p>
      </dgm:t>
    </dgm:pt>
    <dgm:pt modelId="{EC0A843F-4D18-4DCD-8139-3F98301EB89B}" type="pres">
      <dgm:prSet presAssocID="{AC31EE18-A9CC-4B74-AAFF-95BD3F013B38}" presName="rootText" presStyleLbl="node3" presStyleIdx="2" presStyleCnt="40" custScaleX="77964" custScaleY="77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F8DAB2-44BE-4F39-B413-2C6C18B42C2E}" type="pres">
      <dgm:prSet presAssocID="{AC31EE18-A9CC-4B74-AAFF-95BD3F013B38}" presName="rootConnector" presStyleLbl="node3" presStyleIdx="2" presStyleCnt="40"/>
      <dgm:spPr/>
      <dgm:t>
        <a:bodyPr/>
        <a:lstStyle/>
        <a:p>
          <a:endParaRPr lang="en-US"/>
        </a:p>
      </dgm:t>
    </dgm:pt>
    <dgm:pt modelId="{C68A89A0-4559-4033-9A08-FCA9533BBDB6}" type="pres">
      <dgm:prSet presAssocID="{AC31EE18-A9CC-4B74-AAFF-95BD3F013B38}" presName="hierChild4" presStyleCnt="0"/>
      <dgm:spPr/>
      <dgm:t>
        <a:bodyPr/>
        <a:lstStyle/>
        <a:p>
          <a:endParaRPr lang="en-US"/>
        </a:p>
      </dgm:t>
    </dgm:pt>
    <dgm:pt modelId="{CAF3C3AE-C1CB-4209-80AB-EA71CB9A9B31}" type="pres">
      <dgm:prSet presAssocID="{AC31EE18-A9CC-4B74-AAFF-95BD3F013B38}" presName="hierChild5" presStyleCnt="0"/>
      <dgm:spPr/>
      <dgm:t>
        <a:bodyPr/>
        <a:lstStyle/>
        <a:p>
          <a:endParaRPr lang="en-US"/>
        </a:p>
      </dgm:t>
    </dgm:pt>
    <dgm:pt modelId="{6401C198-84C4-4B74-B02B-E31106DA1815}" type="pres">
      <dgm:prSet presAssocID="{B8C42B55-C4D1-416E-8967-486BCDE16A49}" presName="Name48" presStyleLbl="parChTrans1D3" presStyleIdx="3" presStyleCnt="40"/>
      <dgm:spPr/>
      <dgm:t>
        <a:bodyPr/>
        <a:lstStyle/>
        <a:p>
          <a:endParaRPr lang="en-US"/>
        </a:p>
      </dgm:t>
    </dgm:pt>
    <dgm:pt modelId="{D32495EB-5A25-47FF-A180-2F29B0B8C167}" type="pres">
      <dgm:prSet presAssocID="{984DD09B-E8B4-4D96-BAF1-E447C8260E6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65D63E9-3A90-4747-A08C-2BA06D5A0D7C}" type="pres">
      <dgm:prSet presAssocID="{984DD09B-E8B4-4D96-BAF1-E447C8260E6C}" presName="rootComposite" presStyleCnt="0"/>
      <dgm:spPr/>
      <dgm:t>
        <a:bodyPr/>
        <a:lstStyle/>
        <a:p>
          <a:endParaRPr lang="en-US"/>
        </a:p>
      </dgm:t>
    </dgm:pt>
    <dgm:pt modelId="{D9282473-0C87-4774-8E81-2E6008CB40C7}" type="pres">
      <dgm:prSet presAssocID="{984DD09B-E8B4-4D96-BAF1-E447C8260E6C}" presName="rootText" presStyleLbl="node3" presStyleIdx="3" presStyleCnt="40" custScaleX="78107" custScaleY="80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F0294-06D0-469E-9E47-F20F19871B19}" type="pres">
      <dgm:prSet presAssocID="{984DD09B-E8B4-4D96-BAF1-E447C8260E6C}" presName="rootConnector" presStyleLbl="node3" presStyleIdx="3" presStyleCnt="40"/>
      <dgm:spPr/>
      <dgm:t>
        <a:bodyPr/>
        <a:lstStyle/>
        <a:p>
          <a:endParaRPr lang="en-US"/>
        </a:p>
      </dgm:t>
    </dgm:pt>
    <dgm:pt modelId="{CE03D818-DBD7-4798-83ED-94585AFB996E}" type="pres">
      <dgm:prSet presAssocID="{984DD09B-E8B4-4D96-BAF1-E447C8260E6C}" presName="hierChild4" presStyleCnt="0"/>
      <dgm:spPr/>
      <dgm:t>
        <a:bodyPr/>
        <a:lstStyle/>
        <a:p>
          <a:endParaRPr lang="en-US"/>
        </a:p>
      </dgm:t>
    </dgm:pt>
    <dgm:pt modelId="{345A6986-052B-40DD-A3D6-9851F5740013}" type="pres">
      <dgm:prSet presAssocID="{984DD09B-E8B4-4D96-BAF1-E447C8260E6C}" presName="hierChild5" presStyleCnt="0"/>
      <dgm:spPr/>
      <dgm:t>
        <a:bodyPr/>
        <a:lstStyle/>
        <a:p>
          <a:endParaRPr lang="en-US"/>
        </a:p>
      </dgm:t>
    </dgm:pt>
    <dgm:pt modelId="{9F898402-1C80-4801-BE05-4B8B014B4A97}" type="pres">
      <dgm:prSet presAssocID="{F52857C2-8253-4D4A-BE0B-5B9AD78F4C03}" presName="Name48" presStyleLbl="parChTrans1D3" presStyleIdx="4" presStyleCnt="40"/>
      <dgm:spPr/>
      <dgm:t>
        <a:bodyPr/>
        <a:lstStyle/>
        <a:p>
          <a:endParaRPr lang="en-US"/>
        </a:p>
      </dgm:t>
    </dgm:pt>
    <dgm:pt modelId="{42650EFE-ECC8-4955-B3E4-C7B74AED946C}" type="pres">
      <dgm:prSet presAssocID="{CCA14335-165D-4276-A902-2BB6866B23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57F82A-2E8C-40C6-A645-6E2F0EACE16F}" type="pres">
      <dgm:prSet presAssocID="{CCA14335-165D-4276-A902-2BB6866B23DC}" presName="rootComposite" presStyleCnt="0"/>
      <dgm:spPr/>
      <dgm:t>
        <a:bodyPr/>
        <a:lstStyle/>
        <a:p>
          <a:endParaRPr lang="en-US"/>
        </a:p>
      </dgm:t>
    </dgm:pt>
    <dgm:pt modelId="{63A0440E-1264-43C3-B71F-876F775B31D8}" type="pres">
      <dgm:prSet presAssocID="{CCA14335-165D-4276-A902-2BB6866B23DC}" presName="rootText" presStyleLbl="node3" presStyleIdx="4" presStyleCnt="40" custScaleX="78199" custScaleY="78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50634E-CD37-4914-B89E-D98DFD40F5D2}" type="pres">
      <dgm:prSet presAssocID="{CCA14335-165D-4276-A902-2BB6866B23DC}" presName="rootConnector" presStyleLbl="node3" presStyleIdx="4" presStyleCnt="40"/>
      <dgm:spPr/>
      <dgm:t>
        <a:bodyPr/>
        <a:lstStyle/>
        <a:p>
          <a:endParaRPr lang="en-US"/>
        </a:p>
      </dgm:t>
    </dgm:pt>
    <dgm:pt modelId="{970B5BED-7466-4126-889D-7A68C9E6D090}" type="pres">
      <dgm:prSet presAssocID="{CCA14335-165D-4276-A902-2BB6866B23DC}" presName="hierChild4" presStyleCnt="0"/>
      <dgm:spPr/>
      <dgm:t>
        <a:bodyPr/>
        <a:lstStyle/>
        <a:p>
          <a:endParaRPr lang="en-US"/>
        </a:p>
      </dgm:t>
    </dgm:pt>
    <dgm:pt modelId="{833DB8AA-D391-4A0A-A17D-8A5DA7ABF5FD}" type="pres">
      <dgm:prSet presAssocID="{CCA14335-165D-4276-A902-2BB6866B23DC}" presName="hierChild5" presStyleCnt="0"/>
      <dgm:spPr/>
      <dgm:t>
        <a:bodyPr/>
        <a:lstStyle/>
        <a:p>
          <a:endParaRPr lang="en-US"/>
        </a:p>
      </dgm:t>
    </dgm:pt>
    <dgm:pt modelId="{F0AAE8FC-D115-4D08-9757-9F7C4C4D03DE}" type="pres">
      <dgm:prSet presAssocID="{E3F76B1B-9017-463D-865C-9DB70EF5DC7D}" presName="Name48" presStyleLbl="parChTrans1D3" presStyleIdx="5" presStyleCnt="40"/>
      <dgm:spPr/>
      <dgm:t>
        <a:bodyPr/>
        <a:lstStyle/>
        <a:p>
          <a:endParaRPr lang="en-US"/>
        </a:p>
      </dgm:t>
    </dgm:pt>
    <dgm:pt modelId="{1990FD24-E2F9-436A-8D95-6781DD28A152}" type="pres">
      <dgm:prSet presAssocID="{5BC813FD-61D5-494D-8540-AFBE250FF8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DFF6B99-5450-47A0-AF1C-BB7EE3910D0C}" type="pres">
      <dgm:prSet presAssocID="{5BC813FD-61D5-494D-8540-AFBE250FF806}" presName="rootComposite" presStyleCnt="0"/>
      <dgm:spPr/>
      <dgm:t>
        <a:bodyPr/>
        <a:lstStyle/>
        <a:p>
          <a:endParaRPr lang="en-US"/>
        </a:p>
      </dgm:t>
    </dgm:pt>
    <dgm:pt modelId="{83B8989B-B004-4D0F-8C6E-A3D4137D4B08}" type="pres">
      <dgm:prSet presAssocID="{5BC813FD-61D5-494D-8540-AFBE250FF806}" presName="rootText" presStyleLbl="node3" presStyleIdx="5" presStyleCnt="40" custScaleX="78199" custScaleY="78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6603B3-D343-4084-851E-F7E2E3BECCC7}" type="pres">
      <dgm:prSet presAssocID="{5BC813FD-61D5-494D-8540-AFBE250FF806}" presName="rootConnector" presStyleLbl="node3" presStyleIdx="5" presStyleCnt="40"/>
      <dgm:spPr/>
      <dgm:t>
        <a:bodyPr/>
        <a:lstStyle/>
        <a:p>
          <a:endParaRPr lang="en-US"/>
        </a:p>
      </dgm:t>
    </dgm:pt>
    <dgm:pt modelId="{E4C7207D-E3BE-47B2-8A20-CA339EB2FD97}" type="pres">
      <dgm:prSet presAssocID="{5BC813FD-61D5-494D-8540-AFBE250FF806}" presName="hierChild4" presStyleCnt="0"/>
      <dgm:spPr/>
      <dgm:t>
        <a:bodyPr/>
        <a:lstStyle/>
        <a:p>
          <a:endParaRPr lang="en-US"/>
        </a:p>
      </dgm:t>
    </dgm:pt>
    <dgm:pt modelId="{15C9EB85-9302-4690-ABDD-C0F5C6CEB2D0}" type="pres">
      <dgm:prSet presAssocID="{5BC813FD-61D5-494D-8540-AFBE250FF806}" presName="hierChild5" presStyleCnt="0"/>
      <dgm:spPr/>
      <dgm:t>
        <a:bodyPr/>
        <a:lstStyle/>
        <a:p>
          <a:endParaRPr lang="en-US"/>
        </a:p>
      </dgm:t>
    </dgm:pt>
    <dgm:pt modelId="{284D43CD-FBB4-4689-A146-EB14C75CE35C}" type="pres">
      <dgm:prSet presAssocID="{F5E27DB6-D3B1-43F8-88F0-DB71FA5B67A7}" presName="Name48" presStyleLbl="parChTrans1D3" presStyleIdx="6" presStyleCnt="40"/>
      <dgm:spPr/>
      <dgm:t>
        <a:bodyPr/>
        <a:lstStyle/>
        <a:p>
          <a:endParaRPr lang="en-US"/>
        </a:p>
      </dgm:t>
    </dgm:pt>
    <dgm:pt modelId="{05276225-B4D6-4003-B816-EE314B4FC453}" type="pres">
      <dgm:prSet presAssocID="{EFFFEE31-DDFE-4295-ADF0-0964654D12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25111D-3519-4026-93E6-14CB548A5ED2}" type="pres">
      <dgm:prSet presAssocID="{EFFFEE31-DDFE-4295-ADF0-0964654D127C}" presName="rootComposite" presStyleCnt="0"/>
      <dgm:spPr/>
      <dgm:t>
        <a:bodyPr/>
        <a:lstStyle/>
        <a:p>
          <a:endParaRPr lang="en-US"/>
        </a:p>
      </dgm:t>
    </dgm:pt>
    <dgm:pt modelId="{68CB8AB2-E56E-400D-BA94-2CFD48081A68}" type="pres">
      <dgm:prSet presAssocID="{EFFFEE31-DDFE-4295-ADF0-0964654D127C}" presName="rootText" presStyleLbl="node3" presStyleIdx="6" presStyleCnt="40" custScaleX="78199" custScaleY="78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A62FB-A10C-4C6E-A101-B86A95283F9D}" type="pres">
      <dgm:prSet presAssocID="{EFFFEE31-DDFE-4295-ADF0-0964654D127C}" presName="rootConnector" presStyleLbl="node3" presStyleIdx="6" presStyleCnt="40"/>
      <dgm:spPr/>
      <dgm:t>
        <a:bodyPr/>
        <a:lstStyle/>
        <a:p>
          <a:endParaRPr lang="en-US"/>
        </a:p>
      </dgm:t>
    </dgm:pt>
    <dgm:pt modelId="{74A287F9-9ECE-48FB-99C7-93E9027CE3F4}" type="pres">
      <dgm:prSet presAssocID="{EFFFEE31-DDFE-4295-ADF0-0964654D127C}" presName="hierChild4" presStyleCnt="0"/>
      <dgm:spPr/>
      <dgm:t>
        <a:bodyPr/>
        <a:lstStyle/>
        <a:p>
          <a:endParaRPr lang="en-US"/>
        </a:p>
      </dgm:t>
    </dgm:pt>
    <dgm:pt modelId="{8C3DD3FB-1878-404D-BAF2-80AE172822D2}" type="pres">
      <dgm:prSet presAssocID="{EFFFEE31-DDFE-4295-ADF0-0964654D127C}" presName="hierChild5" presStyleCnt="0"/>
      <dgm:spPr/>
      <dgm:t>
        <a:bodyPr/>
        <a:lstStyle/>
        <a:p>
          <a:endParaRPr lang="en-US"/>
        </a:p>
      </dgm:t>
    </dgm:pt>
    <dgm:pt modelId="{BCC4FDA9-C21C-4C75-863D-F6275C7FF41A}" type="pres">
      <dgm:prSet presAssocID="{BF5485DC-AC99-44F0-BE37-D2433A2EFADE}" presName="hierChild5" presStyleCnt="0"/>
      <dgm:spPr/>
      <dgm:t>
        <a:bodyPr/>
        <a:lstStyle/>
        <a:p>
          <a:endParaRPr lang="en-US"/>
        </a:p>
      </dgm:t>
    </dgm:pt>
    <dgm:pt modelId="{7FEC52A2-C364-48D5-9751-D876197B05B1}" type="pres">
      <dgm:prSet presAssocID="{7169B61A-0CDF-4925-976A-38E1E8BC1869}" presName="Name35" presStyleLbl="parChTrans1D2" presStyleIdx="1" presStyleCnt="7"/>
      <dgm:spPr/>
      <dgm:t>
        <a:bodyPr/>
        <a:lstStyle/>
        <a:p>
          <a:endParaRPr lang="en-US"/>
        </a:p>
      </dgm:t>
    </dgm:pt>
    <dgm:pt modelId="{53419BDD-D8F1-4004-BA7C-F36BE9D17E82}" type="pres">
      <dgm:prSet presAssocID="{DD37A1E1-25B5-4867-B27C-846DC6D112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E040A2-23DE-4002-9D94-256C545C1659}" type="pres">
      <dgm:prSet presAssocID="{DD37A1E1-25B5-4867-B27C-846DC6D1120C}" presName="rootComposite" presStyleCnt="0"/>
      <dgm:spPr/>
      <dgm:t>
        <a:bodyPr/>
        <a:lstStyle/>
        <a:p>
          <a:endParaRPr lang="en-US"/>
        </a:p>
      </dgm:t>
    </dgm:pt>
    <dgm:pt modelId="{1273D686-0F04-46D6-8870-1B029C99890F}" type="pres">
      <dgm:prSet presAssocID="{DD37A1E1-25B5-4867-B27C-846DC6D1120C}" presName="rootText" presStyleLbl="node2" presStyleIdx="1" presStyleCnt="6" custScaleX="83122" custScaleY="84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6EF863-5387-43DA-B3E0-4D97BF677BD5}" type="pres">
      <dgm:prSet presAssocID="{DD37A1E1-25B5-4867-B27C-846DC6D1120C}" presName="rootConnector" presStyleLbl="node2" presStyleIdx="1" presStyleCnt="6"/>
      <dgm:spPr/>
      <dgm:t>
        <a:bodyPr/>
        <a:lstStyle/>
        <a:p>
          <a:endParaRPr lang="en-US"/>
        </a:p>
      </dgm:t>
    </dgm:pt>
    <dgm:pt modelId="{58B1D825-8975-4787-8BD1-A09E9CBF4369}" type="pres">
      <dgm:prSet presAssocID="{DD37A1E1-25B5-4867-B27C-846DC6D1120C}" presName="hierChild4" presStyleCnt="0"/>
      <dgm:spPr/>
      <dgm:t>
        <a:bodyPr/>
        <a:lstStyle/>
        <a:p>
          <a:endParaRPr lang="en-US"/>
        </a:p>
      </dgm:t>
    </dgm:pt>
    <dgm:pt modelId="{26A53155-F986-40D0-B23D-1CF991459E22}" type="pres">
      <dgm:prSet presAssocID="{23FD46E1-DB9A-4F45-8CA2-7BBE26ADAB7F}" presName="Name37" presStyleLbl="parChTrans1D3" presStyleIdx="7" presStyleCnt="40"/>
      <dgm:spPr/>
      <dgm:t>
        <a:bodyPr/>
        <a:lstStyle/>
        <a:p>
          <a:endParaRPr lang="en-US"/>
        </a:p>
      </dgm:t>
    </dgm:pt>
    <dgm:pt modelId="{01E1FC7D-6CF1-440A-AC5E-7FEE36048F16}" type="pres">
      <dgm:prSet presAssocID="{11E73892-E689-446B-94FA-38FB03C806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861FA2A-6B66-4D55-BC73-9ECCF26BC33C}" type="pres">
      <dgm:prSet presAssocID="{11E73892-E689-446B-94FA-38FB03C8067B}" presName="rootComposite" presStyleCnt="0"/>
      <dgm:spPr/>
      <dgm:t>
        <a:bodyPr/>
        <a:lstStyle/>
        <a:p>
          <a:endParaRPr lang="en-US"/>
        </a:p>
      </dgm:t>
    </dgm:pt>
    <dgm:pt modelId="{E9AB6B0D-5040-4355-ABD2-954D19CF0A77}" type="pres">
      <dgm:prSet presAssocID="{11E73892-E689-446B-94FA-38FB03C8067B}" presName="rootText" presStyleLbl="node3" presStyleIdx="7" presStyleCnt="40" custScaleX="78925" custScaleY="7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0AEE52-2197-4815-BB96-45027752F925}" type="pres">
      <dgm:prSet presAssocID="{11E73892-E689-446B-94FA-38FB03C8067B}" presName="rootConnector" presStyleLbl="node3" presStyleIdx="7" presStyleCnt="40"/>
      <dgm:spPr/>
      <dgm:t>
        <a:bodyPr/>
        <a:lstStyle/>
        <a:p>
          <a:endParaRPr lang="en-US"/>
        </a:p>
      </dgm:t>
    </dgm:pt>
    <dgm:pt modelId="{61057A14-9A91-4484-8DED-5DDC85BE866B}" type="pres">
      <dgm:prSet presAssocID="{11E73892-E689-446B-94FA-38FB03C8067B}" presName="hierChild4" presStyleCnt="0"/>
      <dgm:spPr/>
      <dgm:t>
        <a:bodyPr/>
        <a:lstStyle/>
        <a:p>
          <a:endParaRPr lang="en-US"/>
        </a:p>
      </dgm:t>
    </dgm:pt>
    <dgm:pt modelId="{5D4DCF41-5C29-43B5-8BF4-8B314AAE309B}" type="pres">
      <dgm:prSet presAssocID="{11E73892-E689-446B-94FA-38FB03C8067B}" presName="hierChild5" presStyleCnt="0"/>
      <dgm:spPr/>
      <dgm:t>
        <a:bodyPr/>
        <a:lstStyle/>
        <a:p>
          <a:endParaRPr lang="en-US"/>
        </a:p>
      </dgm:t>
    </dgm:pt>
    <dgm:pt modelId="{BC1BD283-EAC3-4461-9A00-8E0760B97F9E}" type="pres">
      <dgm:prSet presAssocID="{DD37A1E1-25B5-4867-B27C-846DC6D1120C}" presName="hierChild5" presStyleCnt="0"/>
      <dgm:spPr/>
      <dgm:t>
        <a:bodyPr/>
        <a:lstStyle/>
        <a:p>
          <a:endParaRPr lang="en-US"/>
        </a:p>
      </dgm:t>
    </dgm:pt>
    <dgm:pt modelId="{D6EAD096-51C0-4923-AEDE-B6DFF0B9E58D}" type="pres">
      <dgm:prSet presAssocID="{43839206-DB80-4147-9FE3-81C380094C24}" presName="Name35" presStyleLbl="parChTrans1D2" presStyleIdx="2" presStyleCnt="7"/>
      <dgm:spPr/>
      <dgm:t>
        <a:bodyPr/>
        <a:lstStyle/>
        <a:p>
          <a:endParaRPr lang="en-US"/>
        </a:p>
      </dgm:t>
    </dgm:pt>
    <dgm:pt modelId="{C0DE53AD-29D7-479F-ADC4-F0A5D436E211}" type="pres">
      <dgm:prSet presAssocID="{439BFACE-0099-46CB-8680-C79BE2741550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4B157FD3-9DFE-4943-8B20-E01A81527FB4}" type="pres">
      <dgm:prSet presAssocID="{439BFACE-0099-46CB-8680-C79BE2741550}" presName="rootComposite" presStyleCnt="0"/>
      <dgm:spPr/>
      <dgm:t>
        <a:bodyPr/>
        <a:lstStyle/>
        <a:p>
          <a:endParaRPr lang="en-US"/>
        </a:p>
      </dgm:t>
    </dgm:pt>
    <dgm:pt modelId="{C6C2F777-1828-4133-8A2F-C316DD92E527}" type="pres">
      <dgm:prSet presAssocID="{439BFACE-0099-46CB-8680-C79BE2741550}" presName="rootText" presStyleLbl="node2" presStyleIdx="2" presStyleCnt="6" custScaleX="83122" custScaleY="84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BC1836-4142-45DF-B929-70F1BCFFE4D1}" type="pres">
      <dgm:prSet presAssocID="{439BFACE-0099-46CB-8680-C79BE2741550}" presName="rootConnector" presStyleLbl="node2" presStyleIdx="2" presStyleCnt="6"/>
      <dgm:spPr/>
      <dgm:t>
        <a:bodyPr/>
        <a:lstStyle/>
        <a:p>
          <a:endParaRPr lang="en-US"/>
        </a:p>
      </dgm:t>
    </dgm:pt>
    <dgm:pt modelId="{22DE85AE-A99A-4A19-A554-9FF5A56F4506}" type="pres">
      <dgm:prSet presAssocID="{439BFACE-0099-46CB-8680-C79BE2741550}" presName="hierChild4" presStyleCnt="0"/>
      <dgm:spPr/>
      <dgm:t>
        <a:bodyPr/>
        <a:lstStyle/>
        <a:p>
          <a:endParaRPr lang="en-US"/>
        </a:p>
      </dgm:t>
    </dgm:pt>
    <dgm:pt modelId="{EE67CA3D-C424-4D5C-B162-3FCB2FDB49EC}" type="pres">
      <dgm:prSet presAssocID="{EBE89EF9-1CE2-40CA-8D4F-5E13CA5775CB}" presName="Name48" presStyleLbl="parChTrans1D3" presStyleIdx="8" presStyleCnt="40"/>
      <dgm:spPr/>
      <dgm:t>
        <a:bodyPr/>
        <a:lstStyle/>
        <a:p>
          <a:endParaRPr lang="en-US"/>
        </a:p>
      </dgm:t>
    </dgm:pt>
    <dgm:pt modelId="{5E85408B-7D8A-431C-AAAE-5BEB2C2ECEE8}" type="pres">
      <dgm:prSet presAssocID="{E09D9DF8-AF8B-4853-90A8-2487FA4483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53D7E3-1D09-46FE-BD55-1C993F46D419}" type="pres">
      <dgm:prSet presAssocID="{E09D9DF8-AF8B-4853-90A8-2487FA448358}" presName="rootComposite" presStyleCnt="0"/>
      <dgm:spPr/>
      <dgm:t>
        <a:bodyPr/>
        <a:lstStyle/>
        <a:p>
          <a:endParaRPr lang="en-US"/>
        </a:p>
      </dgm:t>
    </dgm:pt>
    <dgm:pt modelId="{B93C84BE-EFE7-4F8A-BAAE-2B51FE96255E}" type="pres">
      <dgm:prSet presAssocID="{E09D9DF8-AF8B-4853-90A8-2487FA448358}" presName="rootText" presStyleLbl="node3" presStyleIdx="8" presStyleCnt="40" custScaleX="78925" custScaleY="7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50BB5-8815-43C2-9EEA-8385DB7C0A59}" type="pres">
      <dgm:prSet presAssocID="{E09D9DF8-AF8B-4853-90A8-2487FA448358}" presName="rootConnector" presStyleLbl="node3" presStyleIdx="8" presStyleCnt="40"/>
      <dgm:spPr/>
      <dgm:t>
        <a:bodyPr/>
        <a:lstStyle/>
        <a:p>
          <a:endParaRPr lang="en-US"/>
        </a:p>
      </dgm:t>
    </dgm:pt>
    <dgm:pt modelId="{39A302C5-1D6C-4B0C-BEFD-2AFFF55D01BE}" type="pres">
      <dgm:prSet presAssocID="{E09D9DF8-AF8B-4853-90A8-2487FA448358}" presName="hierChild4" presStyleCnt="0"/>
      <dgm:spPr/>
      <dgm:t>
        <a:bodyPr/>
        <a:lstStyle/>
        <a:p>
          <a:endParaRPr lang="en-US"/>
        </a:p>
      </dgm:t>
    </dgm:pt>
    <dgm:pt modelId="{56AF6EC4-1F29-4704-87AC-C2EA32D83740}" type="pres">
      <dgm:prSet presAssocID="{E09D9DF8-AF8B-4853-90A8-2487FA448358}" presName="hierChild5" presStyleCnt="0"/>
      <dgm:spPr/>
      <dgm:t>
        <a:bodyPr/>
        <a:lstStyle/>
        <a:p>
          <a:endParaRPr lang="en-US"/>
        </a:p>
      </dgm:t>
    </dgm:pt>
    <dgm:pt modelId="{45E9598E-731A-44BF-A529-68EDFB9A1DD8}" type="pres">
      <dgm:prSet presAssocID="{AFB370A2-C98D-4D00-AC85-BFCC71D813D6}" presName="Name48" presStyleLbl="parChTrans1D3" presStyleIdx="9" presStyleCnt="40"/>
      <dgm:spPr/>
      <dgm:t>
        <a:bodyPr/>
        <a:lstStyle/>
        <a:p>
          <a:endParaRPr lang="en-US"/>
        </a:p>
      </dgm:t>
    </dgm:pt>
    <dgm:pt modelId="{776DEF86-1D83-4AC4-AC77-3B88BF0974A9}" type="pres">
      <dgm:prSet presAssocID="{25A6098E-3063-4A86-A153-B8103B52C1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079963-5336-461C-9AC0-6EB2EDF1F581}" type="pres">
      <dgm:prSet presAssocID="{25A6098E-3063-4A86-A153-B8103B52C169}" presName="rootComposite" presStyleCnt="0"/>
      <dgm:spPr/>
      <dgm:t>
        <a:bodyPr/>
        <a:lstStyle/>
        <a:p>
          <a:endParaRPr lang="en-US"/>
        </a:p>
      </dgm:t>
    </dgm:pt>
    <dgm:pt modelId="{CABA94DC-529F-44C7-9341-D90119767ADB}" type="pres">
      <dgm:prSet presAssocID="{25A6098E-3063-4A86-A153-B8103B52C169}" presName="rootText" presStyleLbl="node3" presStyleIdx="9" presStyleCnt="40" custScaleX="78925" custScaleY="7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141C60-56ED-4AB5-BF47-61B742E1BB9D}" type="pres">
      <dgm:prSet presAssocID="{25A6098E-3063-4A86-A153-B8103B52C169}" presName="rootConnector" presStyleLbl="node3" presStyleIdx="9" presStyleCnt="40"/>
      <dgm:spPr/>
      <dgm:t>
        <a:bodyPr/>
        <a:lstStyle/>
        <a:p>
          <a:endParaRPr lang="en-US"/>
        </a:p>
      </dgm:t>
    </dgm:pt>
    <dgm:pt modelId="{FE925563-A6E8-42F7-9597-3C14FE8E5849}" type="pres">
      <dgm:prSet presAssocID="{25A6098E-3063-4A86-A153-B8103B52C169}" presName="hierChild4" presStyleCnt="0"/>
      <dgm:spPr/>
      <dgm:t>
        <a:bodyPr/>
        <a:lstStyle/>
        <a:p>
          <a:endParaRPr lang="en-US"/>
        </a:p>
      </dgm:t>
    </dgm:pt>
    <dgm:pt modelId="{DF11CE03-A681-4904-80F1-96E3B8A7B1CA}" type="pres">
      <dgm:prSet presAssocID="{25A6098E-3063-4A86-A153-B8103B52C169}" presName="hierChild5" presStyleCnt="0"/>
      <dgm:spPr/>
      <dgm:t>
        <a:bodyPr/>
        <a:lstStyle/>
        <a:p>
          <a:endParaRPr lang="en-US"/>
        </a:p>
      </dgm:t>
    </dgm:pt>
    <dgm:pt modelId="{9046D9CF-1B5B-479D-9344-FE63D9D89C22}" type="pres">
      <dgm:prSet presAssocID="{D62F55F2-5C12-4AA8-B31B-4C0E4765473B}" presName="Name48" presStyleLbl="parChTrans1D3" presStyleIdx="10" presStyleCnt="40"/>
      <dgm:spPr/>
      <dgm:t>
        <a:bodyPr/>
        <a:lstStyle/>
        <a:p>
          <a:endParaRPr lang="en-US"/>
        </a:p>
      </dgm:t>
    </dgm:pt>
    <dgm:pt modelId="{3E76D203-2470-465A-BA82-E0064C96AA1F}" type="pres">
      <dgm:prSet presAssocID="{1BE6BBB5-346F-4C9E-9197-8B639E58954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7F6BA5D-4956-4852-AE5E-AC989D27B608}" type="pres">
      <dgm:prSet presAssocID="{1BE6BBB5-346F-4C9E-9197-8B639E589544}" presName="rootComposite" presStyleCnt="0"/>
      <dgm:spPr/>
      <dgm:t>
        <a:bodyPr/>
        <a:lstStyle/>
        <a:p>
          <a:endParaRPr lang="en-US"/>
        </a:p>
      </dgm:t>
    </dgm:pt>
    <dgm:pt modelId="{5AC30337-682D-4D04-A448-705ECCB6EDAA}" type="pres">
      <dgm:prSet presAssocID="{1BE6BBB5-346F-4C9E-9197-8B639E589544}" presName="rootText" presStyleLbl="node3" presStyleIdx="10" presStyleCnt="40" custScaleX="78925" custScaleY="7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E2CC5A-5FF8-470B-8422-F6B0DCD853B6}" type="pres">
      <dgm:prSet presAssocID="{1BE6BBB5-346F-4C9E-9197-8B639E589544}" presName="rootConnector" presStyleLbl="node3" presStyleIdx="10" presStyleCnt="40"/>
      <dgm:spPr/>
      <dgm:t>
        <a:bodyPr/>
        <a:lstStyle/>
        <a:p>
          <a:endParaRPr lang="en-US"/>
        </a:p>
      </dgm:t>
    </dgm:pt>
    <dgm:pt modelId="{A51A7EBD-8E6F-4CCA-8109-286723FA231A}" type="pres">
      <dgm:prSet presAssocID="{1BE6BBB5-346F-4C9E-9197-8B639E589544}" presName="hierChild4" presStyleCnt="0"/>
      <dgm:spPr/>
      <dgm:t>
        <a:bodyPr/>
        <a:lstStyle/>
        <a:p>
          <a:endParaRPr lang="en-US"/>
        </a:p>
      </dgm:t>
    </dgm:pt>
    <dgm:pt modelId="{47A34756-C3BA-4EBC-9B2A-DBC1390E62CE}" type="pres">
      <dgm:prSet presAssocID="{1BE6BBB5-346F-4C9E-9197-8B639E589544}" presName="hierChild5" presStyleCnt="0"/>
      <dgm:spPr/>
      <dgm:t>
        <a:bodyPr/>
        <a:lstStyle/>
        <a:p>
          <a:endParaRPr lang="en-US"/>
        </a:p>
      </dgm:t>
    </dgm:pt>
    <dgm:pt modelId="{B70568B4-21BF-4C94-9A2A-EF7A53901C9A}" type="pres">
      <dgm:prSet presAssocID="{D9F1017B-6C9F-4053-AA21-DBB454C907B6}" presName="Name48" presStyleLbl="parChTrans1D3" presStyleIdx="11" presStyleCnt="40"/>
      <dgm:spPr/>
      <dgm:t>
        <a:bodyPr/>
        <a:lstStyle/>
        <a:p>
          <a:endParaRPr lang="en-US"/>
        </a:p>
      </dgm:t>
    </dgm:pt>
    <dgm:pt modelId="{93B0ABB2-A079-408B-A9EE-27A682C329F9}" type="pres">
      <dgm:prSet presAssocID="{ACDAD33C-C2CB-4991-B11E-7C14F60DED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5BB8A8-7861-47C9-993E-E96A7CD8EE8E}" type="pres">
      <dgm:prSet presAssocID="{ACDAD33C-C2CB-4991-B11E-7C14F60DEDAC}" presName="rootComposite" presStyleCnt="0"/>
      <dgm:spPr/>
      <dgm:t>
        <a:bodyPr/>
        <a:lstStyle/>
        <a:p>
          <a:endParaRPr lang="en-US"/>
        </a:p>
      </dgm:t>
    </dgm:pt>
    <dgm:pt modelId="{FF37BFBC-0334-435B-A5EB-5034826F798E}" type="pres">
      <dgm:prSet presAssocID="{ACDAD33C-C2CB-4991-B11E-7C14F60DEDAC}" presName="rootText" presStyleLbl="node3" presStyleIdx="11" presStyleCnt="40" custScaleX="78925" custScaleY="7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2AE08-BDF5-4443-AB0C-E87917398260}" type="pres">
      <dgm:prSet presAssocID="{ACDAD33C-C2CB-4991-B11E-7C14F60DEDAC}" presName="rootConnector" presStyleLbl="node3" presStyleIdx="11" presStyleCnt="40"/>
      <dgm:spPr/>
      <dgm:t>
        <a:bodyPr/>
        <a:lstStyle/>
        <a:p>
          <a:endParaRPr lang="en-US"/>
        </a:p>
      </dgm:t>
    </dgm:pt>
    <dgm:pt modelId="{3199452C-31EB-4CF4-B7DC-D58B00671347}" type="pres">
      <dgm:prSet presAssocID="{ACDAD33C-C2CB-4991-B11E-7C14F60DEDAC}" presName="hierChild4" presStyleCnt="0"/>
      <dgm:spPr/>
      <dgm:t>
        <a:bodyPr/>
        <a:lstStyle/>
        <a:p>
          <a:endParaRPr lang="en-US"/>
        </a:p>
      </dgm:t>
    </dgm:pt>
    <dgm:pt modelId="{6ECB0FAB-AED9-4FB4-B873-4773104D4BE5}" type="pres">
      <dgm:prSet presAssocID="{ACDAD33C-C2CB-4991-B11E-7C14F60DEDAC}" presName="hierChild5" presStyleCnt="0"/>
      <dgm:spPr/>
      <dgm:t>
        <a:bodyPr/>
        <a:lstStyle/>
        <a:p>
          <a:endParaRPr lang="en-US"/>
        </a:p>
      </dgm:t>
    </dgm:pt>
    <dgm:pt modelId="{56C04FEF-DB88-4296-9FA7-A331C8C551A7}" type="pres">
      <dgm:prSet presAssocID="{86E1BD1B-10C1-4F43-9167-F0FBEE6E3A53}" presName="Name48" presStyleLbl="parChTrans1D3" presStyleIdx="12" presStyleCnt="40"/>
      <dgm:spPr/>
      <dgm:t>
        <a:bodyPr/>
        <a:lstStyle/>
        <a:p>
          <a:endParaRPr lang="en-US"/>
        </a:p>
      </dgm:t>
    </dgm:pt>
    <dgm:pt modelId="{85172545-61B9-4504-A15F-D28FF7954AD6}" type="pres">
      <dgm:prSet presAssocID="{CEB527FE-5B9D-403E-ADFC-03FD06699F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43F0AFF-900E-46C0-A583-84C382041921}" type="pres">
      <dgm:prSet presAssocID="{CEB527FE-5B9D-403E-ADFC-03FD06699F38}" presName="rootComposite" presStyleCnt="0"/>
      <dgm:spPr/>
      <dgm:t>
        <a:bodyPr/>
        <a:lstStyle/>
        <a:p>
          <a:endParaRPr lang="en-US"/>
        </a:p>
      </dgm:t>
    </dgm:pt>
    <dgm:pt modelId="{6B1660F6-90D0-4753-98DF-C1BE4451C3D2}" type="pres">
      <dgm:prSet presAssocID="{CEB527FE-5B9D-403E-ADFC-03FD06699F38}" presName="rootText" presStyleLbl="node3" presStyleIdx="12" presStyleCnt="40" custScaleX="81188" custScaleY="82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CFBFC-F29E-465D-92AE-0C3570EA6C8C}" type="pres">
      <dgm:prSet presAssocID="{CEB527FE-5B9D-403E-ADFC-03FD06699F38}" presName="rootConnector" presStyleLbl="node3" presStyleIdx="12" presStyleCnt="40"/>
      <dgm:spPr/>
      <dgm:t>
        <a:bodyPr/>
        <a:lstStyle/>
        <a:p>
          <a:endParaRPr lang="en-US"/>
        </a:p>
      </dgm:t>
    </dgm:pt>
    <dgm:pt modelId="{EB17E960-F5BE-4C65-B8C5-75FADAAE6A00}" type="pres">
      <dgm:prSet presAssocID="{CEB527FE-5B9D-403E-ADFC-03FD06699F38}" presName="hierChild4" presStyleCnt="0"/>
      <dgm:spPr/>
      <dgm:t>
        <a:bodyPr/>
        <a:lstStyle/>
        <a:p>
          <a:endParaRPr lang="en-US"/>
        </a:p>
      </dgm:t>
    </dgm:pt>
    <dgm:pt modelId="{85F3DD22-F1BC-43E4-B480-F79CC134781F}" type="pres">
      <dgm:prSet presAssocID="{CEB527FE-5B9D-403E-ADFC-03FD06699F38}" presName="hierChild5" presStyleCnt="0"/>
      <dgm:spPr/>
      <dgm:t>
        <a:bodyPr/>
        <a:lstStyle/>
        <a:p>
          <a:endParaRPr lang="en-US"/>
        </a:p>
      </dgm:t>
    </dgm:pt>
    <dgm:pt modelId="{9EAE025F-94FB-4ECA-925C-69A589E98C97}" type="pres">
      <dgm:prSet presAssocID="{6A9552A9-6CED-4C6F-9DB9-BCBCD0AFDFB4}" presName="Name48" presStyleLbl="parChTrans1D3" presStyleIdx="13" presStyleCnt="40"/>
      <dgm:spPr/>
      <dgm:t>
        <a:bodyPr/>
        <a:lstStyle/>
        <a:p>
          <a:endParaRPr lang="en-US"/>
        </a:p>
      </dgm:t>
    </dgm:pt>
    <dgm:pt modelId="{7B619E66-232C-414E-9703-D509D13F0BD3}" type="pres">
      <dgm:prSet presAssocID="{BE1A0B03-3055-42DA-A6FB-B48B6B7C9B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6A7B5FA-3CB4-4329-A727-796590F15796}" type="pres">
      <dgm:prSet presAssocID="{BE1A0B03-3055-42DA-A6FB-B48B6B7C9BCC}" presName="rootComposite" presStyleCnt="0"/>
      <dgm:spPr/>
      <dgm:t>
        <a:bodyPr/>
        <a:lstStyle/>
        <a:p>
          <a:endParaRPr lang="en-US"/>
        </a:p>
      </dgm:t>
    </dgm:pt>
    <dgm:pt modelId="{A60FD53B-04BE-42CC-905E-64A3F494AD40}" type="pres">
      <dgm:prSet presAssocID="{BE1A0B03-3055-42DA-A6FB-B48B6B7C9BCC}" presName="rootText" presStyleLbl="node3" presStyleIdx="13" presStyleCnt="40" custScaleX="79348" custScaleY="785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F19090-323A-41AC-BC60-F22EF8F3A1C1}" type="pres">
      <dgm:prSet presAssocID="{BE1A0B03-3055-42DA-A6FB-B48B6B7C9BCC}" presName="rootConnector" presStyleLbl="node3" presStyleIdx="13" presStyleCnt="40"/>
      <dgm:spPr/>
      <dgm:t>
        <a:bodyPr/>
        <a:lstStyle/>
        <a:p>
          <a:endParaRPr lang="en-US"/>
        </a:p>
      </dgm:t>
    </dgm:pt>
    <dgm:pt modelId="{A2FB403A-DCF9-4558-922A-EF3C37207C72}" type="pres">
      <dgm:prSet presAssocID="{BE1A0B03-3055-42DA-A6FB-B48B6B7C9BCC}" presName="hierChild4" presStyleCnt="0"/>
      <dgm:spPr/>
      <dgm:t>
        <a:bodyPr/>
        <a:lstStyle/>
        <a:p>
          <a:endParaRPr lang="en-US"/>
        </a:p>
      </dgm:t>
    </dgm:pt>
    <dgm:pt modelId="{425D5797-E5F5-4DBF-BEFF-BAFE15A52356}" type="pres">
      <dgm:prSet presAssocID="{BE1A0B03-3055-42DA-A6FB-B48B6B7C9BCC}" presName="hierChild5" presStyleCnt="0"/>
      <dgm:spPr/>
      <dgm:t>
        <a:bodyPr/>
        <a:lstStyle/>
        <a:p>
          <a:endParaRPr lang="en-US"/>
        </a:p>
      </dgm:t>
    </dgm:pt>
    <dgm:pt modelId="{68801C1F-6CCC-4B89-A7EE-0FD1AC1D2E04}" type="pres">
      <dgm:prSet presAssocID="{DECD33D3-E11D-4EB6-827C-1EF616429A4B}" presName="Name48" presStyleLbl="parChTrans1D3" presStyleIdx="14" presStyleCnt="40"/>
      <dgm:spPr/>
      <dgm:t>
        <a:bodyPr/>
        <a:lstStyle/>
        <a:p>
          <a:endParaRPr lang="en-US"/>
        </a:p>
      </dgm:t>
    </dgm:pt>
    <dgm:pt modelId="{CDBBDEB1-B65C-469A-A8A5-A065228B94A1}" type="pres">
      <dgm:prSet presAssocID="{8D886BAF-7F5C-4584-B479-2E8823A7BB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7BDF8B-9DA9-43EA-B4F5-2F02105A7F8D}" type="pres">
      <dgm:prSet presAssocID="{8D886BAF-7F5C-4584-B479-2E8823A7BB69}" presName="rootComposite" presStyleCnt="0"/>
      <dgm:spPr/>
      <dgm:t>
        <a:bodyPr/>
        <a:lstStyle/>
        <a:p>
          <a:endParaRPr lang="en-US"/>
        </a:p>
      </dgm:t>
    </dgm:pt>
    <dgm:pt modelId="{634BF2A6-280E-40A5-932F-688F8A4A9896}" type="pres">
      <dgm:prSet presAssocID="{8D886BAF-7F5C-4584-B479-2E8823A7BB69}" presName="rootText" presStyleLbl="node3" presStyleIdx="14" presStyleCnt="40" custScaleX="81378" custScaleY="805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C270CD-A167-48F7-8117-91DB3D1930C2}" type="pres">
      <dgm:prSet presAssocID="{8D886BAF-7F5C-4584-B479-2E8823A7BB69}" presName="rootConnector" presStyleLbl="node3" presStyleIdx="14" presStyleCnt="40"/>
      <dgm:spPr/>
      <dgm:t>
        <a:bodyPr/>
        <a:lstStyle/>
        <a:p>
          <a:endParaRPr lang="en-US"/>
        </a:p>
      </dgm:t>
    </dgm:pt>
    <dgm:pt modelId="{5E9EBE30-49A1-486A-86AA-AA083825A635}" type="pres">
      <dgm:prSet presAssocID="{8D886BAF-7F5C-4584-B479-2E8823A7BB69}" presName="hierChild4" presStyleCnt="0"/>
      <dgm:spPr/>
      <dgm:t>
        <a:bodyPr/>
        <a:lstStyle/>
        <a:p>
          <a:endParaRPr lang="en-US"/>
        </a:p>
      </dgm:t>
    </dgm:pt>
    <dgm:pt modelId="{B0E91D8F-4F0E-4D49-BFF4-6FEFE3F4A76C}" type="pres">
      <dgm:prSet presAssocID="{8D886BAF-7F5C-4584-B479-2E8823A7BB69}" presName="hierChild5" presStyleCnt="0"/>
      <dgm:spPr/>
      <dgm:t>
        <a:bodyPr/>
        <a:lstStyle/>
        <a:p>
          <a:endParaRPr lang="en-US"/>
        </a:p>
      </dgm:t>
    </dgm:pt>
    <dgm:pt modelId="{0DBBEA45-83EA-414B-91FE-2E0159C67392}" type="pres">
      <dgm:prSet presAssocID="{8828F7C2-234B-4A80-A537-2AEF389B67CB}" presName="Name48" presStyleLbl="parChTrans1D3" presStyleIdx="15" presStyleCnt="40"/>
      <dgm:spPr/>
      <dgm:t>
        <a:bodyPr/>
        <a:lstStyle/>
        <a:p>
          <a:endParaRPr lang="en-US"/>
        </a:p>
      </dgm:t>
    </dgm:pt>
    <dgm:pt modelId="{D7ACC181-0C69-4025-81BD-F13BAA7F27D2}" type="pres">
      <dgm:prSet presAssocID="{EC468F28-46C9-48D6-987E-70BB65FB39A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85B5AA-B3FB-481E-AFC2-56EDB7DD3C01}" type="pres">
      <dgm:prSet presAssocID="{EC468F28-46C9-48D6-987E-70BB65FB39A0}" presName="rootComposite" presStyleCnt="0"/>
      <dgm:spPr/>
      <dgm:t>
        <a:bodyPr/>
        <a:lstStyle/>
        <a:p>
          <a:endParaRPr lang="en-US"/>
        </a:p>
      </dgm:t>
    </dgm:pt>
    <dgm:pt modelId="{DD58D03C-9820-4533-9B74-73FD2ADDE247}" type="pres">
      <dgm:prSet presAssocID="{EC468F28-46C9-48D6-987E-70BB65FB39A0}" presName="rootText" presStyleLbl="node3" presStyleIdx="15" presStyleCnt="40" custScaleX="79438" custScaleY="78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B409B8-06D5-4635-9DE2-49619DC4D166}" type="pres">
      <dgm:prSet presAssocID="{EC468F28-46C9-48D6-987E-70BB65FB39A0}" presName="rootConnector" presStyleLbl="node3" presStyleIdx="15" presStyleCnt="40"/>
      <dgm:spPr/>
      <dgm:t>
        <a:bodyPr/>
        <a:lstStyle/>
        <a:p>
          <a:endParaRPr lang="en-US"/>
        </a:p>
      </dgm:t>
    </dgm:pt>
    <dgm:pt modelId="{CAF96F4B-36D6-4510-A63D-5D91B9E21AD5}" type="pres">
      <dgm:prSet presAssocID="{EC468F28-46C9-48D6-987E-70BB65FB39A0}" presName="hierChild4" presStyleCnt="0"/>
      <dgm:spPr/>
      <dgm:t>
        <a:bodyPr/>
        <a:lstStyle/>
        <a:p>
          <a:endParaRPr lang="en-US"/>
        </a:p>
      </dgm:t>
    </dgm:pt>
    <dgm:pt modelId="{9F396DCA-F11B-4E10-A21C-14325B20FE31}" type="pres">
      <dgm:prSet presAssocID="{EC468F28-46C9-48D6-987E-70BB65FB39A0}" presName="hierChild5" presStyleCnt="0"/>
      <dgm:spPr/>
      <dgm:t>
        <a:bodyPr/>
        <a:lstStyle/>
        <a:p>
          <a:endParaRPr lang="en-US"/>
        </a:p>
      </dgm:t>
    </dgm:pt>
    <dgm:pt modelId="{E59C5D2D-0AA4-4BBC-A73D-0DA5AA0764A0}" type="pres">
      <dgm:prSet presAssocID="{A604A18F-7149-4462-B009-8D4E84844B3B}" presName="Name48" presStyleLbl="parChTrans1D3" presStyleIdx="16" presStyleCnt="40"/>
      <dgm:spPr/>
      <dgm:t>
        <a:bodyPr/>
        <a:lstStyle/>
        <a:p>
          <a:endParaRPr lang="en-US"/>
        </a:p>
      </dgm:t>
    </dgm:pt>
    <dgm:pt modelId="{22D95B41-174E-4AF5-94FA-8F04E775D0C2}" type="pres">
      <dgm:prSet presAssocID="{6124E720-0B2C-45FC-89B4-63E67B3C2A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0FD7F7-373D-44A5-A86A-A12D8BCF340F}" type="pres">
      <dgm:prSet presAssocID="{6124E720-0B2C-45FC-89B4-63E67B3C2A74}" presName="rootComposite" presStyleCnt="0"/>
      <dgm:spPr/>
      <dgm:t>
        <a:bodyPr/>
        <a:lstStyle/>
        <a:p>
          <a:endParaRPr lang="en-US"/>
        </a:p>
      </dgm:t>
    </dgm:pt>
    <dgm:pt modelId="{D3B21452-54E0-4CDD-99FF-8D404C3B916B}" type="pres">
      <dgm:prSet presAssocID="{6124E720-0B2C-45FC-89B4-63E67B3C2A74}" presName="rootText" presStyleLbl="node3" presStyleIdx="16" presStyleCnt="40" custScaleX="81378" custScaleY="805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2669E-0C10-45B5-B34C-4ECAEDDDF024}" type="pres">
      <dgm:prSet presAssocID="{6124E720-0B2C-45FC-89B4-63E67B3C2A74}" presName="rootConnector" presStyleLbl="node3" presStyleIdx="16" presStyleCnt="40"/>
      <dgm:spPr/>
      <dgm:t>
        <a:bodyPr/>
        <a:lstStyle/>
        <a:p>
          <a:endParaRPr lang="en-US"/>
        </a:p>
      </dgm:t>
    </dgm:pt>
    <dgm:pt modelId="{43EB1B0D-59D6-4074-8F46-F855219B94D5}" type="pres">
      <dgm:prSet presAssocID="{6124E720-0B2C-45FC-89B4-63E67B3C2A74}" presName="hierChild4" presStyleCnt="0"/>
      <dgm:spPr/>
      <dgm:t>
        <a:bodyPr/>
        <a:lstStyle/>
        <a:p>
          <a:endParaRPr lang="en-US"/>
        </a:p>
      </dgm:t>
    </dgm:pt>
    <dgm:pt modelId="{7DB70C84-1F59-4249-A37D-B5974E323292}" type="pres">
      <dgm:prSet presAssocID="{6124E720-0B2C-45FC-89B4-63E67B3C2A74}" presName="hierChild5" presStyleCnt="0"/>
      <dgm:spPr/>
      <dgm:t>
        <a:bodyPr/>
        <a:lstStyle/>
        <a:p>
          <a:endParaRPr lang="en-US"/>
        </a:p>
      </dgm:t>
    </dgm:pt>
    <dgm:pt modelId="{7D371F66-F375-48EC-920F-00C8A587470E}" type="pres">
      <dgm:prSet presAssocID="{3B160DE1-464C-4FAD-A3A1-9E4CB2DAAE55}" presName="Name48" presStyleLbl="parChTrans1D3" presStyleIdx="17" presStyleCnt="40"/>
      <dgm:spPr/>
      <dgm:t>
        <a:bodyPr/>
        <a:lstStyle/>
        <a:p>
          <a:endParaRPr lang="en-US"/>
        </a:p>
      </dgm:t>
    </dgm:pt>
    <dgm:pt modelId="{4AE46E88-2477-4574-949B-7FFD578AE5B6}" type="pres">
      <dgm:prSet presAssocID="{1D2527BF-77E6-42B9-9EEE-D1651FAE0BC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2D738A-6854-4361-A242-E55C84EFE951}" type="pres">
      <dgm:prSet presAssocID="{1D2527BF-77E6-42B9-9EEE-D1651FAE0BCD}" presName="rootComposite" presStyleCnt="0"/>
      <dgm:spPr/>
      <dgm:t>
        <a:bodyPr/>
        <a:lstStyle/>
        <a:p>
          <a:endParaRPr lang="en-US"/>
        </a:p>
      </dgm:t>
    </dgm:pt>
    <dgm:pt modelId="{17B45D4F-92D7-48E5-BD5E-3A179C76C735}" type="pres">
      <dgm:prSet presAssocID="{1D2527BF-77E6-42B9-9EEE-D1651FAE0BCD}" presName="rootText" presStyleLbl="node3" presStyleIdx="17" presStyleCnt="40" custScaleX="79438" custScaleY="78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4FE239-3C20-4498-8FA5-EE6A442F33AB}" type="pres">
      <dgm:prSet presAssocID="{1D2527BF-77E6-42B9-9EEE-D1651FAE0BCD}" presName="rootConnector" presStyleLbl="node3" presStyleIdx="17" presStyleCnt="40"/>
      <dgm:spPr/>
      <dgm:t>
        <a:bodyPr/>
        <a:lstStyle/>
        <a:p>
          <a:endParaRPr lang="en-US"/>
        </a:p>
      </dgm:t>
    </dgm:pt>
    <dgm:pt modelId="{39D5355D-0AEA-45B9-B991-8E0FF50F6E04}" type="pres">
      <dgm:prSet presAssocID="{1D2527BF-77E6-42B9-9EEE-D1651FAE0BCD}" presName="hierChild4" presStyleCnt="0"/>
      <dgm:spPr/>
      <dgm:t>
        <a:bodyPr/>
        <a:lstStyle/>
        <a:p>
          <a:endParaRPr lang="en-US"/>
        </a:p>
      </dgm:t>
    </dgm:pt>
    <dgm:pt modelId="{5AEDB99A-BA05-432C-A789-5DFC583C4F9F}" type="pres">
      <dgm:prSet presAssocID="{1D2527BF-77E6-42B9-9EEE-D1651FAE0BCD}" presName="hierChild5" presStyleCnt="0"/>
      <dgm:spPr/>
      <dgm:t>
        <a:bodyPr/>
        <a:lstStyle/>
        <a:p>
          <a:endParaRPr lang="en-US"/>
        </a:p>
      </dgm:t>
    </dgm:pt>
    <dgm:pt modelId="{2A2FC33D-53BE-477B-953B-6C2E2A9E0B37}" type="pres">
      <dgm:prSet presAssocID="{FDBF4D32-9178-4601-8FAC-9E2AB2128E75}" presName="Name48" presStyleLbl="parChTrans1D3" presStyleIdx="18" presStyleCnt="40"/>
      <dgm:spPr/>
      <dgm:t>
        <a:bodyPr/>
        <a:lstStyle/>
        <a:p>
          <a:endParaRPr lang="en-US"/>
        </a:p>
      </dgm:t>
    </dgm:pt>
    <dgm:pt modelId="{D1BDE5B3-D6C4-4343-9070-E27286F465B0}" type="pres">
      <dgm:prSet presAssocID="{00DBD798-09A3-4637-9EEF-EE58E370F43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35BEBE-E66A-4A22-B838-B6B8A74E97E3}" type="pres">
      <dgm:prSet presAssocID="{00DBD798-09A3-4637-9EEF-EE58E370F431}" presName="rootComposite" presStyleCnt="0"/>
      <dgm:spPr/>
      <dgm:t>
        <a:bodyPr/>
        <a:lstStyle/>
        <a:p>
          <a:endParaRPr lang="en-US"/>
        </a:p>
      </dgm:t>
    </dgm:pt>
    <dgm:pt modelId="{C2E05844-C6EB-4B03-8042-A712DEFFFAC2}" type="pres">
      <dgm:prSet presAssocID="{00DBD798-09A3-4637-9EEF-EE58E370F431}" presName="rootText" presStyleLbl="node3" presStyleIdx="18" presStyleCnt="40" custScaleX="84421" custScaleY="84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40D4FC-D039-4202-B9E6-6E671DBB5315}" type="pres">
      <dgm:prSet presAssocID="{00DBD798-09A3-4637-9EEF-EE58E370F431}" presName="rootConnector" presStyleLbl="node3" presStyleIdx="18" presStyleCnt="40"/>
      <dgm:spPr/>
      <dgm:t>
        <a:bodyPr/>
        <a:lstStyle/>
        <a:p>
          <a:endParaRPr lang="en-US"/>
        </a:p>
      </dgm:t>
    </dgm:pt>
    <dgm:pt modelId="{FAEEB012-82DD-47F4-9278-3AE263B6AB9E}" type="pres">
      <dgm:prSet presAssocID="{00DBD798-09A3-4637-9EEF-EE58E370F431}" presName="hierChild4" presStyleCnt="0"/>
      <dgm:spPr/>
      <dgm:t>
        <a:bodyPr/>
        <a:lstStyle/>
        <a:p>
          <a:endParaRPr lang="en-US"/>
        </a:p>
      </dgm:t>
    </dgm:pt>
    <dgm:pt modelId="{C7F8D5E8-9375-4408-AFB7-FD4FB0E57744}" type="pres">
      <dgm:prSet presAssocID="{00DBD798-09A3-4637-9EEF-EE58E370F431}" presName="hierChild5" presStyleCnt="0"/>
      <dgm:spPr/>
      <dgm:t>
        <a:bodyPr/>
        <a:lstStyle/>
        <a:p>
          <a:endParaRPr lang="en-US"/>
        </a:p>
      </dgm:t>
    </dgm:pt>
    <dgm:pt modelId="{EEE01A7E-9DDE-4BD6-9904-52CEC176EAFF}" type="pres">
      <dgm:prSet presAssocID="{D1884C28-C20C-446A-8B51-18E43A068CAD}" presName="Name48" presStyleLbl="parChTrans1D3" presStyleIdx="19" presStyleCnt="40"/>
      <dgm:spPr/>
      <dgm:t>
        <a:bodyPr/>
        <a:lstStyle/>
        <a:p>
          <a:endParaRPr lang="en-US"/>
        </a:p>
      </dgm:t>
    </dgm:pt>
    <dgm:pt modelId="{8171C6FF-43BF-44DC-B8D8-8C247EEBA311}" type="pres">
      <dgm:prSet presAssocID="{E4865C98-BB39-48C7-B7E5-497A8B1D94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107FE0-27DB-400A-876A-62098A0D6578}" type="pres">
      <dgm:prSet presAssocID="{E4865C98-BB39-48C7-B7E5-497A8B1D9478}" presName="rootComposite" presStyleCnt="0"/>
      <dgm:spPr/>
      <dgm:t>
        <a:bodyPr/>
        <a:lstStyle/>
        <a:p>
          <a:endParaRPr lang="en-US"/>
        </a:p>
      </dgm:t>
    </dgm:pt>
    <dgm:pt modelId="{C55E403E-1316-4107-B1F0-9A7980CF3C7A}" type="pres">
      <dgm:prSet presAssocID="{E4865C98-BB39-48C7-B7E5-497A8B1D9478}" presName="rootText" presStyleLbl="node3" presStyleIdx="19" presStyleCnt="40" custScaleX="81189" custScaleY="81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7A2E87-C48F-416C-9025-A8DBD37A0ADA}" type="pres">
      <dgm:prSet presAssocID="{E4865C98-BB39-48C7-B7E5-497A8B1D9478}" presName="rootConnector" presStyleLbl="node3" presStyleIdx="19" presStyleCnt="40"/>
      <dgm:spPr/>
      <dgm:t>
        <a:bodyPr/>
        <a:lstStyle/>
        <a:p>
          <a:endParaRPr lang="en-US"/>
        </a:p>
      </dgm:t>
    </dgm:pt>
    <dgm:pt modelId="{A21CEE2B-B5FD-455B-AC06-1522FCE727C0}" type="pres">
      <dgm:prSet presAssocID="{E4865C98-BB39-48C7-B7E5-497A8B1D9478}" presName="hierChild4" presStyleCnt="0"/>
      <dgm:spPr/>
      <dgm:t>
        <a:bodyPr/>
        <a:lstStyle/>
        <a:p>
          <a:endParaRPr lang="en-US"/>
        </a:p>
      </dgm:t>
    </dgm:pt>
    <dgm:pt modelId="{CC898525-0271-44C0-A1EE-8212B54E1E34}" type="pres">
      <dgm:prSet presAssocID="{E4865C98-BB39-48C7-B7E5-497A8B1D9478}" presName="hierChild5" presStyleCnt="0"/>
      <dgm:spPr/>
      <dgm:t>
        <a:bodyPr/>
        <a:lstStyle/>
        <a:p>
          <a:endParaRPr lang="en-US"/>
        </a:p>
      </dgm:t>
    </dgm:pt>
    <dgm:pt modelId="{7E859313-0F90-42DC-B81D-C31736604B13}" type="pres">
      <dgm:prSet presAssocID="{439BFACE-0099-46CB-8680-C79BE2741550}" presName="hierChild5" presStyleCnt="0"/>
      <dgm:spPr/>
      <dgm:t>
        <a:bodyPr/>
        <a:lstStyle/>
        <a:p>
          <a:endParaRPr lang="en-US"/>
        </a:p>
      </dgm:t>
    </dgm:pt>
    <dgm:pt modelId="{2E9606BC-D950-47BC-A7A4-75CCED3C00D6}" type="pres">
      <dgm:prSet presAssocID="{65E4CDB0-C70D-48F7-9F85-61CAB71725F2}" presName="Name35" presStyleLbl="parChTrans1D2" presStyleIdx="3" presStyleCnt="7"/>
      <dgm:spPr/>
      <dgm:t>
        <a:bodyPr/>
        <a:lstStyle/>
        <a:p>
          <a:endParaRPr lang="en-US"/>
        </a:p>
      </dgm:t>
    </dgm:pt>
    <dgm:pt modelId="{E5A66DEF-D8A4-4C05-8B1E-3B37BCB4DD94}" type="pres">
      <dgm:prSet presAssocID="{60C95947-2FB4-4A7A-9151-718814B073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4276E95-62AC-4D42-B177-A2518F7A1926}" type="pres">
      <dgm:prSet presAssocID="{60C95947-2FB4-4A7A-9151-718814B073F4}" presName="rootComposite" presStyleCnt="0"/>
      <dgm:spPr/>
      <dgm:t>
        <a:bodyPr/>
        <a:lstStyle/>
        <a:p>
          <a:endParaRPr lang="en-US"/>
        </a:p>
      </dgm:t>
    </dgm:pt>
    <dgm:pt modelId="{83C86A9E-46C7-4CD9-ACED-D3E6B7B796F5}" type="pres">
      <dgm:prSet presAssocID="{60C95947-2FB4-4A7A-9151-718814B073F4}" presName="rootText" presStyleLbl="node2" presStyleIdx="3" presStyleCnt="6" custScaleX="83122" custScaleY="847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00978-B859-4959-81E9-6CA8476656BC}" type="pres">
      <dgm:prSet presAssocID="{60C95947-2FB4-4A7A-9151-718814B073F4}" presName="rootConnector" presStyleLbl="node2" presStyleIdx="3" presStyleCnt="6"/>
      <dgm:spPr/>
      <dgm:t>
        <a:bodyPr/>
        <a:lstStyle/>
        <a:p>
          <a:endParaRPr lang="en-US"/>
        </a:p>
      </dgm:t>
    </dgm:pt>
    <dgm:pt modelId="{95C60208-49DD-439D-90F2-F7D91127A82F}" type="pres">
      <dgm:prSet presAssocID="{60C95947-2FB4-4A7A-9151-718814B073F4}" presName="hierChild4" presStyleCnt="0"/>
      <dgm:spPr/>
      <dgm:t>
        <a:bodyPr/>
        <a:lstStyle/>
        <a:p>
          <a:endParaRPr lang="en-US"/>
        </a:p>
      </dgm:t>
    </dgm:pt>
    <dgm:pt modelId="{2973D65C-0347-4CC0-AD2C-98734A631EEF}" type="pres">
      <dgm:prSet presAssocID="{391EFE62-8C8C-4A17-BF10-DAAF8F27277E}" presName="Name37" presStyleLbl="parChTrans1D3" presStyleIdx="20" presStyleCnt="40"/>
      <dgm:spPr/>
      <dgm:t>
        <a:bodyPr/>
        <a:lstStyle/>
        <a:p>
          <a:endParaRPr lang="en-US"/>
        </a:p>
      </dgm:t>
    </dgm:pt>
    <dgm:pt modelId="{B9503D06-E378-422C-AB73-3E29C1511569}" type="pres">
      <dgm:prSet presAssocID="{56824383-A434-4895-B9DC-371BC53A3D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C95644-A162-41EB-98FF-54F34632275E}" type="pres">
      <dgm:prSet presAssocID="{56824383-A434-4895-B9DC-371BC53A3D79}" presName="rootComposite" presStyleCnt="0"/>
      <dgm:spPr/>
      <dgm:t>
        <a:bodyPr/>
        <a:lstStyle/>
        <a:p>
          <a:endParaRPr lang="en-US"/>
        </a:p>
      </dgm:t>
    </dgm:pt>
    <dgm:pt modelId="{2A321E14-F35F-4328-B0C9-B432C753555F}" type="pres">
      <dgm:prSet presAssocID="{56824383-A434-4895-B9DC-371BC53A3D79}" presName="rootText" presStyleLbl="node3" presStyleIdx="20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4EEB37-1F4C-4814-9E45-ECCA39472A52}" type="pres">
      <dgm:prSet presAssocID="{56824383-A434-4895-B9DC-371BC53A3D79}" presName="rootConnector" presStyleLbl="node3" presStyleIdx="20" presStyleCnt="40"/>
      <dgm:spPr/>
      <dgm:t>
        <a:bodyPr/>
        <a:lstStyle/>
        <a:p>
          <a:endParaRPr lang="en-US"/>
        </a:p>
      </dgm:t>
    </dgm:pt>
    <dgm:pt modelId="{96D32A1C-6501-4DFC-A7A8-AAA73ABD2345}" type="pres">
      <dgm:prSet presAssocID="{56824383-A434-4895-B9DC-371BC53A3D79}" presName="hierChild4" presStyleCnt="0"/>
      <dgm:spPr/>
      <dgm:t>
        <a:bodyPr/>
        <a:lstStyle/>
        <a:p>
          <a:endParaRPr lang="en-US"/>
        </a:p>
      </dgm:t>
    </dgm:pt>
    <dgm:pt modelId="{80AA5D8F-EADD-48E1-8596-CCE2F9437941}" type="pres">
      <dgm:prSet presAssocID="{56824383-A434-4895-B9DC-371BC53A3D79}" presName="hierChild5" presStyleCnt="0"/>
      <dgm:spPr/>
      <dgm:t>
        <a:bodyPr/>
        <a:lstStyle/>
        <a:p>
          <a:endParaRPr lang="en-US"/>
        </a:p>
      </dgm:t>
    </dgm:pt>
    <dgm:pt modelId="{85463779-8E16-4023-AA6B-B2374323A697}" type="pres">
      <dgm:prSet presAssocID="{60C95947-2FB4-4A7A-9151-718814B073F4}" presName="hierChild5" presStyleCnt="0"/>
      <dgm:spPr/>
      <dgm:t>
        <a:bodyPr/>
        <a:lstStyle/>
        <a:p>
          <a:endParaRPr lang="en-US"/>
        </a:p>
      </dgm:t>
    </dgm:pt>
    <dgm:pt modelId="{296EBB27-D4EC-4557-A4BE-7E3FAC8C1CDB}" type="pres">
      <dgm:prSet presAssocID="{63E97A65-ED59-41EB-BC60-4ED4D6136A56}" presName="Name35" presStyleLbl="parChTrans1D2" presStyleIdx="4" presStyleCnt="7"/>
      <dgm:spPr/>
      <dgm:t>
        <a:bodyPr/>
        <a:lstStyle/>
        <a:p>
          <a:endParaRPr lang="en-US"/>
        </a:p>
      </dgm:t>
    </dgm:pt>
    <dgm:pt modelId="{90D4BE74-9052-427A-BD09-313EDF1A0874}" type="pres">
      <dgm:prSet presAssocID="{66F158F4-7345-4831-87FB-344DDDDC8559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F2D34060-35EA-4A58-AB3A-1291AEC1C54C}" type="pres">
      <dgm:prSet presAssocID="{66F158F4-7345-4831-87FB-344DDDDC8559}" presName="rootComposite" presStyleCnt="0"/>
      <dgm:spPr/>
      <dgm:t>
        <a:bodyPr/>
        <a:lstStyle/>
        <a:p>
          <a:endParaRPr lang="en-US"/>
        </a:p>
      </dgm:t>
    </dgm:pt>
    <dgm:pt modelId="{E290FD50-268E-4D80-9157-D211FBBB93A8}" type="pres">
      <dgm:prSet presAssocID="{66F158F4-7345-4831-87FB-344DDDDC8559}" presName="rootText" presStyleLbl="node2" presStyleIdx="4" presStyleCnt="6" custScaleX="82818" custScaleY="84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D78FBC-D1C2-44AF-9C12-1A2E356A7903}" type="pres">
      <dgm:prSet presAssocID="{66F158F4-7345-4831-87FB-344DDDDC8559}" presName="rootConnector" presStyleLbl="node2" presStyleIdx="4" presStyleCnt="6"/>
      <dgm:spPr/>
      <dgm:t>
        <a:bodyPr/>
        <a:lstStyle/>
        <a:p>
          <a:endParaRPr lang="en-US"/>
        </a:p>
      </dgm:t>
    </dgm:pt>
    <dgm:pt modelId="{2085796F-0144-47EC-B44D-1E93A735CBD3}" type="pres">
      <dgm:prSet presAssocID="{66F158F4-7345-4831-87FB-344DDDDC8559}" presName="hierChild4" presStyleCnt="0"/>
      <dgm:spPr/>
      <dgm:t>
        <a:bodyPr/>
        <a:lstStyle/>
        <a:p>
          <a:endParaRPr lang="en-US"/>
        </a:p>
      </dgm:t>
    </dgm:pt>
    <dgm:pt modelId="{BB8BB700-18BD-495D-BB47-D328C7ACFE79}" type="pres">
      <dgm:prSet presAssocID="{AFEE3D18-F436-44E8-A839-F160DF6E0C8A}" presName="Name48" presStyleLbl="parChTrans1D3" presStyleIdx="21" presStyleCnt="40"/>
      <dgm:spPr/>
      <dgm:t>
        <a:bodyPr/>
        <a:lstStyle/>
        <a:p>
          <a:endParaRPr lang="en-US"/>
        </a:p>
      </dgm:t>
    </dgm:pt>
    <dgm:pt modelId="{7404406D-EBA8-47D6-AAAE-F7B32D60BC97}" type="pres">
      <dgm:prSet presAssocID="{36988BA6-23C7-4EB2-B062-3A6660702D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0FE268-9E63-4306-A5AA-24977A58BE5E}" type="pres">
      <dgm:prSet presAssocID="{36988BA6-23C7-4EB2-B062-3A6660702D7E}" presName="rootComposite" presStyleCnt="0"/>
      <dgm:spPr/>
      <dgm:t>
        <a:bodyPr/>
        <a:lstStyle/>
        <a:p>
          <a:endParaRPr lang="en-US"/>
        </a:p>
      </dgm:t>
    </dgm:pt>
    <dgm:pt modelId="{398FA633-0036-4E14-8493-666F8A672F28}" type="pres">
      <dgm:prSet presAssocID="{36988BA6-23C7-4EB2-B062-3A6660702D7E}" presName="rootText" presStyleLbl="node3" presStyleIdx="21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F691B-8D88-4F8A-A288-41824510F777}" type="pres">
      <dgm:prSet presAssocID="{36988BA6-23C7-4EB2-B062-3A6660702D7E}" presName="rootConnector" presStyleLbl="node3" presStyleIdx="21" presStyleCnt="40"/>
      <dgm:spPr/>
      <dgm:t>
        <a:bodyPr/>
        <a:lstStyle/>
        <a:p>
          <a:endParaRPr lang="en-US"/>
        </a:p>
      </dgm:t>
    </dgm:pt>
    <dgm:pt modelId="{4357D253-B031-48CA-BB6D-4E75070A5343}" type="pres">
      <dgm:prSet presAssocID="{36988BA6-23C7-4EB2-B062-3A6660702D7E}" presName="hierChild4" presStyleCnt="0"/>
      <dgm:spPr/>
      <dgm:t>
        <a:bodyPr/>
        <a:lstStyle/>
        <a:p>
          <a:endParaRPr lang="en-US"/>
        </a:p>
      </dgm:t>
    </dgm:pt>
    <dgm:pt modelId="{91152B41-E591-4E7F-BC26-44C9EB17BF9E}" type="pres">
      <dgm:prSet presAssocID="{36988BA6-23C7-4EB2-B062-3A6660702D7E}" presName="hierChild5" presStyleCnt="0"/>
      <dgm:spPr/>
      <dgm:t>
        <a:bodyPr/>
        <a:lstStyle/>
        <a:p>
          <a:endParaRPr lang="en-US"/>
        </a:p>
      </dgm:t>
    </dgm:pt>
    <dgm:pt modelId="{103AAE92-D35E-4B8A-B034-4115605CCB99}" type="pres">
      <dgm:prSet presAssocID="{953FA66F-8D60-4988-A942-3EE275C48C4C}" presName="Name48" presStyleLbl="parChTrans1D3" presStyleIdx="22" presStyleCnt="40"/>
      <dgm:spPr/>
      <dgm:t>
        <a:bodyPr/>
        <a:lstStyle/>
        <a:p>
          <a:endParaRPr lang="en-US"/>
        </a:p>
      </dgm:t>
    </dgm:pt>
    <dgm:pt modelId="{5D699EF5-45D0-44C7-9C52-23215FD6E75B}" type="pres">
      <dgm:prSet presAssocID="{6A90BBA6-D7E6-45CF-B258-8BA490C355B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095014-A4D4-4734-94FD-F56F3E576593}" type="pres">
      <dgm:prSet presAssocID="{6A90BBA6-D7E6-45CF-B258-8BA490C355B2}" presName="rootComposite" presStyleCnt="0"/>
      <dgm:spPr/>
      <dgm:t>
        <a:bodyPr/>
        <a:lstStyle/>
        <a:p>
          <a:endParaRPr lang="en-US"/>
        </a:p>
      </dgm:t>
    </dgm:pt>
    <dgm:pt modelId="{758E2CEC-18F4-43F1-9882-888FC21CE459}" type="pres">
      <dgm:prSet presAssocID="{6A90BBA6-D7E6-45CF-B258-8BA490C355B2}" presName="rootText" presStyleLbl="node3" presStyleIdx="22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5B887-D55D-4061-8FCC-21D4C105B4B4}" type="pres">
      <dgm:prSet presAssocID="{6A90BBA6-D7E6-45CF-B258-8BA490C355B2}" presName="rootConnector" presStyleLbl="node3" presStyleIdx="22" presStyleCnt="40"/>
      <dgm:spPr/>
      <dgm:t>
        <a:bodyPr/>
        <a:lstStyle/>
        <a:p>
          <a:endParaRPr lang="en-US"/>
        </a:p>
      </dgm:t>
    </dgm:pt>
    <dgm:pt modelId="{6D643FF1-D836-4378-A515-73D041594478}" type="pres">
      <dgm:prSet presAssocID="{6A90BBA6-D7E6-45CF-B258-8BA490C355B2}" presName="hierChild4" presStyleCnt="0"/>
      <dgm:spPr/>
      <dgm:t>
        <a:bodyPr/>
        <a:lstStyle/>
        <a:p>
          <a:endParaRPr lang="en-US"/>
        </a:p>
      </dgm:t>
    </dgm:pt>
    <dgm:pt modelId="{36414EDE-E5E8-46B7-BBE0-C3CBC9D46CD3}" type="pres">
      <dgm:prSet presAssocID="{6A90BBA6-D7E6-45CF-B258-8BA490C355B2}" presName="hierChild5" presStyleCnt="0"/>
      <dgm:spPr/>
      <dgm:t>
        <a:bodyPr/>
        <a:lstStyle/>
        <a:p>
          <a:endParaRPr lang="en-US"/>
        </a:p>
      </dgm:t>
    </dgm:pt>
    <dgm:pt modelId="{D447DB7B-E021-41C0-8FC9-999BDECB9A2B}" type="pres">
      <dgm:prSet presAssocID="{E0B33438-A6BE-4E51-A328-454FEA2B8CA4}" presName="Name48" presStyleLbl="parChTrans1D3" presStyleIdx="23" presStyleCnt="40"/>
      <dgm:spPr/>
      <dgm:t>
        <a:bodyPr/>
        <a:lstStyle/>
        <a:p>
          <a:endParaRPr lang="en-US"/>
        </a:p>
      </dgm:t>
    </dgm:pt>
    <dgm:pt modelId="{D3E81FD5-A3C3-4A13-A32E-C29052AE50C4}" type="pres">
      <dgm:prSet presAssocID="{EC4CE14A-0FBA-461D-A7EA-28BCE791EF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7CDCC53-BE27-419F-A81F-6A0DAFA3FA38}" type="pres">
      <dgm:prSet presAssocID="{EC4CE14A-0FBA-461D-A7EA-28BCE791EF1F}" presName="rootComposite" presStyleCnt="0"/>
      <dgm:spPr/>
      <dgm:t>
        <a:bodyPr/>
        <a:lstStyle/>
        <a:p>
          <a:endParaRPr lang="en-US"/>
        </a:p>
      </dgm:t>
    </dgm:pt>
    <dgm:pt modelId="{5E758677-E3D8-4809-8610-10ECEFB844A9}" type="pres">
      <dgm:prSet presAssocID="{EC4CE14A-0FBA-461D-A7EA-28BCE791EF1F}" presName="rootText" presStyleLbl="node3" presStyleIdx="23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0E3A52-3E5A-4EDD-8151-D81B767AB948}" type="pres">
      <dgm:prSet presAssocID="{EC4CE14A-0FBA-461D-A7EA-28BCE791EF1F}" presName="rootConnector" presStyleLbl="node3" presStyleIdx="23" presStyleCnt="40"/>
      <dgm:spPr/>
      <dgm:t>
        <a:bodyPr/>
        <a:lstStyle/>
        <a:p>
          <a:endParaRPr lang="en-US"/>
        </a:p>
      </dgm:t>
    </dgm:pt>
    <dgm:pt modelId="{CC71B9E9-76CC-4A71-8F55-5ADFD1BCC5F8}" type="pres">
      <dgm:prSet presAssocID="{EC4CE14A-0FBA-461D-A7EA-28BCE791EF1F}" presName="hierChild4" presStyleCnt="0"/>
      <dgm:spPr/>
      <dgm:t>
        <a:bodyPr/>
        <a:lstStyle/>
        <a:p>
          <a:endParaRPr lang="en-US"/>
        </a:p>
      </dgm:t>
    </dgm:pt>
    <dgm:pt modelId="{0BE9F465-0E56-4570-A917-22344FD31A52}" type="pres">
      <dgm:prSet presAssocID="{EC4CE14A-0FBA-461D-A7EA-28BCE791EF1F}" presName="hierChild5" presStyleCnt="0"/>
      <dgm:spPr/>
      <dgm:t>
        <a:bodyPr/>
        <a:lstStyle/>
        <a:p>
          <a:endParaRPr lang="en-US"/>
        </a:p>
      </dgm:t>
    </dgm:pt>
    <dgm:pt modelId="{97AD842C-30F5-45E9-97F0-5432693A7F88}" type="pres">
      <dgm:prSet presAssocID="{6435201B-1BAC-45E6-91D9-23B7F33421EA}" presName="Name48" presStyleLbl="parChTrans1D3" presStyleIdx="24" presStyleCnt="40"/>
      <dgm:spPr/>
      <dgm:t>
        <a:bodyPr/>
        <a:lstStyle/>
        <a:p>
          <a:endParaRPr lang="en-US"/>
        </a:p>
      </dgm:t>
    </dgm:pt>
    <dgm:pt modelId="{FE9EC358-DCE7-4866-87F5-D59FEABA7DF7}" type="pres">
      <dgm:prSet presAssocID="{C61044D0-82E4-4DF1-BBB2-9C44647699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55FA82-1DAB-43A7-9114-B4D4EAEEC89C}" type="pres">
      <dgm:prSet presAssocID="{C61044D0-82E4-4DF1-BBB2-9C446476997E}" presName="rootComposite" presStyleCnt="0"/>
      <dgm:spPr/>
      <dgm:t>
        <a:bodyPr/>
        <a:lstStyle/>
        <a:p>
          <a:endParaRPr lang="en-US"/>
        </a:p>
      </dgm:t>
    </dgm:pt>
    <dgm:pt modelId="{323A9829-9171-41DD-8499-D3B8887A49E9}" type="pres">
      <dgm:prSet presAssocID="{C61044D0-82E4-4DF1-BBB2-9C446476997E}" presName="rootText" presStyleLbl="node3" presStyleIdx="24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B39D8-FD51-443A-9E17-D669D1E975BD}" type="pres">
      <dgm:prSet presAssocID="{C61044D0-82E4-4DF1-BBB2-9C446476997E}" presName="rootConnector" presStyleLbl="node3" presStyleIdx="24" presStyleCnt="40"/>
      <dgm:spPr/>
      <dgm:t>
        <a:bodyPr/>
        <a:lstStyle/>
        <a:p>
          <a:endParaRPr lang="en-US"/>
        </a:p>
      </dgm:t>
    </dgm:pt>
    <dgm:pt modelId="{753FA81F-FC0D-4F9E-8467-3CE87649E14B}" type="pres">
      <dgm:prSet presAssocID="{C61044D0-82E4-4DF1-BBB2-9C446476997E}" presName="hierChild4" presStyleCnt="0"/>
      <dgm:spPr/>
      <dgm:t>
        <a:bodyPr/>
        <a:lstStyle/>
        <a:p>
          <a:endParaRPr lang="en-US"/>
        </a:p>
      </dgm:t>
    </dgm:pt>
    <dgm:pt modelId="{B5AEF136-B89D-4367-9FEC-DE5ACBD9C8BD}" type="pres">
      <dgm:prSet presAssocID="{C61044D0-82E4-4DF1-BBB2-9C446476997E}" presName="hierChild5" presStyleCnt="0"/>
      <dgm:spPr/>
      <dgm:t>
        <a:bodyPr/>
        <a:lstStyle/>
        <a:p>
          <a:endParaRPr lang="en-US"/>
        </a:p>
      </dgm:t>
    </dgm:pt>
    <dgm:pt modelId="{1BAECA17-B289-4568-AC51-3C657017FE66}" type="pres">
      <dgm:prSet presAssocID="{47C059D3-5C47-4D72-A4EF-80097F4391DD}" presName="Name48" presStyleLbl="parChTrans1D3" presStyleIdx="25" presStyleCnt="40"/>
      <dgm:spPr/>
      <dgm:t>
        <a:bodyPr/>
        <a:lstStyle/>
        <a:p>
          <a:endParaRPr lang="en-US"/>
        </a:p>
      </dgm:t>
    </dgm:pt>
    <dgm:pt modelId="{B0F9EBBF-AF18-42F5-A09A-524F9DAB130B}" type="pres">
      <dgm:prSet presAssocID="{94AEEA27-6FDF-4EEA-AFEA-48ADED7397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E3F937F-5D36-440C-98ED-FDB7A4AEE124}" type="pres">
      <dgm:prSet presAssocID="{94AEEA27-6FDF-4EEA-AFEA-48ADED7397D7}" presName="rootComposite" presStyleCnt="0"/>
      <dgm:spPr/>
      <dgm:t>
        <a:bodyPr/>
        <a:lstStyle/>
        <a:p>
          <a:endParaRPr lang="en-US"/>
        </a:p>
      </dgm:t>
    </dgm:pt>
    <dgm:pt modelId="{122172CF-489B-4E16-BDD8-CF3A342E2EFC}" type="pres">
      <dgm:prSet presAssocID="{94AEEA27-6FDF-4EEA-AFEA-48ADED7397D7}" presName="rootText" presStyleLbl="node3" presStyleIdx="25" presStyleCnt="40" custScaleX="82530" custScaleY="81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F6BC5D-324F-4910-81F2-54DDF21A4E64}" type="pres">
      <dgm:prSet presAssocID="{94AEEA27-6FDF-4EEA-AFEA-48ADED7397D7}" presName="rootConnector" presStyleLbl="node3" presStyleIdx="25" presStyleCnt="40"/>
      <dgm:spPr/>
      <dgm:t>
        <a:bodyPr/>
        <a:lstStyle/>
        <a:p>
          <a:endParaRPr lang="en-US"/>
        </a:p>
      </dgm:t>
    </dgm:pt>
    <dgm:pt modelId="{DB979A27-EFB9-42DE-A0A7-2D179705C60E}" type="pres">
      <dgm:prSet presAssocID="{94AEEA27-6FDF-4EEA-AFEA-48ADED7397D7}" presName="hierChild4" presStyleCnt="0"/>
      <dgm:spPr/>
      <dgm:t>
        <a:bodyPr/>
        <a:lstStyle/>
        <a:p>
          <a:endParaRPr lang="en-US"/>
        </a:p>
      </dgm:t>
    </dgm:pt>
    <dgm:pt modelId="{87B94239-854D-4300-AC59-8C66CD57DBA9}" type="pres">
      <dgm:prSet presAssocID="{94AEEA27-6FDF-4EEA-AFEA-48ADED7397D7}" presName="hierChild5" presStyleCnt="0"/>
      <dgm:spPr/>
      <dgm:t>
        <a:bodyPr/>
        <a:lstStyle/>
        <a:p>
          <a:endParaRPr lang="en-US"/>
        </a:p>
      </dgm:t>
    </dgm:pt>
    <dgm:pt modelId="{BD0178A3-C898-4C73-8B88-824689095CD9}" type="pres">
      <dgm:prSet presAssocID="{CD0685A3-547F-49A0-9934-38468E0DD3C2}" presName="Name48" presStyleLbl="parChTrans1D3" presStyleIdx="26" presStyleCnt="40"/>
      <dgm:spPr/>
      <dgm:t>
        <a:bodyPr/>
        <a:lstStyle/>
        <a:p>
          <a:endParaRPr lang="en-US"/>
        </a:p>
      </dgm:t>
    </dgm:pt>
    <dgm:pt modelId="{F12E8056-84C0-4CF6-BB01-83F9C812DEAE}" type="pres">
      <dgm:prSet presAssocID="{DF501995-7CD9-4BC3-914A-CF621AD3A2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3DD24AC-D732-48C9-A404-A4875DE4C223}" type="pres">
      <dgm:prSet presAssocID="{DF501995-7CD9-4BC3-914A-CF621AD3A2B6}" presName="rootComposite" presStyleCnt="0"/>
      <dgm:spPr/>
      <dgm:t>
        <a:bodyPr/>
        <a:lstStyle/>
        <a:p>
          <a:endParaRPr lang="en-US"/>
        </a:p>
      </dgm:t>
    </dgm:pt>
    <dgm:pt modelId="{D3DE9ADB-1310-412C-AC34-03EC77246687}" type="pres">
      <dgm:prSet presAssocID="{DF501995-7CD9-4BC3-914A-CF621AD3A2B6}" presName="rootText" presStyleLbl="node3" presStyleIdx="26" presStyleCnt="40" custScaleX="82530" custScaleY="81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13E28-808E-475A-9957-A260BFCD0CBE}" type="pres">
      <dgm:prSet presAssocID="{DF501995-7CD9-4BC3-914A-CF621AD3A2B6}" presName="rootConnector" presStyleLbl="node3" presStyleIdx="26" presStyleCnt="40"/>
      <dgm:spPr/>
      <dgm:t>
        <a:bodyPr/>
        <a:lstStyle/>
        <a:p>
          <a:endParaRPr lang="en-US"/>
        </a:p>
      </dgm:t>
    </dgm:pt>
    <dgm:pt modelId="{297D78AF-D7FA-4AE4-970C-CD3E2B37043A}" type="pres">
      <dgm:prSet presAssocID="{DF501995-7CD9-4BC3-914A-CF621AD3A2B6}" presName="hierChild4" presStyleCnt="0"/>
      <dgm:spPr/>
      <dgm:t>
        <a:bodyPr/>
        <a:lstStyle/>
        <a:p>
          <a:endParaRPr lang="en-US"/>
        </a:p>
      </dgm:t>
    </dgm:pt>
    <dgm:pt modelId="{65A5732C-FB8F-4875-9433-764FFB0E93B7}" type="pres">
      <dgm:prSet presAssocID="{DF501995-7CD9-4BC3-914A-CF621AD3A2B6}" presName="hierChild5" presStyleCnt="0"/>
      <dgm:spPr/>
      <dgm:t>
        <a:bodyPr/>
        <a:lstStyle/>
        <a:p>
          <a:endParaRPr lang="en-US"/>
        </a:p>
      </dgm:t>
    </dgm:pt>
    <dgm:pt modelId="{2A6A850A-8371-471E-B151-F9B0B3E487D3}" type="pres">
      <dgm:prSet presAssocID="{9B9B7E4E-936E-40CA-AB20-E1C54301F129}" presName="Name48" presStyleLbl="parChTrans1D3" presStyleIdx="27" presStyleCnt="40"/>
      <dgm:spPr/>
      <dgm:t>
        <a:bodyPr/>
        <a:lstStyle/>
        <a:p>
          <a:endParaRPr lang="en-US"/>
        </a:p>
      </dgm:t>
    </dgm:pt>
    <dgm:pt modelId="{5240F031-70DF-4A1C-9D35-2607199AF42C}" type="pres">
      <dgm:prSet presAssocID="{6FC5DCAF-A4EC-4376-976C-2B44BDCDEF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D79ED9-E41C-4715-9294-54CC59CA2652}" type="pres">
      <dgm:prSet presAssocID="{6FC5DCAF-A4EC-4376-976C-2B44BDCDEF4F}" presName="rootComposite" presStyleCnt="0"/>
      <dgm:spPr/>
      <dgm:t>
        <a:bodyPr/>
        <a:lstStyle/>
        <a:p>
          <a:endParaRPr lang="en-US"/>
        </a:p>
      </dgm:t>
    </dgm:pt>
    <dgm:pt modelId="{91AE9C09-91FD-49BC-BE76-82A844176A6B}" type="pres">
      <dgm:prSet presAssocID="{6FC5DCAF-A4EC-4376-976C-2B44BDCDEF4F}" presName="rootText" presStyleLbl="node3" presStyleIdx="27" presStyleCnt="40" custScaleX="84380" custScaleY="83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7B0E99-F9FA-4A9D-AC91-738A310A6BB2}" type="pres">
      <dgm:prSet presAssocID="{6FC5DCAF-A4EC-4376-976C-2B44BDCDEF4F}" presName="rootConnector" presStyleLbl="node3" presStyleIdx="27" presStyleCnt="40"/>
      <dgm:spPr/>
      <dgm:t>
        <a:bodyPr/>
        <a:lstStyle/>
        <a:p>
          <a:endParaRPr lang="en-US"/>
        </a:p>
      </dgm:t>
    </dgm:pt>
    <dgm:pt modelId="{DCB97758-9155-4083-A1F6-3BC9EBF26AAC}" type="pres">
      <dgm:prSet presAssocID="{6FC5DCAF-A4EC-4376-976C-2B44BDCDEF4F}" presName="hierChild4" presStyleCnt="0"/>
      <dgm:spPr/>
      <dgm:t>
        <a:bodyPr/>
        <a:lstStyle/>
        <a:p>
          <a:endParaRPr lang="en-US"/>
        </a:p>
      </dgm:t>
    </dgm:pt>
    <dgm:pt modelId="{BD7623AD-2667-499F-9633-0D0FE0390650}" type="pres">
      <dgm:prSet presAssocID="{6FC5DCAF-A4EC-4376-976C-2B44BDCDEF4F}" presName="hierChild5" presStyleCnt="0"/>
      <dgm:spPr/>
      <dgm:t>
        <a:bodyPr/>
        <a:lstStyle/>
        <a:p>
          <a:endParaRPr lang="en-US"/>
        </a:p>
      </dgm:t>
    </dgm:pt>
    <dgm:pt modelId="{23520EF5-682D-42A5-B1D6-4A24F5DED86A}" type="pres">
      <dgm:prSet presAssocID="{66F158F4-7345-4831-87FB-344DDDDC8559}" presName="hierChild5" presStyleCnt="0"/>
      <dgm:spPr/>
      <dgm:t>
        <a:bodyPr/>
        <a:lstStyle/>
        <a:p>
          <a:endParaRPr lang="en-US"/>
        </a:p>
      </dgm:t>
    </dgm:pt>
    <dgm:pt modelId="{E4964280-B6EC-49A4-88D9-2E4FB233DDB9}" type="pres">
      <dgm:prSet presAssocID="{18F933C0-BEA6-4D99-9FCB-B9EF62F3217C}" presName="Name35" presStyleLbl="parChTrans1D2" presStyleIdx="5" presStyleCnt="7"/>
      <dgm:spPr/>
      <dgm:t>
        <a:bodyPr/>
        <a:lstStyle/>
        <a:p>
          <a:endParaRPr lang="en-US"/>
        </a:p>
      </dgm:t>
    </dgm:pt>
    <dgm:pt modelId="{3B2E0D0A-5E8E-4A20-B2AE-6A6C6658F43B}" type="pres">
      <dgm:prSet presAssocID="{2976376E-2AA5-4EBF-84F8-9CF3C5B26FC4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9DE747D2-EE58-4088-8BCC-532353C55F55}" type="pres">
      <dgm:prSet presAssocID="{2976376E-2AA5-4EBF-84F8-9CF3C5B26FC4}" presName="rootComposite" presStyleCnt="0"/>
      <dgm:spPr/>
      <dgm:t>
        <a:bodyPr/>
        <a:lstStyle/>
        <a:p>
          <a:endParaRPr lang="en-US"/>
        </a:p>
      </dgm:t>
    </dgm:pt>
    <dgm:pt modelId="{79C5C755-2397-43E8-A2B7-A1CF23F2A323}" type="pres">
      <dgm:prSet presAssocID="{2976376E-2AA5-4EBF-84F8-9CF3C5B26FC4}" presName="rootText" presStyleLbl="node2" presStyleIdx="5" presStyleCnt="6" custScaleX="83122" custScaleY="84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395F90-88C1-4DB5-ACA3-26D47301665E}" type="pres">
      <dgm:prSet presAssocID="{2976376E-2AA5-4EBF-84F8-9CF3C5B26FC4}" presName="rootConnector" presStyleLbl="node2" presStyleIdx="5" presStyleCnt="6"/>
      <dgm:spPr/>
      <dgm:t>
        <a:bodyPr/>
        <a:lstStyle/>
        <a:p>
          <a:endParaRPr lang="en-US"/>
        </a:p>
      </dgm:t>
    </dgm:pt>
    <dgm:pt modelId="{240CF172-B8E2-48E1-97F9-B9AA55E6BC15}" type="pres">
      <dgm:prSet presAssocID="{2976376E-2AA5-4EBF-84F8-9CF3C5B26FC4}" presName="hierChild4" presStyleCnt="0"/>
      <dgm:spPr/>
      <dgm:t>
        <a:bodyPr/>
        <a:lstStyle/>
        <a:p>
          <a:endParaRPr lang="en-US"/>
        </a:p>
      </dgm:t>
    </dgm:pt>
    <dgm:pt modelId="{39180D04-F510-4DD5-9B17-CB7043D2981A}" type="pres">
      <dgm:prSet presAssocID="{9F4FE1A2-8213-4304-9CF0-B2A81C3B007E}" presName="Name48" presStyleLbl="parChTrans1D3" presStyleIdx="28" presStyleCnt="40"/>
      <dgm:spPr/>
      <dgm:t>
        <a:bodyPr/>
        <a:lstStyle/>
        <a:p>
          <a:endParaRPr lang="en-US"/>
        </a:p>
      </dgm:t>
    </dgm:pt>
    <dgm:pt modelId="{1996CC41-22D6-47F0-B980-691D2B27E9FC}" type="pres">
      <dgm:prSet presAssocID="{70F34A6F-7AC5-4BAF-9773-155DE8C88C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3420768-E3AD-43DA-8607-D2BF2286777F}" type="pres">
      <dgm:prSet presAssocID="{70F34A6F-7AC5-4BAF-9773-155DE8C88CFD}" presName="rootComposite" presStyleCnt="0"/>
      <dgm:spPr/>
      <dgm:t>
        <a:bodyPr/>
        <a:lstStyle/>
        <a:p>
          <a:endParaRPr lang="en-US"/>
        </a:p>
      </dgm:t>
    </dgm:pt>
    <dgm:pt modelId="{CD4AFE18-325D-4304-8D3A-351396B25C04}" type="pres">
      <dgm:prSet presAssocID="{70F34A6F-7AC5-4BAF-9773-155DE8C88CFD}" presName="rootText" presStyleLbl="node3" presStyleIdx="28" presStyleCnt="40" custScaleX="84823" custScaleY="83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CBAC2-6A1A-4B09-BBC4-D0E6A0ED36EB}" type="pres">
      <dgm:prSet presAssocID="{70F34A6F-7AC5-4BAF-9773-155DE8C88CFD}" presName="rootConnector" presStyleLbl="node3" presStyleIdx="28" presStyleCnt="40"/>
      <dgm:spPr/>
      <dgm:t>
        <a:bodyPr/>
        <a:lstStyle/>
        <a:p>
          <a:endParaRPr lang="en-US"/>
        </a:p>
      </dgm:t>
    </dgm:pt>
    <dgm:pt modelId="{83EACA7B-4C10-438A-BB79-5F46430877C7}" type="pres">
      <dgm:prSet presAssocID="{70F34A6F-7AC5-4BAF-9773-155DE8C88CFD}" presName="hierChild4" presStyleCnt="0"/>
      <dgm:spPr/>
      <dgm:t>
        <a:bodyPr/>
        <a:lstStyle/>
        <a:p>
          <a:endParaRPr lang="en-US"/>
        </a:p>
      </dgm:t>
    </dgm:pt>
    <dgm:pt modelId="{3D92B4D9-4C7B-49E3-8C12-10938F995DE7}" type="pres">
      <dgm:prSet presAssocID="{70F34A6F-7AC5-4BAF-9773-155DE8C88CFD}" presName="hierChild5" presStyleCnt="0"/>
      <dgm:spPr/>
      <dgm:t>
        <a:bodyPr/>
        <a:lstStyle/>
        <a:p>
          <a:endParaRPr lang="en-US"/>
        </a:p>
      </dgm:t>
    </dgm:pt>
    <dgm:pt modelId="{431FABD7-CE1F-4DCC-BC90-95DE9DC08FA2}" type="pres">
      <dgm:prSet presAssocID="{FAD29612-A058-4AC4-870D-71E87C3D3DAF}" presName="Name48" presStyleLbl="parChTrans1D3" presStyleIdx="29" presStyleCnt="40"/>
      <dgm:spPr/>
      <dgm:t>
        <a:bodyPr/>
        <a:lstStyle/>
        <a:p>
          <a:endParaRPr lang="en-US"/>
        </a:p>
      </dgm:t>
    </dgm:pt>
    <dgm:pt modelId="{E8B07E17-F314-47CB-8846-60A819783F40}" type="pres">
      <dgm:prSet presAssocID="{68B753A9-0F40-4CD6-8CBC-36AA321CAE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8D7541-4CC0-4941-B56D-6A3344CF1AA9}" type="pres">
      <dgm:prSet presAssocID="{68B753A9-0F40-4CD6-8CBC-36AA321CAE0F}" presName="rootComposite" presStyleCnt="0"/>
      <dgm:spPr/>
      <dgm:t>
        <a:bodyPr/>
        <a:lstStyle/>
        <a:p>
          <a:endParaRPr lang="en-US"/>
        </a:p>
      </dgm:t>
    </dgm:pt>
    <dgm:pt modelId="{2D01D88C-8BB4-4EAF-8EC3-718AE98BA671}" type="pres">
      <dgm:prSet presAssocID="{68B753A9-0F40-4CD6-8CBC-36AA321CAE0F}" presName="rootText" presStyleLbl="node3" presStyleIdx="29" presStyleCnt="40" custScaleX="84763" custScaleY="84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CE6FFA-D43A-4E93-B5B7-E5A78A4E1C51}" type="pres">
      <dgm:prSet presAssocID="{68B753A9-0F40-4CD6-8CBC-36AA321CAE0F}" presName="rootConnector" presStyleLbl="node3" presStyleIdx="29" presStyleCnt="40"/>
      <dgm:spPr/>
      <dgm:t>
        <a:bodyPr/>
        <a:lstStyle/>
        <a:p>
          <a:endParaRPr lang="en-US"/>
        </a:p>
      </dgm:t>
    </dgm:pt>
    <dgm:pt modelId="{8A7DE260-386D-409A-B0FC-05E2E7AAB350}" type="pres">
      <dgm:prSet presAssocID="{68B753A9-0F40-4CD6-8CBC-36AA321CAE0F}" presName="hierChild4" presStyleCnt="0"/>
      <dgm:spPr/>
      <dgm:t>
        <a:bodyPr/>
        <a:lstStyle/>
        <a:p>
          <a:endParaRPr lang="en-US"/>
        </a:p>
      </dgm:t>
    </dgm:pt>
    <dgm:pt modelId="{343CF5CE-6D63-44E2-9C55-DEBE1C765806}" type="pres">
      <dgm:prSet presAssocID="{68B753A9-0F40-4CD6-8CBC-36AA321CAE0F}" presName="hierChild5" presStyleCnt="0"/>
      <dgm:spPr/>
      <dgm:t>
        <a:bodyPr/>
        <a:lstStyle/>
        <a:p>
          <a:endParaRPr lang="en-US"/>
        </a:p>
      </dgm:t>
    </dgm:pt>
    <dgm:pt modelId="{94D8F971-CD3A-47FC-AB49-812633FF7FDC}" type="pres">
      <dgm:prSet presAssocID="{176E5CEF-6D90-4DBF-AC9C-FCC28967C2C2}" presName="Name48" presStyleLbl="parChTrans1D3" presStyleIdx="30" presStyleCnt="40"/>
      <dgm:spPr/>
      <dgm:t>
        <a:bodyPr/>
        <a:lstStyle/>
        <a:p>
          <a:endParaRPr lang="en-US"/>
        </a:p>
      </dgm:t>
    </dgm:pt>
    <dgm:pt modelId="{070A20AA-5854-4E04-BF7F-278EAC6663AB}" type="pres">
      <dgm:prSet presAssocID="{13F1002C-D750-4BFD-BB02-46DCF60C2A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925ED10-3858-46A5-9B00-9673CCB76867}" type="pres">
      <dgm:prSet presAssocID="{13F1002C-D750-4BFD-BB02-46DCF60C2A01}" presName="rootComposite" presStyleCnt="0"/>
      <dgm:spPr/>
      <dgm:t>
        <a:bodyPr/>
        <a:lstStyle/>
        <a:p>
          <a:endParaRPr lang="en-US"/>
        </a:p>
      </dgm:t>
    </dgm:pt>
    <dgm:pt modelId="{4FABD811-056D-4707-A693-B1D8B8C8048A}" type="pres">
      <dgm:prSet presAssocID="{13F1002C-D750-4BFD-BB02-46DCF60C2A01}" presName="rootText" presStyleLbl="node3" presStyleIdx="30" presStyleCnt="40" custScaleX="84763" custScaleY="84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017DCE-558C-4D3D-A3DD-A58A0B9DA129}" type="pres">
      <dgm:prSet presAssocID="{13F1002C-D750-4BFD-BB02-46DCF60C2A01}" presName="rootConnector" presStyleLbl="node3" presStyleIdx="30" presStyleCnt="40"/>
      <dgm:spPr/>
      <dgm:t>
        <a:bodyPr/>
        <a:lstStyle/>
        <a:p>
          <a:endParaRPr lang="en-US"/>
        </a:p>
      </dgm:t>
    </dgm:pt>
    <dgm:pt modelId="{33B14F1C-873E-4C33-9867-41E9D6EC189A}" type="pres">
      <dgm:prSet presAssocID="{13F1002C-D750-4BFD-BB02-46DCF60C2A01}" presName="hierChild4" presStyleCnt="0"/>
      <dgm:spPr/>
      <dgm:t>
        <a:bodyPr/>
        <a:lstStyle/>
        <a:p>
          <a:endParaRPr lang="en-US"/>
        </a:p>
      </dgm:t>
    </dgm:pt>
    <dgm:pt modelId="{DC1E9F7A-3BC3-4ABF-9F1D-D56B4AA373A6}" type="pres">
      <dgm:prSet presAssocID="{13F1002C-D750-4BFD-BB02-46DCF60C2A01}" presName="hierChild5" presStyleCnt="0"/>
      <dgm:spPr/>
      <dgm:t>
        <a:bodyPr/>
        <a:lstStyle/>
        <a:p>
          <a:endParaRPr lang="en-US"/>
        </a:p>
      </dgm:t>
    </dgm:pt>
    <dgm:pt modelId="{0C78B7FC-6EBE-4CE4-82A5-B2247A04FACF}" type="pres">
      <dgm:prSet presAssocID="{8DC0D61D-183B-4934-ACC4-7412B01CB48D}" presName="Name48" presStyleLbl="parChTrans1D3" presStyleIdx="31" presStyleCnt="40"/>
      <dgm:spPr/>
      <dgm:t>
        <a:bodyPr/>
        <a:lstStyle/>
        <a:p>
          <a:endParaRPr lang="en-US"/>
        </a:p>
      </dgm:t>
    </dgm:pt>
    <dgm:pt modelId="{D7094A1C-0658-45F5-8D87-CCED7390345E}" type="pres">
      <dgm:prSet presAssocID="{C4BB1D65-B76F-4ABC-A26F-8000039800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0C6DFA-CD2A-4CAF-8379-67DD65A2A966}" type="pres">
      <dgm:prSet presAssocID="{C4BB1D65-B76F-4ABC-A26F-800003980091}" presName="rootComposite" presStyleCnt="0"/>
      <dgm:spPr/>
      <dgm:t>
        <a:bodyPr/>
        <a:lstStyle/>
        <a:p>
          <a:endParaRPr lang="en-US"/>
        </a:p>
      </dgm:t>
    </dgm:pt>
    <dgm:pt modelId="{D33E3DDD-4252-491E-A226-75EF4596071B}" type="pres">
      <dgm:prSet presAssocID="{C4BB1D65-B76F-4ABC-A26F-800003980091}" presName="rootText" presStyleLbl="node3" presStyleIdx="31" presStyleCnt="40" custScaleX="84763" custScaleY="84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2DBE85-7DB3-4115-913D-715C228638F1}" type="pres">
      <dgm:prSet presAssocID="{C4BB1D65-B76F-4ABC-A26F-800003980091}" presName="rootConnector" presStyleLbl="node3" presStyleIdx="31" presStyleCnt="40"/>
      <dgm:spPr/>
      <dgm:t>
        <a:bodyPr/>
        <a:lstStyle/>
        <a:p>
          <a:endParaRPr lang="en-US"/>
        </a:p>
      </dgm:t>
    </dgm:pt>
    <dgm:pt modelId="{C93A981B-9342-4C06-9C34-C4208845BBEA}" type="pres">
      <dgm:prSet presAssocID="{C4BB1D65-B76F-4ABC-A26F-800003980091}" presName="hierChild4" presStyleCnt="0"/>
      <dgm:spPr/>
      <dgm:t>
        <a:bodyPr/>
        <a:lstStyle/>
        <a:p>
          <a:endParaRPr lang="en-US"/>
        </a:p>
      </dgm:t>
    </dgm:pt>
    <dgm:pt modelId="{EC12E95A-B5E8-4031-B32B-BAC117433AFB}" type="pres">
      <dgm:prSet presAssocID="{C4BB1D65-B76F-4ABC-A26F-800003980091}" presName="hierChild5" presStyleCnt="0"/>
      <dgm:spPr/>
      <dgm:t>
        <a:bodyPr/>
        <a:lstStyle/>
        <a:p>
          <a:endParaRPr lang="en-US"/>
        </a:p>
      </dgm:t>
    </dgm:pt>
    <dgm:pt modelId="{279ED6C3-8679-4603-9EAD-1613868C440B}" type="pres">
      <dgm:prSet presAssocID="{72527796-9762-48EE-BF49-165BCE409529}" presName="Name48" presStyleLbl="parChTrans1D3" presStyleIdx="32" presStyleCnt="40"/>
      <dgm:spPr/>
      <dgm:t>
        <a:bodyPr/>
        <a:lstStyle/>
        <a:p>
          <a:endParaRPr lang="en-US"/>
        </a:p>
      </dgm:t>
    </dgm:pt>
    <dgm:pt modelId="{B04618F2-80E6-425A-9C4A-8A5908C12522}" type="pres">
      <dgm:prSet presAssocID="{D17E7B48-BF19-4392-90BF-135D9580448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63BCE7C-A49B-4F94-A15A-48793B6D345A}" type="pres">
      <dgm:prSet presAssocID="{D17E7B48-BF19-4392-90BF-135D95804481}" presName="rootComposite" presStyleCnt="0"/>
      <dgm:spPr/>
      <dgm:t>
        <a:bodyPr/>
        <a:lstStyle/>
        <a:p>
          <a:endParaRPr lang="en-US"/>
        </a:p>
      </dgm:t>
    </dgm:pt>
    <dgm:pt modelId="{C25C0417-B4FB-4506-8177-4075C4675FBE}" type="pres">
      <dgm:prSet presAssocID="{D17E7B48-BF19-4392-90BF-135D95804481}" presName="rootText" presStyleLbl="node3" presStyleIdx="32" presStyleCnt="40" custScaleX="84763" custScaleY="84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D974E-E9EC-437D-BF45-95E0243B66E1}" type="pres">
      <dgm:prSet presAssocID="{D17E7B48-BF19-4392-90BF-135D95804481}" presName="rootConnector" presStyleLbl="node3" presStyleIdx="32" presStyleCnt="40"/>
      <dgm:spPr/>
      <dgm:t>
        <a:bodyPr/>
        <a:lstStyle/>
        <a:p>
          <a:endParaRPr lang="en-US"/>
        </a:p>
      </dgm:t>
    </dgm:pt>
    <dgm:pt modelId="{65AFE131-F0DE-4721-84A7-3D35408D21F7}" type="pres">
      <dgm:prSet presAssocID="{D17E7B48-BF19-4392-90BF-135D95804481}" presName="hierChild4" presStyleCnt="0"/>
      <dgm:spPr/>
      <dgm:t>
        <a:bodyPr/>
        <a:lstStyle/>
        <a:p>
          <a:endParaRPr lang="en-US"/>
        </a:p>
      </dgm:t>
    </dgm:pt>
    <dgm:pt modelId="{340FCE06-FCBE-404C-82E8-99D8287CCE3A}" type="pres">
      <dgm:prSet presAssocID="{D17E7B48-BF19-4392-90BF-135D95804481}" presName="hierChild5" presStyleCnt="0"/>
      <dgm:spPr/>
      <dgm:t>
        <a:bodyPr/>
        <a:lstStyle/>
        <a:p>
          <a:endParaRPr lang="en-US"/>
        </a:p>
      </dgm:t>
    </dgm:pt>
    <dgm:pt modelId="{730B0E18-00A5-4773-878D-7AF10074289B}" type="pres">
      <dgm:prSet presAssocID="{423BDCE5-A722-4F63-8081-4BA0E4CA8A12}" presName="Name48" presStyleLbl="parChTrans1D3" presStyleIdx="33" presStyleCnt="40"/>
      <dgm:spPr/>
      <dgm:t>
        <a:bodyPr/>
        <a:lstStyle/>
        <a:p>
          <a:endParaRPr lang="en-US"/>
        </a:p>
      </dgm:t>
    </dgm:pt>
    <dgm:pt modelId="{B88FE355-F2B3-4F1D-AC54-9C4A58F234F7}" type="pres">
      <dgm:prSet presAssocID="{2F7A1B0D-071D-4383-9EA5-3E6DB9C5BD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BB5BDE-1A40-4922-931B-733E18E95F64}" type="pres">
      <dgm:prSet presAssocID="{2F7A1B0D-071D-4383-9EA5-3E6DB9C5BDCF}" presName="rootComposite" presStyleCnt="0"/>
      <dgm:spPr/>
      <dgm:t>
        <a:bodyPr/>
        <a:lstStyle/>
        <a:p>
          <a:endParaRPr lang="en-US"/>
        </a:p>
      </dgm:t>
    </dgm:pt>
    <dgm:pt modelId="{381489BA-28BF-447F-88C8-4FE57A7A09E6}" type="pres">
      <dgm:prSet presAssocID="{2F7A1B0D-071D-4383-9EA5-3E6DB9C5BDCF}" presName="rootText" presStyleLbl="node3" presStyleIdx="33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D5D437-1FB3-4A1C-9F90-95514FD293BB}" type="pres">
      <dgm:prSet presAssocID="{2F7A1B0D-071D-4383-9EA5-3E6DB9C5BDCF}" presName="rootConnector" presStyleLbl="node3" presStyleIdx="33" presStyleCnt="40"/>
      <dgm:spPr/>
      <dgm:t>
        <a:bodyPr/>
        <a:lstStyle/>
        <a:p>
          <a:endParaRPr lang="en-US"/>
        </a:p>
      </dgm:t>
    </dgm:pt>
    <dgm:pt modelId="{85C64C03-CE3E-4E51-B72C-21C249414803}" type="pres">
      <dgm:prSet presAssocID="{2F7A1B0D-071D-4383-9EA5-3E6DB9C5BDCF}" presName="hierChild4" presStyleCnt="0"/>
      <dgm:spPr/>
      <dgm:t>
        <a:bodyPr/>
        <a:lstStyle/>
        <a:p>
          <a:endParaRPr lang="en-US"/>
        </a:p>
      </dgm:t>
    </dgm:pt>
    <dgm:pt modelId="{05AF5CA9-4EF7-4008-B5C1-B8EF2C279814}" type="pres">
      <dgm:prSet presAssocID="{2F7A1B0D-071D-4383-9EA5-3E6DB9C5BDCF}" presName="hierChild5" presStyleCnt="0"/>
      <dgm:spPr/>
      <dgm:t>
        <a:bodyPr/>
        <a:lstStyle/>
        <a:p>
          <a:endParaRPr lang="en-US"/>
        </a:p>
      </dgm:t>
    </dgm:pt>
    <dgm:pt modelId="{A098EC00-3AAB-4AFA-9870-B2D70EB1BCE8}" type="pres">
      <dgm:prSet presAssocID="{544B05E4-6494-4259-9946-CC6FCFB24C48}" presName="Name48" presStyleLbl="parChTrans1D3" presStyleIdx="34" presStyleCnt="40"/>
      <dgm:spPr/>
      <dgm:t>
        <a:bodyPr/>
        <a:lstStyle/>
        <a:p>
          <a:endParaRPr lang="en-US"/>
        </a:p>
      </dgm:t>
    </dgm:pt>
    <dgm:pt modelId="{9FD17DD6-A18A-4325-82DB-F89D81F7987D}" type="pres">
      <dgm:prSet presAssocID="{4DD7ED1B-DBD6-4885-8947-DB6DD430AB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5161229-E13D-4096-A96F-9C772BE73D3F}" type="pres">
      <dgm:prSet presAssocID="{4DD7ED1B-DBD6-4885-8947-DB6DD430ABEF}" presName="rootComposite" presStyleCnt="0"/>
      <dgm:spPr/>
      <dgm:t>
        <a:bodyPr/>
        <a:lstStyle/>
        <a:p>
          <a:endParaRPr lang="en-US"/>
        </a:p>
      </dgm:t>
    </dgm:pt>
    <dgm:pt modelId="{5D9005F3-5B19-4231-810C-24B92823648D}" type="pres">
      <dgm:prSet presAssocID="{4DD7ED1B-DBD6-4885-8947-DB6DD430ABEF}" presName="rootText" presStyleLbl="node3" presStyleIdx="34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23F495-143B-4FDC-9CDF-13B427EEB116}" type="pres">
      <dgm:prSet presAssocID="{4DD7ED1B-DBD6-4885-8947-DB6DD430ABEF}" presName="rootConnector" presStyleLbl="node3" presStyleIdx="34" presStyleCnt="40"/>
      <dgm:spPr/>
      <dgm:t>
        <a:bodyPr/>
        <a:lstStyle/>
        <a:p>
          <a:endParaRPr lang="en-US"/>
        </a:p>
      </dgm:t>
    </dgm:pt>
    <dgm:pt modelId="{E3C052C6-5CCE-4F29-924A-9BEE74D8B23D}" type="pres">
      <dgm:prSet presAssocID="{4DD7ED1B-DBD6-4885-8947-DB6DD430ABEF}" presName="hierChild4" presStyleCnt="0"/>
      <dgm:spPr/>
      <dgm:t>
        <a:bodyPr/>
        <a:lstStyle/>
        <a:p>
          <a:endParaRPr lang="en-US"/>
        </a:p>
      </dgm:t>
    </dgm:pt>
    <dgm:pt modelId="{077D8180-EF97-455B-AF88-F8EE23416A77}" type="pres">
      <dgm:prSet presAssocID="{4DD7ED1B-DBD6-4885-8947-DB6DD430ABEF}" presName="hierChild5" presStyleCnt="0"/>
      <dgm:spPr/>
      <dgm:t>
        <a:bodyPr/>
        <a:lstStyle/>
        <a:p>
          <a:endParaRPr lang="en-US"/>
        </a:p>
      </dgm:t>
    </dgm:pt>
    <dgm:pt modelId="{CF24A4C8-5C6D-477D-B4B5-C3CAD70CC8D9}" type="pres">
      <dgm:prSet presAssocID="{44802D07-6694-42C8-B178-2065EBF50947}" presName="Name48" presStyleLbl="parChTrans1D3" presStyleIdx="35" presStyleCnt="40"/>
      <dgm:spPr/>
      <dgm:t>
        <a:bodyPr/>
        <a:lstStyle/>
        <a:p>
          <a:endParaRPr lang="en-US"/>
        </a:p>
      </dgm:t>
    </dgm:pt>
    <dgm:pt modelId="{EC39DF57-53E5-40EB-933E-47010D7C7B0F}" type="pres">
      <dgm:prSet presAssocID="{06E1C4D5-6729-4050-8208-DF8F226DE6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A269401-A57B-4BDE-BE48-76D2125D9CF7}" type="pres">
      <dgm:prSet presAssocID="{06E1C4D5-6729-4050-8208-DF8F226DE63F}" presName="rootComposite" presStyleCnt="0"/>
      <dgm:spPr/>
      <dgm:t>
        <a:bodyPr/>
        <a:lstStyle/>
        <a:p>
          <a:endParaRPr lang="en-US"/>
        </a:p>
      </dgm:t>
    </dgm:pt>
    <dgm:pt modelId="{54201883-C13B-4351-ADDE-75104B4A5DD0}" type="pres">
      <dgm:prSet presAssocID="{06E1C4D5-6729-4050-8208-DF8F226DE63F}" presName="rootText" presStyleLbl="node3" presStyleIdx="35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86992-2585-4601-8DF0-14392214B525}" type="pres">
      <dgm:prSet presAssocID="{06E1C4D5-6729-4050-8208-DF8F226DE63F}" presName="rootConnector" presStyleLbl="node3" presStyleIdx="35" presStyleCnt="40"/>
      <dgm:spPr/>
      <dgm:t>
        <a:bodyPr/>
        <a:lstStyle/>
        <a:p>
          <a:endParaRPr lang="en-US"/>
        </a:p>
      </dgm:t>
    </dgm:pt>
    <dgm:pt modelId="{D0A39210-F2E2-4E0D-86B4-2F7D6593F7E5}" type="pres">
      <dgm:prSet presAssocID="{06E1C4D5-6729-4050-8208-DF8F226DE63F}" presName="hierChild4" presStyleCnt="0"/>
      <dgm:spPr/>
      <dgm:t>
        <a:bodyPr/>
        <a:lstStyle/>
        <a:p>
          <a:endParaRPr lang="en-US"/>
        </a:p>
      </dgm:t>
    </dgm:pt>
    <dgm:pt modelId="{28D39481-CB64-42ED-8607-81FE923454F0}" type="pres">
      <dgm:prSet presAssocID="{06E1C4D5-6729-4050-8208-DF8F226DE63F}" presName="hierChild5" presStyleCnt="0"/>
      <dgm:spPr/>
      <dgm:t>
        <a:bodyPr/>
        <a:lstStyle/>
        <a:p>
          <a:endParaRPr lang="en-US"/>
        </a:p>
      </dgm:t>
    </dgm:pt>
    <dgm:pt modelId="{9C1BB1D3-27E0-4F3C-B8FD-CC2B623718D2}" type="pres">
      <dgm:prSet presAssocID="{47FE9D62-03B8-4E76-A269-2AD7D2F6613B}" presName="Name48" presStyleLbl="parChTrans1D3" presStyleIdx="36" presStyleCnt="40"/>
      <dgm:spPr/>
      <dgm:t>
        <a:bodyPr/>
        <a:lstStyle/>
        <a:p>
          <a:endParaRPr lang="en-US"/>
        </a:p>
      </dgm:t>
    </dgm:pt>
    <dgm:pt modelId="{B48F0618-8738-43DA-99E5-4832142F1CBF}" type="pres">
      <dgm:prSet presAssocID="{DFEB5826-9B5C-491D-A516-F8407CABD6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72BF09A-9236-4594-BBBB-0365FD048431}" type="pres">
      <dgm:prSet presAssocID="{DFEB5826-9B5C-491D-A516-F8407CABD636}" presName="rootComposite" presStyleCnt="0"/>
      <dgm:spPr/>
      <dgm:t>
        <a:bodyPr/>
        <a:lstStyle/>
        <a:p>
          <a:endParaRPr lang="en-US"/>
        </a:p>
      </dgm:t>
    </dgm:pt>
    <dgm:pt modelId="{8A8BB774-D12F-48DB-AAEA-0DE75B3869A6}" type="pres">
      <dgm:prSet presAssocID="{DFEB5826-9B5C-491D-A516-F8407CABD636}" presName="rootText" presStyleLbl="node3" presStyleIdx="36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44091-4943-4A9E-852D-B9E5FBE17E9C}" type="pres">
      <dgm:prSet presAssocID="{DFEB5826-9B5C-491D-A516-F8407CABD636}" presName="rootConnector" presStyleLbl="node3" presStyleIdx="36" presStyleCnt="40"/>
      <dgm:spPr/>
      <dgm:t>
        <a:bodyPr/>
        <a:lstStyle/>
        <a:p>
          <a:endParaRPr lang="en-US"/>
        </a:p>
      </dgm:t>
    </dgm:pt>
    <dgm:pt modelId="{CCF797C1-265E-457B-8A86-58E5C992EFD6}" type="pres">
      <dgm:prSet presAssocID="{DFEB5826-9B5C-491D-A516-F8407CABD636}" presName="hierChild4" presStyleCnt="0"/>
      <dgm:spPr/>
      <dgm:t>
        <a:bodyPr/>
        <a:lstStyle/>
        <a:p>
          <a:endParaRPr lang="en-US"/>
        </a:p>
      </dgm:t>
    </dgm:pt>
    <dgm:pt modelId="{23986DC1-1324-4B05-A24F-EDCA07C9EB97}" type="pres">
      <dgm:prSet presAssocID="{DFEB5826-9B5C-491D-A516-F8407CABD636}" presName="hierChild5" presStyleCnt="0"/>
      <dgm:spPr/>
      <dgm:t>
        <a:bodyPr/>
        <a:lstStyle/>
        <a:p>
          <a:endParaRPr lang="en-US"/>
        </a:p>
      </dgm:t>
    </dgm:pt>
    <dgm:pt modelId="{36F1B921-53A6-4246-9C49-A1EC72952DDD}" type="pres">
      <dgm:prSet presAssocID="{E816F879-2AF1-438A-A182-D0D4597056F9}" presName="Name48" presStyleLbl="parChTrans1D3" presStyleIdx="37" presStyleCnt="40"/>
      <dgm:spPr/>
      <dgm:t>
        <a:bodyPr/>
        <a:lstStyle/>
        <a:p>
          <a:endParaRPr lang="en-US"/>
        </a:p>
      </dgm:t>
    </dgm:pt>
    <dgm:pt modelId="{163C0529-3069-4547-B52F-BE9361987CA8}" type="pres">
      <dgm:prSet presAssocID="{6404CF47-AABE-4279-A046-D8DF27B608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0B7912-6F7A-4B10-BFF5-14A07C4F0584}" type="pres">
      <dgm:prSet presAssocID="{6404CF47-AABE-4279-A046-D8DF27B60887}" presName="rootComposite" presStyleCnt="0"/>
      <dgm:spPr/>
      <dgm:t>
        <a:bodyPr/>
        <a:lstStyle/>
        <a:p>
          <a:endParaRPr lang="en-US"/>
        </a:p>
      </dgm:t>
    </dgm:pt>
    <dgm:pt modelId="{7FA3BBFE-D533-45E4-BEE9-0DDAD9303A30}" type="pres">
      <dgm:prSet presAssocID="{6404CF47-AABE-4279-A046-D8DF27B60887}" presName="rootText" presStyleLbl="node3" presStyleIdx="37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5E86A-7882-4216-BC89-9E7C6814BD4C}" type="pres">
      <dgm:prSet presAssocID="{6404CF47-AABE-4279-A046-D8DF27B60887}" presName="rootConnector" presStyleLbl="node3" presStyleIdx="37" presStyleCnt="40"/>
      <dgm:spPr/>
      <dgm:t>
        <a:bodyPr/>
        <a:lstStyle/>
        <a:p>
          <a:endParaRPr lang="en-US"/>
        </a:p>
      </dgm:t>
    </dgm:pt>
    <dgm:pt modelId="{9255DE66-9943-4189-B5C0-E3C80BDA67D6}" type="pres">
      <dgm:prSet presAssocID="{6404CF47-AABE-4279-A046-D8DF27B60887}" presName="hierChild4" presStyleCnt="0"/>
      <dgm:spPr/>
      <dgm:t>
        <a:bodyPr/>
        <a:lstStyle/>
        <a:p>
          <a:endParaRPr lang="en-US"/>
        </a:p>
      </dgm:t>
    </dgm:pt>
    <dgm:pt modelId="{05ABAE2A-164F-4CAE-A7A8-F3F087815FFC}" type="pres">
      <dgm:prSet presAssocID="{6404CF47-AABE-4279-A046-D8DF27B60887}" presName="hierChild5" presStyleCnt="0"/>
      <dgm:spPr/>
      <dgm:t>
        <a:bodyPr/>
        <a:lstStyle/>
        <a:p>
          <a:endParaRPr lang="en-US"/>
        </a:p>
      </dgm:t>
    </dgm:pt>
    <dgm:pt modelId="{6CCC4E1C-8FBD-450D-8EAE-01D212952087}" type="pres">
      <dgm:prSet presAssocID="{16CF1ADF-A8B2-4B96-9E0A-20598FE4E003}" presName="Name48" presStyleLbl="parChTrans1D3" presStyleIdx="38" presStyleCnt="40"/>
      <dgm:spPr/>
      <dgm:t>
        <a:bodyPr/>
        <a:lstStyle/>
        <a:p>
          <a:endParaRPr lang="en-US"/>
        </a:p>
      </dgm:t>
    </dgm:pt>
    <dgm:pt modelId="{F2183C56-E0A8-46C3-A2A2-DCB36D3FDDAC}" type="pres">
      <dgm:prSet presAssocID="{CB383515-5800-40C5-A7F4-7C7B7D5E27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562F83-B1F2-41DF-8ECC-1E65A1C305B0}" type="pres">
      <dgm:prSet presAssocID="{CB383515-5800-40C5-A7F4-7C7B7D5E271E}" presName="rootComposite" presStyleCnt="0"/>
      <dgm:spPr/>
      <dgm:t>
        <a:bodyPr/>
        <a:lstStyle/>
        <a:p>
          <a:endParaRPr lang="en-US"/>
        </a:p>
      </dgm:t>
    </dgm:pt>
    <dgm:pt modelId="{1B9BCA3A-692C-44AE-9945-DD215FB8BEA8}" type="pres">
      <dgm:prSet presAssocID="{CB383515-5800-40C5-A7F4-7C7B7D5E271E}" presName="rootText" presStyleLbl="node3" presStyleIdx="38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BCF3B-C94D-4E89-8962-7BC7C52FD87E}" type="pres">
      <dgm:prSet presAssocID="{CB383515-5800-40C5-A7F4-7C7B7D5E271E}" presName="rootConnector" presStyleLbl="node3" presStyleIdx="38" presStyleCnt="40"/>
      <dgm:spPr/>
      <dgm:t>
        <a:bodyPr/>
        <a:lstStyle/>
        <a:p>
          <a:endParaRPr lang="en-US"/>
        </a:p>
      </dgm:t>
    </dgm:pt>
    <dgm:pt modelId="{8E1C16A0-E6FC-4AAF-B9D9-D301501EA427}" type="pres">
      <dgm:prSet presAssocID="{CB383515-5800-40C5-A7F4-7C7B7D5E271E}" presName="hierChild4" presStyleCnt="0"/>
      <dgm:spPr/>
      <dgm:t>
        <a:bodyPr/>
        <a:lstStyle/>
        <a:p>
          <a:endParaRPr lang="en-US"/>
        </a:p>
      </dgm:t>
    </dgm:pt>
    <dgm:pt modelId="{0E822157-F0F2-425C-9C05-2347508D0393}" type="pres">
      <dgm:prSet presAssocID="{CB383515-5800-40C5-A7F4-7C7B7D5E271E}" presName="hierChild5" presStyleCnt="0"/>
      <dgm:spPr/>
      <dgm:t>
        <a:bodyPr/>
        <a:lstStyle/>
        <a:p>
          <a:endParaRPr lang="en-US"/>
        </a:p>
      </dgm:t>
    </dgm:pt>
    <dgm:pt modelId="{343D3F52-5FEF-4299-A545-374CC0E3892C}" type="pres">
      <dgm:prSet presAssocID="{C46063A4-B5FD-4F72-980F-7DD42E697272}" presName="Name48" presStyleLbl="parChTrans1D3" presStyleIdx="39" presStyleCnt="40"/>
      <dgm:spPr/>
      <dgm:t>
        <a:bodyPr/>
        <a:lstStyle/>
        <a:p>
          <a:endParaRPr lang="en-US"/>
        </a:p>
      </dgm:t>
    </dgm:pt>
    <dgm:pt modelId="{3E841D9C-8834-4F83-A042-B1AC64B4705D}" type="pres">
      <dgm:prSet presAssocID="{F31D06A4-E13C-46E1-92ED-8DA81BDCA7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BAC922-3F09-4439-A9AC-B7534736DFDC}" type="pres">
      <dgm:prSet presAssocID="{F31D06A4-E13C-46E1-92ED-8DA81BDCA73F}" presName="rootComposite" presStyleCnt="0"/>
      <dgm:spPr/>
      <dgm:t>
        <a:bodyPr/>
        <a:lstStyle/>
        <a:p>
          <a:endParaRPr lang="en-US"/>
        </a:p>
      </dgm:t>
    </dgm:pt>
    <dgm:pt modelId="{51B46368-E5FE-4E3D-B54B-5E6D6FA1B0E7}" type="pres">
      <dgm:prSet presAssocID="{F31D06A4-E13C-46E1-92ED-8DA81BDCA73F}" presName="rootText" presStyleLbl="node3" presStyleIdx="39" presStyleCnt="40" custScaleX="84419" custScaleY="85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E66DCD-E064-4B14-98DD-E5EB20DF442E}" type="pres">
      <dgm:prSet presAssocID="{F31D06A4-E13C-46E1-92ED-8DA81BDCA73F}" presName="rootConnector" presStyleLbl="node3" presStyleIdx="39" presStyleCnt="40"/>
      <dgm:spPr/>
      <dgm:t>
        <a:bodyPr/>
        <a:lstStyle/>
        <a:p>
          <a:endParaRPr lang="en-US"/>
        </a:p>
      </dgm:t>
    </dgm:pt>
    <dgm:pt modelId="{4C637F5C-3232-4D54-9BFD-6D62FDF46396}" type="pres">
      <dgm:prSet presAssocID="{F31D06A4-E13C-46E1-92ED-8DA81BDCA73F}" presName="hierChild4" presStyleCnt="0"/>
      <dgm:spPr/>
      <dgm:t>
        <a:bodyPr/>
        <a:lstStyle/>
        <a:p>
          <a:endParaRPr lang="en-US"/>
        </a:p>
      </dgm:t>
    </dgm:pt>
    <dgm:pt modelId="{FE1C5005-543E-4399-99BB-0550D6DE921A}" type="pres">
      <dgm:prSet presAssocID="{F31D06A4-E13C-46E1-92ED-8DA81BDCA73F}" presName="hierChild5" presStyleCnt="0"/>
      <dgm:spPr/>
      <dgm:t>
        <a:bodyPr/>
        <a:lstStyle/>
        <a:p>
          <a:endParaRPr lang="en-US"/>
        </a:p>
      </dgm:t>
    </dgm:pt>
    <dgm:pt modelId="{33C7F699-94BD-4A49-A2B1-BA1F14C92383}" type="pres">
      <dgm:prSet presAssocID="{2976376E-2AA5-4EBF-84F8-9CF3C5B26FC4}" presName="hierChild5" presStyleCnt="0"/>
      <dgm:spPr/>
      <dgm:t>
        <a:bodyPr/>
        <a:lstStyle/>
        <a:p>
          <a:endParaRPr lang="en-US"/>
        </a:p>
      </dgm:t>
    </dgm:pt>
    <dgm:pt modelId="{1B781173-5AB3-451D-B1FD-AEC355CBC0A5}" type="pres">
      <dgm:prSet presAssocID="{FFB1E0F3-478E-4173-8145-73D2D9F7602D}" presName="hierChild3" presStyleCnt="0"/>
      <dgm:spPr/>
      <dgm:t>
        <a:bodyPr/>
        <a:lstStyle/>
        <a:p>
          <a:endParaRPr lang="en-US"/>
        </a:p>
      </dgm:t>
    </dgm:pt>
    <dgm:pt modelId="{4DDE6172-B20D-4BDF-B452-868E0706C144}" type="pres">
      <dgm:prSet presAssocID="{5059E2C6-8A1E-4F0E-B752-67DFCEB406A6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6448CDD6-4B86-4D28-9D53-F52E0992E652}" type="pres">
      <dgm:prSet presAssocID="{6031D0AD-6223-48FC-8F37-C9095BF8F06B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CE39C05-C092-4ACD-A724-E8398152305E}" type="pres">
      <dgm:prSet presAssocID="{6031D0AD-6223-48FC-8F37-C9095BF8F06B}" presName="rootComposite3" presStyleCnt="0"/>
      <dgm:spPr/>
      <dgm:t>
        <a:bodyPr/>
        <a:lstStyle/>
        <a:p>
          <a:endParaRPr lang="en-US"/>
        </a:p>
      </dgm:t>
    </dgm:pt>
    <dgm:pt modelId="{B6BD393C-4BA6-460E-ADCE-6273F7DF72DF}" type="pres">
      <dgm:prSet presAssocID="{6031D0AD-6223-48FC-8F37-C9095BF8F06B}" presName="rootText3" presStyleLbl="asst1" presStyleIdx="0" presStyleCnt="1" custScaleX="83122" custScaleY="84230" custLinFactNeighborX="-3291" custLinFactNeighborY="-32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4F1486-CB8F-45B0-93C7-BC46017D46EC}" type="pres">
      <dgm:prSet presAssocID="{6031D0AD-6223-48FC-8F37-C9095BF8F06B}" presName="rootConnector3" presStyleLbl="asst1" presStyleIdx="0" presStyleCnt="1"/>
      <dgm:spPr/>
      <dgm:t>
        <a:bodyPr/>
        <a:lstStyle/>
        <a:p>
          <a:endParaRPr lang="en-US"/>
        </a:p>
      </dgm:t>
    </dgm:pt>
    <dgm:pt modelId="{082AC322-9AC6-4D09-BB08-D9A595A52A14}" type="pres">
      <dgm:prSet presAssocID="{6031D0AD-6223-48FC-8F37-C9095BF8F06B}" presName="hierChild6" presStyleCnt="0"/>
      <dgm:spPr/>
      <dgm:t>
        <a:bodyPr/>
        <a:lstStyle/>
        <a:p>
          <a:endParaRPr lang="en-US"/>
        </a:p>
      </dgm:t>
    </dgm:pt>
    <dgm:pt modelId="{BA305848-737B-40E9-9556-F154982EB48E}" type="pres">
      <dgm:prSet presAssocID="{6031D0AD-6223-48FC-8F37-C9095BF8F06B}" presName="hierChild7" presStyleCnt="0"/>
      <dgm:spPr/>
      <dgm:t>
        <a:bodyPr/>
        <a:lstStyle/>
        <a:p>
          <a:endParaRPr lang="en-US"/>
        </a:p>
      </dgm:t>
    </dgm:pt>
  </dgm:ptLst>
  <dgm:cxnLst>
    <dgm:cxn modelId="{6A73DDE3-48D1-41D2-8E14-14602544FD1D}" type="presOf" srcId="{72527796-9762-48EE-BF49-165BCE409529}" destId="{279ED6C3-8679-4603-9EAD-1613868C440B}" srcOrd="0" destOrd="0" presId="urn:microsoft.com/office/officeart/2005/8/layout/orgChart1"/>
    <dgm:cxn modelId="{34069B97-4A06-4375-814D-EFFED11DB139}" type="presOf" srcId="{6FC5DCAF-A4EC-4376-976C-2B44BDCDEF4F}" destId="{91AE9C09-91FD-49BC-BE76-82A844176A6B}" srcOrd="0" destOrd="0" presId="urn:microsoft.com/office/officeart/2005/8/layout/orgChart1"/>
    <dgm:cxn modelId="{F79EE963-C7B9-45C0-BFEB-B2DB78F9813C}" type="presOf" srcId="{EFFFEE31-DDFE-4295-ADF0-0964654D127C}" destId="{68CB8AB2-E56E-400D-BA94-2CFD48081A68}" srcOrd="0" destOrd="0" presId="urn:microsoft.com/office/officeart/2005/8/layout/orgChart1"/>
    <dgm:cxn modelId="{A9BD63D5-E976-40CF-A978-725D49CD4BE4}" srcId="{FFB1E0F3-478E-4173-8145-73D2D9F7602D}" destId="{6031D0AD-6223-48FC-8F37-C9095BF8F06B}" srcOrd="6" destOrd="0" parTransId="{5059E2C6-8A1E-4F0E-B752-67DFCEB406A6}" sibTransId="{FE9264CB-9ED7-4C3F-90D4-76726DEB362A}"/>
    <dgm:cxn modelId="{2ED9CAB7-DB29-4388-B326-9DE56A257E55}" srcId="{66F158F4-7345-4831-87FB-344DDDDC8559}" destId="{36988BA6-23C7-4EB2-B062-3A6660702D7E}" srcOrd="0" destOrd="0" parTransId="{AFEE3D18-F436-44E8-A839-F160DF6E0C8A}" sibTransId="{B5D14745-915C-4FFE-B408-EA77FD097612}"/>
    <dgm:cxn modelId="{A21E2CF9-4BFD-46A0-9F89-127039946362}" type="presOf" srcId="{C61044D0-82E4-4DF1-BBB2-9C446476997E}" destId="{323A9829-9171-41DD-8499-D3B8887A49E9}" srcOrd="0" destOrd="0" presId="urn:microsoft.com/office/officeart/2005/8/layout/orgChart1"/>
    <dgm:cxn modelId="{14452E99-4CFC-4821-AD0F-972BFEED473B}" type="presOf" srcId="{6435201B-1BAC-45E6-91D9-23B7F33421EA}" destId="{97AD842C-30F5-45E9-97F0-5432693A7F88}" srcOrd="0" destOrd="0" presId="urn:microsoft.com/office/officeart/2005/8/layout/orgChart1"/>
    <dgm:cxn modelId="{763678E9-10B8-4875-800E-F22E6FD49445}" type="presOf" srcId="{86E1BD1B-10C1-4F43-9167-F0FBEE6E3A53}" destId="{56C04FEF-DB88-4296-9FA7-A331C8C551A7}" srcOrd="0" destOrd="0" presId="urn:microsoft.com/office/officeart/2005/8/layout/orgChart1"/>
    <dgm:cxn modelId="{0844CB3E-8CE9-4CA4-94EB-4EF72AF71B50}" type="presOf" srcId="{439BFACE-0099-46CB-8680-C79BE2741550}" destId="{C6C2F777-1828-4133-8A2F-C316DD92E527}" srcOrd="0" destOrd="0" presId="urn:microsoft.com/office/officeart/2005/8/layout/orgChart1"/>
    <dgm:cxn modelId="{CC76CA7F-21EE-45F0-8239-262115E1D666}" srcId="{439BFACE-0099-46CB-8680-C79BE2741550}" destId="{25A6098E-3063-4A86-A153-B8103B52C169}" srcOrd="1" destOrd="0" parTransId="{AFB370A2-C98D-4D00-AC85-BFCC71D813D6}" sibTransId="{A33526ED-280A-419E-BECC-87BF858BFD75}"/>
    <dgm:cxn modelId="{E4D6511C-B42D-47DF-A6C5-7B8AC1136345}" type="presOf" srcId="{6FC5DCAF-A4EC-4376-976C-2B44BDCDEF4F}" destId="{7E7B0E99-F9FA-4A9D-AC91-738A310A6BB2}" srcOrd="1" destOrd="0" presId="urn:microsoft.com/office/officeart/2005/8/layout/orgChart1"/>
    <dgm:cxn modelId="{874FEA73-DAFE-49F8-BD30-591CA9C07BA5}" srcId="{BF5485DC-AC99-44F0-BE37-D2433A2EFADE}" destId="{AC31EE18-A9CC-4B74-AAFF-95BD3F013B38}" srcOrd="2" destOrd="0" parTransId="{CFEC669A-9BEB-41E8-9B1E-B9EF32527DEB}" sibTransId="{CB8926C0-CA89-42A2-85FD-C3723CD06362}"/>
    <dgm:cxn modelId="{2DF92C79-27A7-473A-AF4C-FFD30C0396A0}" type="presOf" srcId="{00DBD798-09A3-4637-9EEF-EE58E370F431}" destId="{5340D4FC-D039-4202-B9E6-6E671DBB5315}" srcOrd="1" destOrd="0" presId="urn:microsoft.com/office/officeart/2005/8/layout/orgChart1"/>
    <dgm:cxn modelId="{E54F8C13-5A9A-4DCB-964E-53A9E92E3432}" srcId="{66F158F4-7345-4831-87FB-344DDDDC8559}" destId="{94AEEA27-6FDF-4EEA-AFEA-48ADED7397D7}" srcOrd="4" destOrd="0" parTransId="{47C059D3-5C47-4D72-A4EF-80097F4391DD}" sibTransId="{DECBE4D8-EF4D-437D-B795-9B90579887EE}"/>
    <dgm:cxn modelId="{F5D78DDB-3A20-4E67-915C-13C2B16A262B}" srcId="{BF5485DC-AC99-44F0-BE37-D2433A2EFADE}" destId="{625E0C7A-3BF7-44D5-A208-17B631C3DC23}" srcOrd="1" destOrd="0" parTransId="{52ACE0E2-78DD-4833-BC77-A549D09792EB}" sibTransId="{15DF04AA-3898-4206-A5D3-340F22C93AED}"/>
    <dgm:cxn modelId="{528FE3DA-1379-436C-8E28-850E654562A7}" type="presOf" srcId="{6A9552A9-6CED-4C6F-9DB9-BCBCD0AFDFB4}" destId="{9EAE025F-94FB-4ECA-925C-69A589E98C97}" srcOrd="0" destOrd="0" presId="urn:microsoft.com/office/officeart/2005/8/layout/orgChart1"/>
    <dgm:cxn modelId="{2BC1088F-185E-46CD-BE7B-83670A32B8CC}" type="presOf" srcId="{3B160DE1-464C-4FAD-A3A1-9E4CB2DAAE55}" destId="{7D371F66-F375-48EC-920F-00C8A587470E}" srcOrd="0" destOrd="0" presId="urn:microsoft.com/office/officeart/2005/8/layout/orgChart1"/>
    <dgm:cxn modelId="{739E5E0B-1098-4D2E-B01F-A859749A08AE}" type="presOf" srcId="{94AEEA27-6FDF-4EEA-AFEA-48ADED7397D7}" destId="{122172CF-489B-4E16-BDD8-CF3A342E2EFC}" srcOrd="0" destOrd="0" presId="urn:microsoft.com/office/officeart/2005/8/layout/orgChart1"/>
    <dgm:cxn modelId="{3E562D82-B1A1-4193-9774-CEB62D083A55}" type="presOf" srcId="{EC468F28-46C9-48D6-987E-70BB65FB39A0}" destId="{DD58D03C-9820-4533-9B74-73FD2ADDE247}" srcOrd="0" destOrd="0" presId="urn:microsoft.com/office/officeart/2005/8/layout/orgChart1"/>
    <dgm:cxn modelId="{B01E3E89-7834-4CCA-B152-6E8F94884B03}" type="presOf" srcId="{DF501995-7CD9-4BC3-914A-CF621AD3A2B6}" destId="{D3DE9ADB-1310-412C-AC34-03EC77246687}" srcOrd="0" destOrd="0" presId="urn:microsoft.com/office/officeart/2005/8/layout/orgChart1"/>
    <dgm:cxn modelId="{667CB677-E561-479C-98D9-992776DA001F}" type="presOf" srcId="{EFFFEE31-DDFE-4295-ADF0-0964654D127C}" destId="{93BA62FB-A10C-4C6E-A101-B86A95283F9D}" srcOrd="1" destOrd="0" presId="urn:microsoft.com/office/officeart/2005/8/layout/orgChart1"/>
    <dgm:cxn modelId="{FF911A64-C842-4981-9355-E2C740BAE77C}" type="presOf" srcId="{13F1002C-D750-4BFD-BB02-46DCF60C2A01}" destId="{4FABD811-056D-4707-A693-B1D8B8C8048A}" srcOrd="0" destOrd="0" presId="urn:microsoft.com/office/officeart/2005/8/layout/orgChart1"/>
    <dgm:cxn modelId="{3EFCA6C9-5B28-4F7D-A562-DA9323BEF254}" type="presOf" srcId="{984DD09B-E8B4-4D96-BAF1-E447C8260E6C}" destId="{EACF0294-06D0-469E-9E47-F20F19871B19}" srcOrd="1" destOrd="0" presId="urn:microsoft.com/office/officeart/2005/8/layout/orgChart1"/>
    <dgm:cxn modelId="{3BC09BA6-9156-43BA-B867-CC0D58C73196}" type="presOf" srcId="{F31D06A4-E13C-46E1-92ED-8DA81BDCA73F}" destId="{6DE66DCD-E064-4B14-98DD-E5EB20DF442E}" srcOrd="1" destOrd="0" presId="urn:microsoft.com/office/officeart/2005/8/layout/orgChart1"/>
    <dgm:cxn modelId="{3ECB4F78-E582-43D5-9D0E-7AD8D419F7AA}" type="presOf" srcId="{8DC0D61D-183B-4934-ACC4-7412B01CB48D}" destId="{0C78B7FC-6EBE-4CE4-82A5-B2247A04FACF}" srcOrd="0" destOrd="0" presId="urn:microsoft.com/office/officeart/2005/8/layout/orgChart1"/>
    <dgm:cxn modelId="{C2E19886-8F7C-4FA0-85B3-20109E562379}" type="presOf" srcId="{CEB527FE-5B9D-403E-ADFC-03FD06699F38}" destId="{6B1660F6-90D0-4753-98DF-C1BE4451C3D2}" srcOrd="0" destOrd="0" presId="urn:microsoft.com/office/officeart/2005/8/layout/orgChart1"/>
    <dgm:cxn modelId="{B51D8377-FEBC-441E-8417-212798D8C65D}" srcId="{2976376E-2AA5-4EBF-84F8-9CF3C5B26FC4}" destId="{DFEB5826-9B5C-491D-A516-F8407CABD636}" srcOrd="8" destOrd="0" parTransId="{47FE9D62-03B8-4E76-A269-2AD7D2F6613B}" sibTransId="{FD82C2D9-E11A-450C-8600-323AE380403A}"/>
    <dgm:cxn modelId="{42774D93-CE66-4674-A9E2-B01C94E0C766}" type="presOf" srcId="{6124E720-0B2C-45FC-89B4-63E67B3C2A74}" destId="{5D82669E-0C10-45B5-B34C-4ECAEDDDF024}" srcOrd="1" destOrd="0" presId="urn:microsoft.com/office/officeart/2005/8/layout/orgChart1"/>
    <dgm:cxn modelId="{7D49BD06-F7ED-4DD4-9F5D-D36E2123AFE7}" type="presOf" srcId="{9F4FE1A2-8213-4304-9CF0-B2A81C3B007E}" destId="{39180D04-F510-4DD5-9B17-CB7043D2981A}" srcOrd="0" destOrd="0" presId="urn:microsoft.com/office/officeart/2005/8/layout/orgChart1"/>
    <dgm:cxn modelId="{512669F2-69DC-4CC1-8FBF-E80BCD07E469}" type="presOf" srcId="{D1884C28-C20C-446A-8B51-18E43A068CAD}" destId="{EEE01A7E-9DDE-4BD6-9904-52CEC176EAFF}" srcOrd="0" destOrd="0" presId="urn:microsoft.com/office/officeart/2005/8/layout/orgChart1"/>
    <dgm:cxn modelId="{4F5F7D71-6157-4C12-8057-536E18374496}" type="presOf" srcId="{DFEB5826-9B5C-491D-A516-F8407CABD636}" destId="{E5844091-4943-4A9E-852D-B9E5FBE17E9C}" srcOrd="1" destOrd="0" presId="urn:microsoft.com/office/officeart/2005/8/layout/orgChart1"/>
    <dgm:cxn modelId="{A8D872EA-09B2-4888-A79B-181366DB9839}" type="presOf" srcId="{16CF1ADF-A8B2-4B96-9E0A-20598FE4E003}" destId="{6CCC4E1C-8FBD-450D-8EAE-01D212952087}" srcOrd="0" destOrd="0" presId="urn:microsoft.com/office/officeart/2005/8/layout/orgChart1"/>
    <dgm:cxn modelId="{20DA268B-D4E0-4555-9467-0E48D629A5F3}" type="presOf" srcId="{EBE89EF9-1CE2-40CA-8D4F-5E13CA5775CB}" destId="{EE67CA3D-C424-4D5C-B162-3FCB2FDB49EC}" srcOrd="0" destOrd="0" presId="urn:microsoft.com/office/officeart/2005/8/layout/orgChart1"/>
    <dgm:cxn modelId="{D5EEAF7A-4972-4840-B654-5CAC8BE03798}" type="presOf" srcId="{ACDAD33C-C2CB-4991-B11E-7C14F60DEDAC}" destId="{FF37BFBC-0334-435B-A5EB-5034826F798E}" srcOrd="0" destOrd="0" presId="urn:microsoft.com/office/officeart/2005/8/layout/orgChart1"/>
    <dgm:cxn modelId="{EB03BA9E-C20F-4DF9-8E7D-C803625F4307}" type="presOf" srcId="{D17E7B48-BF19-4392-90BF-135D95804481}" destId="{CDAD974E-E9EC-437D-BF45-95E0243B66E1}" srcOrd="1" destOrd="0" presId="urn:microsoft.com/office/officeart/2005/8/layout/orgChart1"/>
    <dgm:cxn modelId="{CB32D290-488A-4927-AF50-9F26B40143E8}" type="presOf" srcId="{5059E2C6-8A1E-4F0E-B752-67DFCEB406A6}" destId="{4DDE6172-B20D-4BDF-B452-868E0706C144}" srcOrd="0" destOrd="0" presId="urn:microsoft.com/office/officeart/2005/8/layout/orgChart1"/>
    <dgm:cxn modelId="{837716C8-8A31-4BC9-93BF-FF84CF540F89}" type="presOf" srcId="{EC468F28-46C9-48D6-987E-70BB65FB39A0}" destId="{87B409B8-06D5-4635-9DE2-49619DC4D166}" srcOrd="1" destOrd="0" presId="urn:microsoft.com/office/officeart/2005/8/layout/orgChart1"/>
    <dgm:cxn modelId="{655D7606-B3ED-4F94-915F-AA67DA353E04}" type="presOf" srcId="{EC4CE14A-0FBA-461D-A7EA-28BCE791EF1F}" destId="{5E758677-E3D8-4809-8610-10ECEFB844A9}" srcOrd="0" destOrd="0" presId="urn:microsoft.com/office/officeart/2005/8/layout/orgChart1"/>
    <dgm:cxn modelId="{F4ECB9E5-8D58-43A3-98E7-00C67B8EEDA7}" srcId="{439BFACE-0099-46CB-8680-C79BE2741550}" destId="{EC468F28-46C9-48D6-987E-70BB65FB39A0}" srcOrd="7" destOrd="0" parTransId="{8828F7C2-234B-4A80-A537-2AEF389B67CB}" sibTransId="{6CB33A0B-F0C2-4AE6-B63A-1FA31673CC71}"/>
    <dgm:cxn modelId="{FBB6284F-42DD-46B2-9E2A-D089A34C00AB}" srcId="{66F158F4-7345-4831-87FB-344DDDDC8559}" destId="{EC4CE14A-0FBA-461D-A7EA-28BCE791EF1F}" srcOrd="2" destOrd="0" parTransId="{E0B33438-A6BE-4E51-A328-454FEA2B8CA4}" sibTransId="{112666CE-B6E0-4FA3-BF41-86758405AC9D}"/>
    <dgm:cxn modelId="{E32F6593-E95D-42C3-90DA-FB4732379F32}" type="presOf" srcId="{2976376E-2AA5-4EBF-84F8-9CF3C5B26FC4}" destId="{A3395F90-88C1-4DB5-ACA3-26D47301665E}" srcOrd="1" destOrd="0" presId="urn:microsoft.com/office/officeart/2005/8/layout/orgChart1"/>
    <dgm:cxn modelId="{3A7B2779-A670-44D5-92EB-306AE51BB850}" type="presOf" srcId="{DF501995-7CD9-4BC3-914A-CF621AD3A2B6}" destId="{E3313E28-808E-475A-9957-A260BFCD0CBE}" srcOrd="1" destOrd="0" presId="urn:microsoft.com/office/officeart/2005/8/layout/orgChart1"/>
    <dgm:cxn modelId="{82DFE57F-58B0-4EA9-8E70-2BC144D79EAA}" type="presOf" srcId="{68B753A9-0F40-4CD6-8CBC-36AA321CAE0F}" destId="{B4CE6FFA-D43A-4E93-B5B7-E5A78A4E1C51}" srcOrd="1" destOrd="0" presId="urn:microsoft.com/office/officeart/2005/8/layout/orgChart1"/>
    <dgm:cxn modelId="{ED9A7F62-1F2C-4138-854A-A713D99A7E45}" type="presOf" srcId="{AFB370A2-C98D-4D00-AC85-BFCC71D813D6}" destId="{45E9598E-731A-44BF-A529-68EDFB9A1DD8}" srcOrd="0" destOrd="0" presId="urn:microsoft.com/office/officeart/2005/8/layout/orgChart1"/>
    <dgm:cxn modelId="{1B7704CD-C160-482C-9BBE-A61180BFF0BA}" type="presOf" srcId="{6A90BBA6-D7E6-45CF-B258-8BA490C355B2}" destId="{C1A5B887-D55D-4061-8FCC-21D4C105B4B4}" srcOrd="1" destOrd="0" presId="urn:microsoft.com/office/officeart/2005/8/layout/orgChart1"/>
    <dgm:cxn modelId="{B7398F09-5313-4356-A9A9-D76A7B29CD86}" type="presOf" srcId="{AC31EE18-A9CC-4B74-AAFF-95BD3F013B38}" destId="{EC0A843F-4D18-4DCD-8139-3F98301EB89B}" srcOrd="0" destOrd="0" presId="urn:microsoft.com/office/officeart/2005/8/layout/orgChart1"/>
    <dgm:cxn modelId="{B5F7F5A1-E617-4C6F-8FAD-C718BAF7FA6B}" type="presOf" srcId="{CCA14335-165D-4276-A902-2BB6866B23DC}" destId="{63A0440E-1264-43C3-B71F-876F775B31D8}" srcOrd="0" destOrd="0" presId="urn:microsoft.com/office/officeart/2005/8/layout/orgChart1"/>
    <dgm:cxn modelId="{F8C5ED75-B043-4DB3-98C7-C87BE8B17B39}" type="presOf" srcId="{439BFACE-0099-46CB-8680-C79BE2741550}" destId="{6ABC1836-4142-45DF-B929-70F1BCFFE4D1}" srcOrd="1" destOrd="0" presId="urn:microsoft.com/office/officeart/2005/8/layout/orgChart1"/>
    <dgm:cxn modelId="{501CCC5F-D726-4805-8241-E0668EEA4E13}" type="presOf" srcId="{391EFE62-8C8C-4A17-BF10-DAAF8F27277E}" destId="{2973D65C-0347-4CC0-AD2C-98734A631EEF}" srcOrd="0" destOrd="0" presId="urn:microsoft.com/office/officeart/2005/8/layout/orgChart1"/>
    <dgm:cxn modelId="{15A08F77-FC1F-4C69-AEFB-CD39B869A903}" type="presOf" srcId="{5BC813FD-61D5-494D-8540-AFBE250FF806}" destId="{83B8989B-B004-4D0F-8C6E-A3D4137D4B08}" srcOrd="0" destOrd="0" presId="urn:microsoft.com/office/officeart/2005/8/layout/orgChart1"/>
    <dgm:cxn modelId="{CAD42D85-46D7-4C27-BFB5-50BF22B94A60}" type="presOf" srcId="{E4865C98-BB39-48C7-B7E5-497A8B1D9478}" destId="{C55E403E-1316-4107-B1F0-9A7980CF3C7A}" srcOrd="0" destOrd="0" presId="urn:microsoft.com/office/officeart/2005/8/layout/orgChart1"/>
    <dgm:cxn modelId="{DBFDC763-D37D-481D-8C8B-F11990E8DB12}" type="presOf" srcId="{CFEC669A-9BEB-41E8-9B1E-B9EF32527DEB}" destId="{F8C3C28C-C73D-4D44-85CA-6C49EC72C67D}" srcOrd="0" destOrd="0" presId="urn:microsoft.com/office/officeart/2005/8/layout/orgChart1"/>
    <dgm:cxn modelId="{1A0F9BC9-A1AF-45AD-9740-4A14256E67C6}" srcId="{BF5485DC-AC99-44F0-BE37-D2433A2EFADE}" destId="{EFFFEE31-DDFE-4295-ADF0-0964654D127C}" srcOrd="6" destOrd="0" parTransId="{F5E27DB6-D3B1-43F8-88F0-DB71FA5B67A7}" sibTransId="{79932467-79AA-44C3-BE75-7F6469165B70}"/>
    <dgm:cxn modelId="{C140B5A7-BAE2-4404-BAD9-071F206807D9}" type="presOf" srcId="{60C95947-2FB4-4A7A-9151-718814B073F4}" destId="{23A00978-B859-4959-81E9-6CA8476656BC}" srcOrd="1" destOrd="0" presId="urn:microsoft.com/office/officeart/2005/8/layout/orgChart1"/>
    <dgm:cxn modelId="{52F4EF7C-9479-4307-A373-709331F385B4}" type="presOf" srcId="{23FD46E1-DB9A-4F45-8CA2-7BBE26ADAB7F}" destId="{26A53155-F986-40D0-B23D-1CF991459E22}" srcOrd="0" destOrd="0" presId="urn:microsoft.com/office/officeart/2005/8/layout/orgChart1"/>
    <dgm:cxn modelId="{E51D92D9-FD32-449C-ADE7-98F2F0AAED93}" type="presOf" srcId="{953FA66F-8D60-4988-A942-3EE275C48C4C}" destId="{103AAE92-D35E-4B8A-B034-4115605CCB99}" srcOrd="0" destOrd="0" presId="urn:microsoft.com/office/officeart/2005/8/layout/orgChart1"/>
    <dgm:cxn modelId="{B476F8B0-E104-43EF-9CBE-733D0D4AC81D}" type="presOf" srcId="{625E0C7A-3BF7-44D5-A208-17B631C3DC23}" destId="{417DD84E-4FF7-4E60-B5C1-4680333BFEC0}" srcOrd="1" destOrd="0" presId="urn:microsoft.com/office/officeart/2005/8/layout/orgChart1"/>
    <dgm:cxn modelId="{080F1656-FEFC-4C49-91CD-CAC4506951C4}" type="presOf" srcId="{66F158F4-7345-4831-87FB-344DDDDC8559}" destId="{28D78FBC-D1C2-44AF-9C12-1A2E356A7903}" srcOrd="1" destOrd="0" presId="urn:microsoft.com/office/officeart/2005/8/layout/orgChart1"/>
    <dgm:cxn modelId="{B8DEED1B-3C7E-413E-A1B1-4564A600546E}" srcId="{439BFACE-0099-46CB-8680-C79BE2741550}" destId="{CEB527FE-5B9D-403E-ADFC-03FD06699F38}" srcOrd="4" destOrd="0" parTransId="{86E1BD1B-10C1-4F43-9167-F0FBEE6E3A53}" sibTransId="{A07CC51A-05D6-4822-810C-FAA52A116405}"/>
    <dgm:cxn modelId="{225EC4DB-E5D2-4AB3-AC82-6223ECB4EC54}" type="presOf" srcId="{11E73892-E689-446B-94FA-38FB03C8067B}" destId="{2A0AEE52-2197-4815-BB96-45027752F925}" srcOrd="1" destOrd="0" presId="urn:microsoft.com/office/officeart/2005/8/layout/orgChart1"/>
    <dgm:cxn modelId="{AF8B1951-5D65-4BDD-A5C2-E4EC73661D11}" type="presOf" srcId="{94AEEA27-6FDF-4EEA-AFEA-48ADED7397D7}" destId="{18F6BC5D-324F-4910-81F2-54DDF21A4E64}" srcOrd="1" destOrd="0" presId="urn:microsoft.com/office/officeart/2005/8/layout/orgChart1"/>
    <dgm:cxn modelId="{B8013BD4-3ED6-479D-BBBF-F5A3B4E12239}" type="presOf" srcId="{E3F76B1B-9017-463D-865C-9DB70EF5DC7D}" destId="{F0AAE8FC-D115-4D08-9757-9F7C4C4D03DE}" srcOrd="0" destOrd="0" presId="urn:microsoft.com/office/officeart/2005/8/layout/orgChart1"/>
    <dgm:cxn modelId="{AF732DE7-24DC-4A0D-89F5-28D1AD1F9538}" type="presOf" srcId="{6031D0AD-6223-48FC-8F37-C9095BF8F06B}" destId="{B6BD393C-4BA6-460E-ADCE-6273F7DF72DF}" srcOrd="0" destOrd="0" presId="urn:microsoft.com/office/officeart/2005/8/layout/orgChart1"/>
    <dgm:cxn modelId="{AF469892-E35E-4074-A23D-39CA5A532B52}" srcId="{439BFACE-0099-46CB-8680-C79BE2741550}" destId="{00DBD798-09A3-4637-9EEF-EE58E370F431}" srcOrd="10" destOrd="0" parTransId="{FDBF4D32-9178-4601-8FAC-9E2AB2128E75}" sibTransId="{1B079F5B-A36B-4F8E-99E4-6D1360845211}"/>
    <dgm:cxn modelId="{47D06CF8-F232-43AA-BB48-373765440DA9}" srcId="{2976376E-2AA5-4EBF-84F8-9CF3C5B26FC4}" destId="{6404CF47-AABE-4279-A046-D8DF27B60887}" srcOrd="9" destOrd="0" parTransId="{E816F879-2AF1-438A-A182-D0D4597056F9}" sibTransId="{EA96EF58-8E15-4C09-A5C9-FA7E4D61A432}"/>
    <dgm:cxn modelId="{1C113992-B0F6-41E0-B37C-5568F667BDBB}" type="presOf" srcId="{FAD29612-A058-4AC4-870D-71E87C3D3DAF}" destId="{431FABD7-CE1F-4DCC-BC90-95DE9DC08FA2}" srcOrd="0" destOrd="0" presId="urn:microsoft.com/office/officeart/2005/8/layout/orgChart1"/>
    <dgm:cxn modelId="{850AC7AB-CF6F-4CD4-BBA8-1C11560F84C5}" type="presOf" srcId="{56824383-A434-4895-B9DC-371BC53A3D79}" destId="{AD4EEB37-1F4C-4814-9E45-ECCA39472A52}" srcOrd="1" destOrd="0" presId="urn:microsoft.com/office/officeart/2005/8/layout/orgChart1"/>
    <dgm:cxn modelId="{68A611A9-A555-498A-8DE5-01FBB94CEAB5}" type="presOf" srcId="{2976376E-2AA5-4EBF-84F8-9CF3C5B26FC4}" destId="{79C5C755-2397-43E8-A2B7-A1CF23F2A323}" srcOrd="0" destOrd="0" presId="urn:microsoft.com/office/officeart/2005/8/layout/orgChart1"/>
    <dgm:cxn modelId="{0125626C-615D-43FA-9CA8-08CE197AE3E5}" type="presOf" srcId="{CB383515-5800-40C5-A7F4-7C7B7D5E271E}" destId="{1B9BCA3A-692C-44AE-9945-DD215FB8BEA8}" srcOrd="0" destOrd="0" presId="urn:microsoft.com/office/officeart/2005/8/layout/orgChart1"/>
    <dgm:cxn modelId="{FDF41FF6-3ACE-4B17-8E94-B22677DCE0E9}" srcId="{2976376E-2AA5-4EBF-84F8-9CF3C5B26FC4}" destId="{C4BB1D65-B76F-4ABC-A26F-800003980091}" srcOrd="3" destOrd="0" parTransId="{8DC0D61D-183B-4934-ACC4-7412B01CB48D}" sibTransId="{DC967C7E-8E80-49A3-A1E3-C1741CE88F21}"/>
    <dgm:cxn modelId="{4110F1CB-5AE5-4F91-832D-E61E2E56FC6C}" type="presOf" srcId="{DECD33D3-E11D-4EB6-827C-1EF616429A4B}" destId="{68801C1F-6CCC-4B89-A7EE-0FD1AC1D2E04}" srcOrd="0" destOrd="0" presId="urn:microsoft.com/office/officeart/2005/8/layout/orgChart1"/>
    <dgm:cxn modelId="{7BF3020A-DFFC-47B9-B5AA-0C8B1E0C48A7}" type="presOf" srcId="{1D2527BF-77E6-42B9-9EEE-D1651FAE0BCD}" destId="{DD4FE239-3C20-4498-8FA5-EE6A442F33AB}" srcOrd="1" destOrd="0" presId="urn:microsoft.com/office/officeart/2005/8/layout/orgChart1"/>
    <dgm:cxn modelId="{4847CC5D-5881-4C52-91F6-FBF941F8A037}" type="presOf" srcId="{E0B33438-A6BE-4E51-A328-454FEA2B8CA4}" destId="{D447DB7B-E021-41C0-8FC9-999BDECB9A2B}" srcOrd="0" destOrd="0" presId="urn:microsoft.com/office/officeart/2005/8/layout/orgChart1"/>
    <dgm:cxn modelId="{65C0C2E4-908F-48B4-BF64-F9C308E3283E}" type="presOf" srcId="{E09D9DF8-AF8B-4853-90A8-2487FA448358}" destId="{B93C84BE-EFE7-4F8A-BAAE-2B51FE96255E}" srcOrd="0" destOrd="0" presId="urn:microsoft.com/office/officeart/2005/8/layout/orgChart1"/>
    <dgm:cxn modelId="{7CCF6A6A-61E3-4137-8275-513EE75814A6}" type="presOf" srcId="{AC31EE18-A9CC-4B74-AAFF-95BD3F013B38}" destId="{97F8DAB2-44BE-4F39-B413-2C6C18B42C2E}" srcOrd="1" destOrd="0" presId="urn:microsoft.com/office/officeart/2005/8/layout/orgChart1"/>
    <dgm:cxn modelId="{D4AEA452-8F51-4ED9-B6C8-796AA978B45F}" type="presOf" srcId="{423BDCE5-A722-4F63-8081-4BA0E4CA8A12}" destId="{730B0E18-00A5-4773-878D-7AF10074289B}" srcOrd="0" destOrd="0" presId="urn:microsoft.com/office/officeart/2005/8/layout/orgChart1"/>
    <dgm:cxn modelId="{F2002DC0-67A9-4D65-B1B3-7A0860537365}" type="presOf" srcId="{69AF6B70-65F6-45ED-AD4F-296B3C3D0B7F}" destId="{84C9CB7F-11E2-4D28-8A29-F4DA2E46EB95}" srcOrd="0" destOrd="0" presId="urn:microsoft.com/office/officeart/2005/8/layout/orgChart1"/>
    <dgm:cxn modelId="{226CFFFC-FD06-4905-A8F2-C1ABB3ADD2CD}" srcId="{BF5485DC-AC99-44F0-BE37-D2433A2EFADE}" destId="{5BC813FD-61D5-494D-8540-AFBE250FF806}" srcOrd="5" destOrd="0" parTransId="{E3F76B1B-9017-463D-865C-9DB70EF5DC7D}" sibTransId="{537DE8A7-3D2B-4356-9E5B-33D2F4067043}"/>
    <dgm:cxn modelId="{5BED87DF-8ADE-4FF9-9EA8-2F1E531479C6}" type="presOf" srcId="{6404CF47-AABE-4279-A046-D8DF27B60887}" destId="{5ED5E86A-7882-4216-BC89-9E7C6814BD4C}" srcOrd="1" destOrd="0" presId="urn:microsoft.com/office/officeart/2005/8/layout/orgChart1"/>
    <dgm:cxn modelId="{37890A9A-4F85-40C8-91CA-2A04BF449F7A}" type="presOf" srcId="{68B753A9-0F40-4CD6-8CBC-36AA321CAE0F}" destId="{2D01D88C-8BB4-4EAF-8EC3-718AE98BA671}" srcOrd="0" destOrd="0" presId="urn:microsoft.com/office/officeart/2005/8/layout/orgChart1"/>
    <dgm:cxn modelId="{C842EA4C-C38A-4C1E-9D3F-7047ACEFC48F}" type="presOf" srcId="{EC4CE14A-0FBA-461D-A7EA-28BCE791EF1F}" destId="{DD0E3A52-3E5A-4EDD-8151-D81B767AB948}" srcOrd="1" destOrd="0" presId="urn:microsoft.com/office/officeart/2005/8/layout/orgChart1"/>
    <dgm:cxn modelId="{1EA55AC2-F1EE-463C-82B4-947CBC0E36A0}" srcId="{439BFACE-0099-46CB-8680-C79BE2741550}" destId="{BE1A0B03-3055-42DA-A6FB-B48B6B7C9BCC}" srcOrd="5" destOrd="0" parTransId="{6A9552A9-6CED-4C6F-9DB9-BCBCD0AFDFB4}" sibTransId="{CD0881DC-F67E-4434-9D84-58718F5D0493}"/>
    <dgm:cxn modelId="{6B8242DC-5BD8-42B3-B109-1E758B659E1D}" type="presOf" srcId="{36988BA6-23C7-4EB2-B062-3A6660702D7E}" destId="{844F691B-8D88-4F8A-A288-41824510F777}" srcOrd="1" destOrd="0" presId="urn:microsoft.com/office/officeart/2005/8/layout/orgChart1"/>
    <dgm:cxn modelId="{C184DDD6-AE77-40DA-9F2E-D84D980B477E}" srcId="{BF5485DC-AC99-44F0-BE37-D2433A2EFADE}" destId="{BA4A8FFF-8EE5-4382-A69E-410680C52D08}" srcOrd="0" destOrd="0" parTransId="{8CD47278-0364-4D67-B0E9-4E63CA9ACD5D}" sibTransId="{F57337F5-9B3F-44A5-8E64-C5DDDC6DC5DB}"/>
    <dgm:cxn modelId="{815E8B90-4E78-4113-921D-7581471EC666}" srcId="{439BFACE-0099-46CB-8680-C79BE2741550}" destId="{ACDAD33C-C2CB-4991-B11E-7C14F60DEDAC}" srcOrd="3" destOrd="0" parTransId="{D9F1017B-6C9F-4053-AA21-DBB454C907B6}" sibTransId="{AF8BCC90-C963-4E5D-BF80-1E2BE7230B0E}"/>
    <dgm:cxn modelId="{2D2E1946-9A78-473F-8FE4-705EA283F41A}" srcId="{DD37A1E1-25B5-4867-B27C-846DC6D1120C}" destId="{11E73892-E689-446B-94FA-38FB03C8067B}" srcOrd="0" destOrd="0" parTransId="{23FD46E1-DB9A-4F45-8CA2-7BBE26ADAB7F}" sibTransId="{17EB8789-92F2-4552-98B4-B742B913A37F}"/>
    <dgm:cxn modelId="{35CC4001-8685-4D28-B461-8C605AF6114A}" type="presOf" srcId="{44802D07-6694-42C8-B178-2065EBF50947}" destId="{CF24A4C8-5C6D-477D-B4B5-C3CAD70CC8D9}" srcOrd="0" destOrd="0" presId="urn:microsoft.com/office/officeart/2005/8/layout/orgChart1"/>
    <dgm:cxn modelId="{49373413-39C5-41AF-9D45-EE6D08CB7013}" type="presOf" srcId="{C4BB1D65-B76F-4ABC-A26F-800003980091}" destId="{D33E3DDD-4252-491E-A226-75EF4596071B}" srcOrd="0" destOrd="0" presId="urn:microsoft.com/office/officeart/2005/8/layout/orgChart1"/>
    <dgm:cxn modelId="{DA1A8010-54EA-4714-A447-02B917FC154C}" type="presOf" srcId="{BF5485DC-AC99-44F0-BE37-D2433A2EFADE}" destId="{1FAE715C-37E5-434B-89ED-11243F0D6266}" srcOrd="0" destOrd="0" presId="urn:microsoft.com/office/officeart/2005/8/layout/orgChart1"/>
    <dgm:cxn modelId="{5D232626-15B6-48BD-8AE9-744CBD2C2568}" type="presOf" srcId="{06E1C4D5-6729-4050-8208-DF8F226DE63F}" destId="{54201883-C13B-4351-ADDE-75104B4A5DD0}" srcOrd="0" destOrd="0" presId="urn:microsoft.com/office/officeart/2005/8/layout/orgChart1"/>
    <dgm:cxn modelId="{4F5396BD-31BE-4C80-9306-0D84BC71FC50}" srcId="{FFB1E0F3-478E-4173-8145-73D2D9F7602D}" destId="{2976376E-2AA5-4EBF-84F8-9CF3C5B26FC4}" srcOrd="5" destOrd="0" parTransId="{18F933C0-BEA6-4D99-9FCB-B9EF62F3217C}" sibTransId="{D12A04D9-C8E6-4FE0-898A-DBE300FDF756}"/>
    <dgm:cxn modelId="{81497702-22CD-464F-A02D-854B8AD352A5}" type="presOf" srcId="{1BE6BBB5-346F-4C9E-9197-8B639E589544}" destId="{5AC30337-682D-4D04-A448-705ECCB6EDAA}" srcOrd="0" destOrd="0" presId="urn:microsoft.com/office/officeart/2005/8/layout/orgChart1"/>
    <dgm:cxn modelId="{9F32C007-1D9A-4E03-A5CB-C7C49D9828B4}" type="presOf" srcId="{6404CF47-AABE-4279-A046-D8DF27B60887}" destId="{7FA3BBFE-D533-45E4-BEE9-0DDAD9303A30}" srcOrd="0" destOrd="0" presId="urn:microsoft.com/office/officeart/2005/8/layout/orgChart1"/>
    <dgm:cxn modelId="{E4AB6751-F50F-432A-9593-ED3C326E3701}" type="presOf" srcId="{ACDAD33C-C2CB-4991-B11E-7C14F60DEDAC}" destId="{6BF2AE08-BDF5-4443-AB0C-E87917398260}" srcOrd="1" destOrd="0" presId="urn:microsoft.com/office/officeart/2005/8/layout/orgChart1"/>
    <dgm:cxn modelId="{7269B0B1-06AA-4DEA-BD6C-20DDE14695CE}" type="presOf" srcId="{E4865C98-BB39-48C7-B7E5-497A8B1D9478}" destId="{057A2E87-C48F-416C-9025-A8DBD37A0ADA}" srcOrd="1" destOrd="0" presId="urn:microsoft.com/office/officeart/2005/8/layout/orgChart1"/>
    <dgm:cxn modelId="{6A2F936F-7E81-4E11-B489-DE1D5B7C410B}" srcId="{FFB1E0F3-478E-4173-8145-73D2D9F7602D}" destId="{DD37A1E1-25B5-4867-B27C-846DC6D1120C}" srcOrd="1" destOrd="0" parTransId="{7169B61A-0CDF-4925-976A-38E1E8BC1869}" sibTransId="{67ED8F92-4F5B-4B7F-BF07-3095545A3CA0}"/>
    <dgm:cxn modelId="{F7B8D088-6A46-4C59-9BDD-01F5B37C00A5}" srcId="{66F158F4-7345-4831-87FB-344DDDDC8559}" destId="{C61044D0-82E4-4DF1-BBB2-9C446476997E}" srcOrd="3" destOrd="0" parTransId="{6435201B-1BAC-45E6-91D9-23B7F33421EA}" sibTransId="{10979EEA-E0C4-45EC-BEDA-D93B884662A6}"/>
    <dgm:cxn modelId="{6E6ED1CD-D6AD-468F-AC6C-8BB811BD996E}" srcId="{2976376E-2AA5-4EBF-84F8-9CF3C5B26FC4}" destId="{70F34A6F-7AC5-4BAF-9773-155DE8C88CFD}" srcOrd="0" destOrd="0" parTransId="{9F4FE1A2-8213-4304-9CF0-B2A81C3B007E}" sibTransId="{C7B11CD4-2FB7-4FDC-9BA4-00BE89A7C206}"/>
    <dgm:cxn modelId="{86420A44-8F2F-452D-8BD1-71E7E014B929}" type="presOf" srcId="{66F158F4-7345-4831-87FB-344DDDDC8559}" destId="{E290FD50-268E-4D80-9157-D211FBBB93A8}" srcOrd="0" destOrd="0" presId="urn:microsoft.com/office/officeart/2005/8/layout/orgChart1"/>
    <dgm:cxn modelId="{3C55543F-F04C-4485-8110-679DC19CF466}" type="presOf" srcId="{7169B61A-0CDF-4925-976A-38E1E8BC1869}" destId="{7FEC52A2-C364-48D5-9751-D876197B05B1}" srcOrd="0" destOrd="0" presId="urn:microsoft.com/office/officeart/2005/8/layout/orgChart1"/>
    <dgm:cxn modelId="{44A6FB28-246F-4ECE-B2C5-DA2C89378CF4}" type="presOf" srcId="{BA4A8FFF-8EE5-4382-A69E-410680C52D08}" destId="{E0762896-6E58-487A-8D67-6958F130AF16}" srcOrd="1" destOrd="0" presId="urn:microsoft.com/office/officeart/2005/8/layout/orgChart1"/>
    <dgm:cxn modelId="{BE5E1629-1E6F-4F83-BB59-6282562425A5}" type="presOf" srcId="{4DD7ED1B-DBD6-4885-8947-DB6DD430ABEF}" destId="{5D9005F3-5B19-4231-810C-24B92823648D}" srcOrd="0" destOrd="0" presId="urn:microsoft.com/office/officeart/2005/8/layout/orgChart1"/>
    <dgm:cxn modelId="{3B223AB9-3AD1-464E-A23F-EEAA7F9BFE81}" srcId="{439BFACE-0099-46CB-8680-C79BE2741550}" destId="{E4865C98-BB39-48C7-B7E5-497A8B1D9478}" srcOrd="11" destOrd="0" parTransId="{D1884C28-C20C-446A-8B51-18E43A068CAD}" sibTransId="{E416AE25-F7B8-404C-B4AF-BF26020CA25D}"/>
    <dgm:cxn modelId="{6E0AB478-00BC-4992-A9A0-77B511029DE5}" type="presOf" srcId="{AFEE3D18-F436-44E8-A839-F160DF6E0C8A}" destId="{BB8BB700-18BD-495D-BB47-D328C7ACFE79}" srcOrd="0" destOrd="0" presId="urn:microsoft.com/office/officeart/2005/8/layout/orgChart1"/>
    <dgm:cxn modelId="{B746B70A-DCD3-4010-867D-E4596844F8B4}" type="presOf" srcId="{47FE9D62-03B8-4E76-A269-2AD7D2F6613B}" destId="{9C1BB1D3-27E0-4F3C-B8FD-CC2B623718D2}" srcOrd="0" destOrd="0" presId="urn:microsoft.com/office/officeart/2005/8/layout/orgChart1"/>
    <dgm:cxn modelId="{88410B0E-AC67-41CE-A09E-103FEB3AA065}" type="presOf" srcId="{CB383515-5800-40C5-A7F4-7C7B7D5E271E}" destId="{2FCBCF3B-C94D-4E89-8962-7BC7C52FD87E}" srcOrd="1" destOrd="0" presId="urn:microsoft.com/office/officeart/2005/8/layout/orgChart1"/>
    <dgm:cxn modelId="{A4A72045-F955-4C30-BE2A-50F472E54CC5}" type="presOf" srcId="{8D886BAF-7F5C-4584-B479-2E8823A7BB69}" destId="{634BF2A6-280E-40A5-932F-688F8A4A9896}" srcOrd="0" destOrd="0" presId="urn:microsoft.com/office/officeart/2005/8/layout/orgChart1"/>
    <dgm:cxn modelId="{EAE8A048-0013-49AC-A678-2F891E23E5C2}" type="presOf" srcId="{6031D0AD-6223-48FC-8F37-C9095BF8F06B}" destId="{564F1486-CB8F-45B0-93C7-BC46017D46EC}" srcOrd="1" destOrd="0" presId="urn:microsoft.com/office/officeart/2005/8/layout/orgChart1"/>
    <dgm:cxn modelId="{765C87E1-A0A1-4AC9-889D-469504ED319C}" srcId="{439BFACE-0099-46CB-8680-C79BE2741550}" destId="{6124E720-0B2C-45FC-89B4-63E67B3C2A74}" srcOrd="8" destOrd="0" parTransId="{A604A18F-7149-4462-B009-8D4E84844B3B}" sibTransId="{81510953-7BC3-411C-8C41-E14B1E3EB5F3}"/>
    <dgm:cxn modelId="{DC9F6D77-4450-4852-89BA-1408A224BD3B}" type="presOf" srcId="{BA4A8FFF-8EE5-4382-A69E-410680C52D08}" destId="{BDD1219B-4304-419D-8FC6-0B9E8A57A08A}" srcOrd="0" destOrd="0" presId="urn:microsoft.com/office/officeart/2005/8/layout/orgChart1"/>
    <dgm:cxn modelId="{9947E5E3-9174-4937-A72D-086F21C59D16}" type="presOf" srcId="{CCA14335-165D-4276-A902-2BB6866B23DC}" destId="{AD50634E-CD37-4914-B89E-D98DFD40F5D2}" srcOrd="1" destOrd="0" presId="urn:microsoft.com/office/officeart/2005/8/layout/orgChart1"/>
    <dgm:cxn modelId="{6F95EBD9-2732-46DA-90CE-FA3062FF1A6F}" type="presOf" srcId="{F52857C2-8253-4D4A-BE0B-5B9AD78F4C03}" destId="{9F898402-1C80-4801-BE05-4B8B014B4A97}" srcOrd="0" destOrd="0" presId="urn:microsoft.com/office/officeart/2005/8/layout/orgChart1"/>
    <dgm:cxn modelId="{30295FBC-DA4E-4E4D-AC36-A828B883CC26}" type="presOf" srcId="{11E73892-E689-446B-94FA-38FB03C8067B}" destId="{E9AB6B0D-5040-4355-ABD2-954D19CF0A77}" srcOrd="0" destOrd="0" presId="urn:microsoft.com/office/officeart/2005/8/layout/orgChart1"/>
    <dgm:cxn modelId="{91B9D935-5D5F-42A3-AB6F-93F390AEDB32}" srcId="{FFB1E0F3-478E-4173-8145-73D2D9F7602D}" destId="{66F158F4-7345-4831-87FB-344DDDDC8559}" srcOrd="4" destOrd="0" parTransId="{63E97A65-ED59-41EB-BC60-4ED4D6136A56}" sibTransId="{ED5A7BF2-B52D-4BB7-9E4C-0217BA351307}"/>
    <dgm:cxn modelId="{D62C1B6D-3E84-425B-A35F-93824BFDBD5E}" type="presOf" srcId="{25A6098E-3063-4A86-A153-B8103B52C169}" destId="{CABA94DC-529F-44C7-9341-D90119767ADB}" srcOrd="0" destOrd="0" presId="urn:microsoft.com/office/officeart/2005/8/layout/orgChart1"/>
    <dgm:cxn modelId="{FA7BC6CD-9270-4359-8641-62724239A1A8}" srcId="{439BFACE-0099-46CB-8680-C79BE2741550}" destId="{8D886BAF-7F5C-4584-B479-2E8823A7BB69}" srcOrd="6" destOrd="0" parTransId="{DECD33D3-E11D-4EB6-827C-1EF616429A4B}" sibTransId="{EBC679D8-32CE-43B1-B9B2-A8A07630D207}"/>
    <dgm:cxn modelId="{052ACE7D-ABB7-4863-BB23-5B63591630B6}" srcId="{2976376E-2AA5-4EBF-84F8-9CF3C5B26FC4}" destId="{CB383515-5800-40C5-A7F4-7C7B7D5E271E}" srcOrd="10" destOrd="0" parTransId="{16CF1ADF-A8B2-4B96-9E0A-20598FE4E003}" sibTransId="{A32D18CE-58DF-4C87-AC29-8CEEA431A480}"/>
    <dgm:cxn modelId="{2101948E-E80E-4DE3-B156-A948C95A952C}" type="presOf" srcId="{176E5CEF-6D90-4DBF-AC9C-FCC28967C2C2}" destId="{94D8F971-CD3A-47FC-AB49-812633FF7FDC}" srcOrd="0" destOrd="0" presId="urn:microsoft.com/office/officeart/2005/8/layout/orgChart1"/>
    <dgm:cxn modelId="{D529F0CC-D170-4620-B80A-B81FDE26E0AA}" srcId="{439BFACE-0099-46CB-8680-C79BE2741550}" destId="{1D2527BF-77E6-42B9-9EEE-D1651FAE0BCD}" srcOrd="9" destOrd="0" parTransId="{3B160DE1-464C-4FAD-A3A1-9E4CB2DAAE55}" sibTransId="{13D6563A-D059-46CC-B114-4C937EC3D840}"/>
    <dgm:cxn modelId="{4776720E-587A-4FEB-BA61-F7E84B443A33}" srcId="{BF5485DC-AC99-44F0-BE37-D2433A2EFADE}" destId="{CCA14335-165D-4276-A902-2BB6866B23DC}" srcOrd="4" destOrd="0" parTransId="{F52857C2-8253-4D4A-BE0B-5B9AD78F4C03}" sibTransId="{29C806E0-FA14-4D81-AFEF-28DA2CCFAAA4}"/>
    <dgm:cxn modelId="{73C4CCA2-30A7-4E26-B9B6-F5E5A83CA26F}" type="presOf" srcId="{E09D9DF8-AF8B-4853-90A8-2487FA448358}" destId="{55E50BB5-8815-43C2-9EEA-8385DB7C0A59}" srcOrd="1" destOrd="0" presId="urn:microsoft.com/office/officeart/2005/8/layout/orgChart1"/>
    <dgm:cxn modelId="{1D42FFC9-8C15-41A9-84D1-0BAB6C463EF7}" type="presOf" srcId="{63E97A65-ED59-41EB-BC60-4ED4D6136A56}" destId="{296EBB27-D4EC-4557-A4BE-7E3FAC8C1CDB}" srcOrd="0" destOrd="0" presId="urn:microsoft.com/office/officeart/2005/8/layout/orgChart1"/>
    <dgm:cxn modelId="{CB325B80-9750-4D4C-B966-C90DE4B3EDE3}" srcId="{66F158F4-7345-4831-87FB-344DDDDC8559}" destId="{6FC5DCAF-A4EC-4376-976C-2B44BDCDEF4F}" srcOrd="6" destOrd="0" parTransId="{9B9B7E4E-936E-40CA-AB20-E1C54301F129}" sibTransId="{8EE1FA0F-E2B1-4D65-89A0-FC693662DEFF}"/>
    <dgm:cxn modelId="{CED81067-C0A7-4AB8-8700-2B2A8E361D85}" type="presOf" srcId="{8D886BAF-7F5C-4584-B479-2E8823A7BB69}" destId="{74C270CD-A167-48F7-8117-91DB3D1930C2}" srcOrd="1" destOrd="0" presId="urn:microsoft.com/office/officeart/2005/8/layout/orgChart1"/>
    <dgm:cxn modelId="{1648AFD5-8431-40FD-A5DA-AAE0EB51A272}" type="presOf" srcId="{43839206-DB80-4147-9FE3-81C380094C24}" destId="{D6EAD096-51C0-4923-AEDE-B6DFF0B9E58D}" srcOrd="0" destOrd="0" presId="urn:microsoft.com/office/officeart/2005/8/layout/orgChart1"/>
    <dgm:cxn modelId="{65CEE837-B9BB-4469-87A4-C65A6B285EA8}" srcId="{439BFACE-0099-46CB-8680-C79BE2741550}" destId="{1BE6BBB5-346F-4C9E-9197-8B639E589544}" srcOrd="2" destOrd="0" parTransId="{D62F55F2-5C12-4AA8-B31B-4C0E4765473B}" sibTransId="{447B9E6D-E990-4D23-A73D-8682A2AD857F}"/>
    <dgm:cxn modelId="{1517ABB9-F648-4A96-83E1-A3D689EF126A}" type="presOf" srcId="{70F34A6F-7AC5-4BAF-9773-155DE8C88CFD}" destId="{023CBAC2-6A1A-4B09-BBC4-D0E6A0ED36EB}" srcOrd="1" destOrd="0" presId="urn:microsoft.com/office/officeart/2005/8/layout/orgChart1"/>
    <dgm:cxn modelId="{41FA9CD4-51F9-46F1-BF1A-05DFA9736F86}" type="presOf" srcId="{C46063A4-B5FD-4F72-980F-7DD42E697272}" destId="{343D3F52-5FEF-4299-A545-374CC0E3892C}" srcOrd="0" destOrd="0" presId="urn:microsoft.com/office/officeart/2005/8/layout/orgChart1"/>
    <dgm:cxn modelId="{682ACF52-0855-4EF6-8A9E-316960FDC6EB}" type="presOf" srcId="{C4BB1D65-B76F-4ABC-A26F-800003980091}" destId="{952DBE85-7DB3-4115-913D-715C228638F1}" srcOrd="1" destOrd="0" presId="urn:microsoft.com/office/officeart/2005/8/layout/orgChart1"/>
    <dgm:cxn modelId="{7CE0B224-2466-4D9D-AB29-07B10BAC78BC}" srcId="{FFB1E0F3-478E-4173-8145-73D2D9F7602D}" destId="{60C95947-2FB4-4A7A-9151-718814B073F4}" srcOrd="3" destOrd="0" parTransId="{65E4CDB0-C70D-48F7-9F85-61CAB71725F2}" sibTransId="{E677DAA1-A5A0-4793-AB07-FB24D1C97EDD}"/>
    <dgm:cxn modelId="{3B4CB8B0-31A5-4494-8868-7F9EF86FEB3B}" srcId="{2976376E-2AA5-4EBF-84F8-9CF3C5B26FC4}" destId="{D17E7B48-BF19-4392-90BF-135D95804481}" srcOrd="4" destOrd="0" parTransId="{72527796-9762-48EE-BF49-165BCE409529}" sibTransId="{85A999A6-671B-4279-BD50-A69A65C6434A}"/>
    <dgm:cxn modelId="{AE964C19-6987-4EB5-B6EC-15D77664A819}" srcId="{439BFACE-0099-46CB-8680-C79BE2741550}" destId="{E09D9DF8-AF8B-4853-90A8-2487FA448358}" srcOrd="0" destOrd="0" parTransId="{EBE89EF9-1CE2-40CA-8D4F-5E13CA5775CB}" sibTransId="{A8919646-CE1B-4B65-ABBD-E7CFAF7C9C94}"/>
    <dgm:cxn modelId="{84252332-68F9-4DDF-BA12-9CAE116FD505}" type="presOf" srcId="{D17E7B48-BF19-4392-90BF-135D95804481}" destId="{C25C0417-B4FB-4506-8177-4075C4675FBE}" srcOrd="0" destOrd="0" presId="urn:microsoft.com/office/officeart/2005/8/layout/orgChart1"/>
    <dgm:cxn modelId="{8E70B212-C1C5-4A91-9B1E-825C3CA54B19}" type="presOf" srcId="{FFB1E0F3-478E-4173-8145-73D2D9F7602D}" destId="{7FB6BF88-7468-4074-83E8-157CF135172C}" srcOrd="1" destOrd="0" presId="urn:microsoft.com/office/officeart/2005/8/layout/orgChart1"/>
    <dgm:cxn modelId="{3EA6D503-5EF1-459C-8590-7AFAECD7E3C8}" srcId="{2976376E-2AA5-4EBF-84F8-9CF3C5B26FC4}" destId="{F31D06A4-E13C-46E1-92ED-8DA81BDCA73F}" srcOrd="11" destOrd="0" parTransId="{C46063A4-B5FD-4F72-980F-7DD42E697272}" sibTransId="{9499553A-79AA-489A-9A99-2DAD0D7C0C89}"/>
    <dgm:cxn modelId="{0CACF658-E55C-49EA-AC5B-99290C5382A4}" srcId="{2976376E-2AA5-4EBF-84F8-9CF3C5B26FC4}" destId="{13F1002C-D750-4BFD-BB02-46DCF60C2A01}" srcOrd="2" destOrd="0" parTransId="{176E5CEF-6D90-4DBF-AC9C-FCC28967C2C2}" sibTransId="{092ACE30-2C65-4C08-AE5D-983CB2439411}"/>
    <dgm:cxn modelId="{1E534D1F-3004-4897-9594-5234B37AA53C}" srcId="{2976376E-2AA5-4EBF-84F8-9CF3C5B26FC4}" destId="{68B753A9-0F40-4CD6-8CBC-36AA321CAE0F}" srcOrd="1" destOrd="0" parTransId="{FAD29612-A058-4AC4-870D-71E87C3D3DAF}" sibTransId="{FD06CC07-D531-4CC4-8F9F-DD6C7B85FC5A}"/>
    <dgm:cxn modelId="{FE87B9F6-0D7A-4B16-A0C8-09AC156BD2F0}" type="presOf" srcId="{1BE6BBB5-346F-4C9E-9197-8B639E589544}" destId="{EBE2CC5A-5FF8-470B-8422-F6B0DCD853B6}" srcOrd="1" destOrd="0" presId="urn:microsoft.com/office/officeart/2005/8/layout/orgChart1"/>
    <dgm:cxn modelId="{5EE7647C-B61F-40E1-B715-692BF39626F1}" type="presOf" srcId="{DFEB5826-9B5C-491D-A516-F8407CABD636}" destId="{8A8BB774-D12F-48DB-AAEA-0DE75B3869A6}" srcOrd="0" destOrd="0" presId="urn:microsoft.com/office/officeart/2005/8/layout/orgChart1"/>
    <dgm:cxn modelId="{852882F1-A608-47E6-9C01-521D5EBE3543}" type="presOf" srcId="{984DD09B-E8B4-4D96-BAF1-E447C8260E6C}" destId="{D9282473-0C87-4774-8E81-2E6008CB40C7}" srcOrd="0" destOrd="0" presId="urn:microsoft.com/office/officeart/2005/8/layout/orgChart1"/>
    <dgm:cxn modelId="{7603BAEC-B55C-4311-848F-18315AFB59A3}" type="presOf" srcId="{FDBF4D32-9178-4601-8FAC-9E2AB2128E75}" destId="{2A2FC33D-53BE-477B-953B-6C2E2A9E0B37}" srcOrd="0" destOrd="0" presId="urn:microsoft.com/office/officeart/2005/8/layout/orgChart1"/>
    <dgm:cxn modelId="{2DD6A1F3-9A07-4144-AAA8-CF7AD721A2FE}" type="presOf" srcId="{CEB527FE-5B9D-403E-ADFC-03FD06699F38}" destId="{D00CFBFC-F29E-465D-92AE-0C3570EA6C8C}" srcOrd="1" destOrd="0" presId="urn:microsoft.com/office/officeart/2005/8/layout/orgChart1"/>
    <dgm:cxn modelId="{57661B2A-429C-46F6-863D-9B8337A7B90A}" type="presOf" srcId="{FFB1E0F3-478E-4173-8145-73D2D9F7602D}" destId="{FA64AD26-193E-4178-83F3-C79AF958867D}" srcOrd="0" destOrd="0" presId="urn:microsoft.com/office/officeart/2005/8/layout/orgChart1"/>
    <dgm:cxn modelId="{889B4558-87BF-4D37-876E-F6005067A214}" srcId="{69AF6B70-65F6-45ED-AD4F-296B3C3D0B7F}" destId="{FFB1E0F3-478E-4173-8145-73D2D9F7602D}" srcOrd="0" destOrd="0" parTransId="{31D1BDB3-9C3D-4B6C-A16C-3917243A08FF}" sibTransId="{E3FC90AF-B66B-4C63-9831-B758B12B6395}"/>
    <dgm:cxn modelId="{2DA887AB-A9F8-461D-9798-4D5629FCDB2E}" type="presOf" srcId="{00DBD798-09A3-4637-9EEF-EE58E370F431}" destId="{C2E05844-C6EB-4B03-8042-A712DEFFFAC2}" srcOrd="0" destOrd="0" presId="urn:microsoft.com/office/officeart/2005/8/layout/orgChart1"/>
    <dgm:cxn modelId="{1B2409D0-AE31-4941-AEC4-26B81F539C2E}" type="presOf" srcId="{4DD7ED1B-DBD6-4885-8947-DB6DD430ABEF}" destId="{C623F495-143B-4FDC-9CDF-13B427EEB116}" srcOrd="1" destOrd="0" presId="urn:microsoft.com/office/officeart/2005/8/layout/orgChart1"/>
    <dgm:cxn modelId="{7A9E5F47-2BA9-4005-8747-67D5CA80F2C6}" srcId="{2976376E-2AA5-4EBF-84F8-9CF3C5B26FC4}" destId="{06E1C4D5-6729-4050-8208-DF8F226DE63F}" srcOrd="7" destOrd="0" parTransId="{44802D07-6694-42C8-B178-2065EBF50947}" sibTransId="{89ED20FA-4F9E-470A-A775-20B2A19D7814}"/>
    <dgm:cxn modelId="{FB0EC28C-9611-413F-A933-059C27BF8F64}" type="presOf" srcId="{F5E27DB6-D3B1-43F8-88F0-DB71FA5B67A7}" destId="{284D43CD-FBB4-4689-A146-EB14C75CE35C}" srcOrd="0" destOrd="0" presId="urn:microsoft.com/office/officeart/2005/8/layout/orgChart1"/>
    <dgm:cxn modelId="{F93EFD25-4FA9-40AD-9183-8F9A3B7C8068}" type="presOf" srcId="{70F34A6F-7AC5-4BAF-9773-155DE8C88CFD}" destId="{CD4AFE18-325D-4304-8D3A-351396B25C04}" srcOrd="0" destOrd="0" presId="urn:microsoft.com/office/officeart/2005/8/layout/orgChart1"/>
    <dgm:cxn modelId="{F419F18A-CDC1-4DC5-9EE7-F0539832DB3A}" type="presOf" srcId="{47C059D3-5C47-4D72-A4EF-80097F4391DD}" destId="{1BAECA17-B289-4568-AC51-3C657017FE66}" srcOrd="0" destOrd="0" presId="urn:microsoft.com/office/officeart/2005/8/layout/orgChart1"/>
    <dgm:cxn modelId="{7A41C8E9-0E1A-435A-BDD3-D3C59F6369CB}" type="presOf" srcId="{5BC813FD-61D5-494D-8540-AFBE250FF806}" destId="{4D6603B3-D343-4084-851E-F7E2E3BECCC7}" srcOrd="1" destOrd="0" presId="urn:microsoft.com/office/officeart/2005/8/layout/orgChart1"/>
    <dgm:cxn modelId="{FEBC33DE-1F51-46E4-96B7-D5383AEC4305}" type="presOf" srcId="{CD0685A3-547F-49A0-9934-38468E0DD3C2}" destId="{BD0178A3-C898-4C73-8B88-824689095CD9}" srcOrd="0" destOrd="0" presId="urn:microsoft.com/office/officeart/2005/8/layout/orgChart1"/>
    <dgm:cxn modelId="{69F09259-D13C-4AB5-9981-63F91BBD9789}" srcId="{FFB1E0F3-478E-4173-8145-73D2D9F7602D}" destId="{439BFACE-0099-46CB-8680-C79BE2741550}" srcOrd="2" destOrd="0" parTransId="{43839206-DB80-4147-9FE3-81C380094C24}" sibTransId="{E9AEE2AD-AB1C-4B59-B1C5-225F3FA94DB1}"/>
    <dgm:cxn modelId="{0B6C7303-7097-4F30-8CC7-B2F5751B1421}" type="presOf" srcId="{65E4CDB0-C70D-48F7-9F85-61CAB71725F2}" destId="{2E9606BC-D950-47BC-A7A4-75CCED3C00D6}" srcOrd="0" destOrd="0" presId="urn:microsoft.com/office/officeart/2005/8/layout/orgChart1"/>
    <dgm:cxn modelId="{568EC2C5-6D70-4072-97DE-F0C3C973D606}" type="presOf" srcId="{6A90BBA6-D7E6-45CF-B258-8BA490C355B2}" destId="{758E2CEC-18F4-43F1-9882-888FC21CE459}" srcOrd="0" destOrd="0" presId="urn:microsoft.com/office/officeart/2005/8/layout/orgChart1"/>
    <dgm:cxn modelId="{88880818-ADBE-4C45-8175-6EB9DF004076}" type="presOf" srcId="{56824383-A434-4895-B9DC-371BC53A3D79}" destId="{2A321E14-F35F-4328-B0C9-B432C753555F}" srcOrd="0" destOrd="0" presId="urn:microsoft.com/office/officeart/2005/8/layout/orgChart1"/>
    <dgm:cxn modelId="{357A061B-F5A2-4A82-8E0C-4F0588C9AC29}" srcId="{FFB1E0F3-478E-4173-8145-73D2D9F7602D}" destId="{BF5485DC-AC99-44F0-BE37-D2433A2EFADE}" srcOrd="0" destOrd="0" parTransId="{F4DE198B-051C-455A-856B-910FC2609657}" sibTransId="{CE8BAFA4-4899-4633-872D-FA48FEA5FAAA}"/>
    <dgm:cxn modelId="{ABFFB440-3B46-4933-8FA1-17E93B46CFB3}" type="presOf" srcId="{BF5485DC-AC99-44F0-BE37-D2433A2EFADE}" destId="{F8BAFAC3-7713-4117-9FA4-2EF7C09BE5F3}" srcOrd="1" destOrd="0" presId="urn:microsoft.com/office/officeart/2005/8/layout/orgChart1"/>
    <dgm:cxn modelId="{766B9460-9C14-423B-870E-1A767419261D}" type="presOf" srcId="{544B05E4-6494-4259-9946-CC6FCFB24C48}" destId="{A098EC00-3AAB-4AFA-9870-B2D70EB1BCE8}" srcOrd="0" destOrd="0" presId="urn:microsoft.com/office/officeart/2005/8/layout/orgChart1"/>
    <dgm:cxn modelId="{4CB7A413-5EFB-43FE-967F-8DE38D42703B}" type="presOf" srcId="{6124E720-0B2C-45FC-89B4-63E67B3C2A74}" destId="{D3B21452-54E0-4CDD-99FF-8D404C3B916B}" srcOrd="0" destOrd="0" presId="urn:microsoft.com/office/officeart/2005/8/layout/orgChart1"/>
    <dgm:cxn modelId="{5CF6B9C6-0883-4027-BBF4-3522B85C006D}" type="presOf" srcId="{F4DE198B-051C-455A-856B-910FC2609657}" destId="{86E3ADC9-AE3E-47F5-ACAD-11739D1E9BC5}" srcOrd="0" destOrd="0" presId="urn:microsoft.com/office/officeart/2005/8/layout/orgChart1"/>
    <dgm:cxn modelId="{74D3C64A-2C04-4284-BE18-728C45A89807}" type="presOf" srcId="{06E1C4D5-6729-4050-8208-DF8F226DE63F}" destId="{65B86992-2585-4601-8DF0-14392214B525}" srcOrd="1" destOrd="0" presId="urn:microsoft.com/office/officeart/2005/8/layout/orgChart1"/>
    <dgm:cxn modelId="{8FB503A2-D70E-4992-BCD9-356524E608CD}" type="presOf" srcId="{9B9B7E4E-936E-40CA-AB20-E1C54301F129}" destId="{2A6A850A-8371-471E-B151-F9B0B3E487D3}" srcOrd="0" destOrd="0" presId="urn:microsoft.com/office/officeart/2005/8/layout/orgChart1"/>
    <dgm:cxn modelId="{6136DD18-F58A-4D27-8FFF-4B2F34ECBDA4}" type="presOf" srcId="{C61044D0-82E4-4DF1-BBB2-9C446476997E}" destId="{A8EB39D8-FD51-443A-9E17-D669D1E975BD}" srcOrd="1" destOrd="0" presId="urn:microsoft.com/office/officeart/2005/8/layout/orgChart1"/>
    <dgm:cxn modelId="{535F3868-0AD2-480C-ADD2-0D1B59EF5A89}" type="presOf" srcId="{8828F7C2-234B-4A80-A537-2AEF389B67CB}" destId="{0DBBEA45-83EA-414B-91FE-2E0159C67392}" srcOrd="0" destOrd="0" presId="urn:microsoft.com/office/officeart/2005/8/layout/orgChart1"/>
    <dgm:cxn modelId="{101AFDC9-F815-4B24-8973-FF38EA173A8F}" type="presOf" srcId="{18F933C0-BEA6-4D99-9FCB-B9EF62F3217C}" destId="{E4964280-B6EC-49A4-88D9-2E4FB233DDB9}" srcOrd="0" destOrd="0" presId="urn:microsoft.com/office/officeart/2005/8/layout/orgChart1"/>
    <dgm:cxn modelId="{4D01D286-9192-4847-9488-A58BEE16D57C}" srcId="{BF5485DC-AC99-44F0-BE37-D2433A2EFADE}" destId="{984DD09B-E8B4-4D96-BAF1-E447C8260E6C}" srcOrd="3" destOrd="0" parTransId="{B8C42B55-C4D1-416E-8967-486BCDE16A49}" sibTransId="{66F59A79-95BD-4FAA-AA31-2E8ED4733D5F}"/>
    <dgm:cxn modelId="{E5BDB040-0896-49B1-B4E9-5E8D5A283A19}" type="presOf" srcId="{B8C42B55-C4D1-416E-8967-486BCDE16A49}" destId="{6401C198-84C4-4B74-B02B-E31106DA1815}" srcOrd="0" destOrd="0" presId="urn:microsoft.com/office/officeart/2005/8/layout/orgChart1"/>
    <dgm:cxn modelId="{F7299CFD-3935-48ED-BA11-8C0F2BA72D9B}" type="presOf" srcId="{DD37A1E1-25B5-4867-B27C-846DC6D1120C}" destId="{1273D686-0F04-46D6-8870-1B029C99890F}" srcOrd="0" destOrd="0" presId="urn:microsoft.com/office/officeart/2005/8/layout/orgChart1"/>
    <dgm:cxn modelId="{83F2E0C3-EA75-41F4-A1E4-BC5FB8E132F1}" srcId="{66F158F4-7345-4831-87FB-344DDDDC8559}" destId="{DF501995-7CD9-4BC3-914A-CF621AD3A2B6}" srcOrd="5" destOrd="0" parTransId="{CD0685A3-547F-49A0-9934-38468E0DD3C2}" sibTransId="{FD57E80B-0AF6-4DAA-BE54-951691B8FE64}"/>
    <dgm:cxn modelId="{2B0767B6-C215-4AB6-A66D-857FB7708FBD}" type="presOf" srcId="{52ACE0E2-78DD-4833-BC77-A549D09792EB}" destId="{5624BA98-A2CC-4D54-B23A-12B10FB7D028}" srcOrd="0" destOrd="0" presId="urn:microsoft.com/office/officeart/2005/8/layout/orgChart1"/>
    <dgm:cxn modelId="{B7EA7728-DB0B-4E94-B219-9EB40B02E497}" type="presOf" srcId="{A604A18F-7149-4462-B009-8D4E84844B3B}" destId="{E59C5D2D-0AA4-4BBC-A73D-0DA5AA0764A0}" srcOrd="0" destOrd="0" presId="urn:microsoft.com/office/officeart/2005/8/layout/orgChart1"/>
    <dgm:cxn modelId="{33217D9F-D8CC-4E41-B522-78CC628D8F62}" type="presOf" srcId="{2F7A1B0D-071D-4383-9EA5-3E6DB9C5BDCF}" destId="{D7D5D437-1FB3-4A1C-9F90-95514FD293BB}" srcOrd="1" destOrd="0" presId="urn:microsoft.com/office/officeart/2005/8/layout/orgChart1"/>
    <dgm:cxn modelId="{90C17CAE-552F-41E1-B67A-84A2387AACA3}" type="presOf" srcId="{D9F1017B-6C9F-4053-AA21-DBB454C907B6}" destId="{B70568B4-21BF-4C94-9A2A-EF7A53901C9A}" srcOrd="0" destOrd="0" presId="urn:microsoft.com/office/officeart/2005/8/layout/orgChart1"/>
    <dgm:cxn modelId="{2A2E0DBE-8F87-4095-9813-072F39508E8D}" type="presOf" srcId="{1D2527BF-77E6-42B9-9EEE-D1651FAE0BCD}" destId="{17B45D4F-92D7-48E5-BD5E-3A179C76C735}" srcOrd="0" destOrd="0" presId="urn:microsoft.com/office/officeart/2005/8/layout/orgChart1"/>
    <dgm:cxn modelId="{6E6E2E51-7CFC-40BD-B3F1-CDEB14F0CE94}" type="presOf" srcId="{BE1A0B03-3055-42DA-A6FB-B48B6B7C9BCC}" destId="{A60FD53B-04BE-42CC-905E-64A3F494AD40}" srcOrd="0" destOrd="0" presId="urn:microsoft.com/office/officeart/2005/8/layout/orgChart1"/>
    <dgm:cxn modelId="{B7D1310A-7104-40D3-A700-117286384525}" srcId="{2976376E-2AA5-4EBF-84F8-9CF3C5B26FC4}" destId="{4DD7ED1B-DBD6-4885-8947-DB6DD430ABEF}" srcOrd="6" destOrd="0" parTransId="{544B05E4-6494-4259-9946-CC6FCFB24C48}" sibTransId="{73131898-0C48-420E-9245-2CFDA21ACF5B}"/>
    <dgm:cxn modelId="{73A32882-E1B0-4D5B-B1D5-B4A7B7281B9F}" type="presOf" srcId="{DD37A1E1-25B5-4867-B27C-846DC6D1120C}" destId="{FC6EF863-5387-43DA-B3E0-4D97BF677BD5}" srcOrd="1" destOrd="0" presId="urn:microsoft.com/office/officeart/2005/8/layout/orgChart1"/>
    <dgm:cxn modelId="{04F64C9D-65D0-46EC-BA0E-83C009501ED4}" type="presOf" srcId="{E816F879-2AF1-438A-A182-D0D4597056F9}" destId="{36F1B921-53A6-4246-9C49-A1EC72952DDD}" srcOrd="0" destOrd="0" presId="urn:microsoft.com/office/officeart/2005/8/layout/orgChart1"/>
    <dgm:cxn modelId="{59DE0BA5-604C-4CBB-8AE6-288F54B9D80E}" type="presOf" srcId="{D62F55F2-5C12-4AA8-B31B-4C0E4765473B}" destId="{9046D9CF-1B5B-479D-9344-FE63D9D89C22}" srcOrd="0" destOrd="0" presId="urn:microsoft.com/office/officeart/2005/8/layout/orgChart1"/>
    <dgm:cxn modelId="{DD74088D-AA8E-4A59-AA2A-37B7D961F9FA}" type="presOf" srcId="{60C95947-2FB4-4A7A-9151-718814B073F4}" destId="{83C86A9E-46C7-4CD9-ACED-D3E6B7B796F5}" srcOrd="0" destOrd="0" presId="urn:microsoft.com/office/officeart/2005/8/layout/orgChart1"/>
    <dgm:cxn modelId="{00450183-5F14-42EA-876D-D105E99F87A1}" srcId="{2976376E-2AA5-4EBF-84F8-9CF3C5B26FC4}" destId="{2F7A1B0D-071D-4383-9EA5-3E6DB9C5BDCF}" srcOrd="5" destOrd="0" parTransId="{423BDCE5-A722-4F63-8081-4BA0E4CA8A12}" sibTransId="{6E7142FF-C02D-44B2-B191-57C7B34F365E}"/>
    <dgm:cxn modelId="{732AC0D2-88B4-492B-BC8E-D15EE5461D34}" type="presOf" srcId="{13F1002C-D750-4BFD-BB02-46DCF60C2A01}" destId="{14017DCE-558C-4D3D-A3DD-A58A0B9DA129}" srcOrd="1" destOrd="0" presId="urn:microsoft.com/office/officeart/2005/8/layout/orgChart1"/>
    <dgm:cxn modelId="{BBB16CFC-2E3D-4522-841F-1199A03AD516}" type="presOf" srcId="{2F7A1B0D-071D-4383-9EA5-3E6DB9C5BDCF}" destId="{381489BA-28BF-447F-88C8-4FE57A7A09E6}" srcOrd="0" destOrd="0" presId="urn:microsoft.com/office/officeart/2005/8/layout/orgChart1"/>
    <dgm:cxn modelId="{51C3CB99-A775-4888-BA4F-D915C479AC63}" type="presOf" srcId="{25A6098E-3063-4A86-A153-B8103B52C169}" destId="{5F141C60-56ED-4AB5-BF47-61B742E1BB9D}" srcOrd="1" destOrd="0" presId="urn:microsoft.com/office/officeart/2005/8/layout/orgChart1"/>
    <dgm:cxn modelId="{AA2F940F-ECD8-4513-BE5A-05D632D7BA06}" type="presOf" srcId="{F31D06A4-E13C-46E1-92ED-8DA81BDCA73F}" destId="{51B46368-E5FE-4E3D-B54B-5E6D6FA1B0E7}" srcOrd="0" destOrd="0" presId="urn:microsoft.com/office/officeart/2005/8/layout/orgChart1"/>
    <dgm:cxn modelId="{5D74A770-5E99-4176-9C51-C241A6F7A409}" type="presOf" srcId="{36988BA6-23C7-4EB2-B062-3A6660702D7E}" destId="{398FA633-0036-4E14-8493-666F8A672F28}" srcOrd="0" destOrd="0" presId="urn:microsoft.com/office/officeart/2005/8/layout/orgChart1"/>
    <dgm:cxn modelId="{A0CFB33B-2BAA-44EE-8A4B-F6B13A15CFDD}" type="presOf" srcId="{8CD47278-0364-4D67-B0E9-4E63CA9ACD5D}" destId="{0D718B27-A89D-4590-B9D0-4082D8D98DF3}" srcOrd="0" destOrd="0" presId="urn:microsoft.com/office/officeart/2005/8/layout/orgChart1"/>
    <dgm:cxn modelId="{2EB68636-01A5-4F79-A7A8-C953D0873AFC}" srcId="{60C95947-2FB4-4A7A-9151-718814B073F4}" destId="{56824383-A434-4895-B9DC-371BC53A3D79}" srcOrd="0" destOrd="0" parTransId="{391EFE62-8C8C-4A17-BF10-DAAF8F27277E}" sibTransId="{C5450659-8949-4AA7-8AFC-B87A6E1A6DFA}"/>
    <dgm:cxn modelId="{AABC60F8-33A0-4B89-B149-DDC5BEB6222E}" type="presOf" srcId="{625E0C7A-3BF7-44D5-A208-17B631C3DC23}" destId="{76A5E94D-CD53-431C-B5A2-09D202B695D9}" srcOrd="0" destOrd="0" presId="urn:microsoft.com/office/officeart/2005/8/layout/orgChart1"/>
    <dgm:cxn modelId="{ABBDD7A1-F214-4B00-8044-1AC775D588A4}" type="presOf" srcId="{BE1A0B03-3055-42DA-A6FB-B48B6B7C9BCC}" destId="{70F19090-323A-41AC-BC60-F22EF8F3A1C1}" srcOrd="1" destOrd="0" presId="urn:microsoft.com/office/officeart/2005/8/layout/orgChart1"/>
    <dgm:cxn modelId="{52C710AB-B6B1-40E4-BB73-A6438BDC8354}" srcId="{66F158F4-7345-4831-87FB-344DDDDC8559}" destId="{6A90BBA6-D7E6-45CF-B258-8BA490C355B2}" srcOrd="1" destOrd="0" parTransId="{953FA66F-8D60-4988-A942-3EE275C48C4C}" sibTransId="{ACDE20C9-C530-4417-8606-E07BAECAB5BB}"/>
    <dgm:cxn modelId="{688CFF7F-4C22-46DA-B684-E81FED7D0EDB}" type="presParOf" srcId="{84C9CB7F-11E2-4D28-8A29-F4DA2E46EB95}" destId="{49057890-0604-45C6-9C88-FBDB3822AF9B}" srcOrd="0" destOrd="0" presId="urn:microsoft.com/office/officeart/2005/8/layout/orgChart1"/>
    <dgm:cxn modelId="{4C3CC206-8341-46A1-A8FC-6EDC5117D6C2}" type="presParOf" srcId="{49057890-0604-45C6-9C88-FBDB3822AF9B}" destId="{6E90858A-2EE7-43F9-924A-9E9608F0EE53}" srcOrd="0" destOrd="0" presId="urn:microsoft.com/office/officeart/2005/8/layout/orgChart1"/>
    <dgm:cxn modelId="{62C13C54-F0CB-4A62-9258-D8CDAD31F6B4}" type="presParOf" srcId="{6E90858A-2EE7-43F9-924A-9E9608F0EE53}" destId="{FA64AD26-193E-4178-83F3-C79AF958867D}" srcOrd="0" destOrd="0" presId="urn:microsoft.com/office/officeart/2005/8/layout/orgChart1"/>
    <dgm:cxn modelId="{1EC02969-A5E9-4B56-8E9A-1F2A8EBC67D7}" type="presParOf" srcId="{6E90858A-2EE7-43F9-924A-9E9608F0EE53}" destId="{7FB6BF88-7468-4074-83E8-157CF135172C}" srcOrd="1" destOrd="0" presId="urn:microsoft.com/office/officeart/2005/8/layout/orgChart1"/>
    <dgm:cxn modelId="{CEBE5449-5FEF-46DE-A709-577E85EC0675}" type="presParOf" srcId="{49057890-0604-45C6-9C88-FBDB3822AF9B}" destId="{70E26FC3-AECF-4820-A070-B2FFAAD11AE1}" srcOrd="1" destOrd="0" presId="urn:microsoft.com/office/officeart/2005/8/layout/orgChart1"/>
    <dgm:cxn modelId="{25B3E3C9-4ED3-41F8-9649-6993802AB29B}" type="presParOf" srcId="{70E26FC3-AECF-4820-A070-B2FFAAD11AE1}" destId="{86E3ADC9-AE3E-47F5-ACAD-11739D1E9BC5}" srcOrd="0" destOrd="0" presId="urn:microsoft.com/office/officeart/2005/8/layout/orgChart1"/>
    <dgm:cxn modelId="{A02655D0-A838-4419-B566-97D5433A8BAB}" type="presParOf" srcId="{70E26FC3-AECF-4820-A070-B2FFAAD11AE1}" destId="{FE7D6333-9D05-45FC-B21A-A55B25D6132B}" srcOrd="1" destOrd="0" presId="urn:microsoft.com/office/officeart/2005/8/layout/orgChart1"/>
    <dgm:cxn modelId="{AFC6D966-DF52-4192-9DFD-4F1B95F046B6}" type="presParOf" srcId="{FE7D6333-9D05-45FC-B21A-A55B25D6132B}" destId="{CD5ED15C-D102-420E-9011-F6EE44A0309A}" srcOrd="0" destOrd="0" presId="urn:microsoft.com/office/officeart/2005/8/layout/orgChart1"/>
    <dgm:cxn modelId="{13688EC9-0A60-4341-A019-190B50775EA2}" type="presParOf" srcId="{CD5ED15C-D102-420E-9011-F6EE44A0309A}" destId="{1FAE715C-37E5-434B-89ED-11243F0D6266}" srcOrd="0" destOrd="0" presId="urn:microsoft.com/office/officeart/2005/8/layout/orgChart1"/>
    <dgm:cxn modelId="{299832FB-0F63-436D-A9F1-ADB91054288A}" type="presParOf" srcId="{CD5ED15C-D102-420E-9011-F6EE44A0309A}" destId="{F8BAFAC3-7713-4117-9FA4-2EF7C09BE5F3}" srcOrd="1" destOrd="0" presId="urn:microsoft.com/office/officeart/2005/8/layout/orgChart1"/>
    <dgm:cxn modelId="{965C2607-9836-4E38-A441-BA05DDD57260}" type="presParOf" srcId="{FE7D6333-9D05-45FC-B21A-A55B25D6132B}" destId="{BA37B1EA-63AD-4272-A3A8-CFC8E84E2E23}" srcOrd="1" destOrd="0" presId="urn:microsoft.com/office/officeart/2005/8/layout/orgChart1"/>
    <dgm:cxn modelId="{D31E1D7E-B736-4F01-A105-DC837D5132D0}" type="presParOf" srcId="{BA37B1EA-63AD-4272-A3A8-CFC8E84E2E23}" destId="{0D718B27-A89D-4590-B9D0-4082D8D98DF3}" srcOrd="0" destOrd="0" presId="urn:microsoft.com/office/officeart/2005/8/layout/orgChart1"/>
    <dgm:cxn modelId="{548783E2-9F32-4B9A-95A1-5C03BF8F5D84}" type="presParOf" srcId="{BA37B1EA-63AD-4272-A3A8-CFC8E84E2E23}" destId="{48803190-383B-49CC-933A-68B89A1A3596}" srcOrd="1" destOrd="0" presId="urn:microsoft.com/office/officeart/2005/8/layout/orgChart1"/>
    <dgm:cxn modelId="{0C8FD576-B83F-4918-A425-ACA4D11EE863}" type="presParOf" srcId="{48803190-383B-49CC-933A-68B89A1A3596}" destId="{56BA8C01-5415-44C4-8FEE-83B2296C6D4A}" srcOrd="0" destOrd="0" presId="urn:microsoft.com/office/officeart/2005/8/layout/orgChart1"/>
    <dgm:cxn modelId="{4671FF1C-617F-4EB7-A6A9-078AD873BEF5}" type="presParOf" srcId="{56BA8C01-5415-44C4-8FEE-83B2296C6D4A}" destId="{BDD1219B-4304-419D-8FC6-0B9E8A57A08A}" srcOrd="0" destOrd="0" presId="urn:microsoft.com/office/officeart/2005/8/layout/orgChart1"/>
    <dgm:cxn modelId="{804D7202-7DCE-4E3A-BC8D-1431753FB8EC}" type="presParOf" srcId="{56BA8C01-5415-44C4-8FEE-83B2296C6D4A}" destId="{E0762896-6E58-487A-8D67-6958F130AF16}" srcOrd="1" destOrd="0" presId="urn:microsoft.com/office/officeart/2005/8/layout/orgChart1"/>
    <dgm:cxn modelId="{EE6F28C6-B90B-46E5-8416-373170907621}" type="presParOf" srcId="{48803190-383B-49CC-933A-68B89A1A3596}" destId="{E47C8DC8-D10C-43E7-902E-CD90D5510EEC}" srcOrd="1" destOrd="0" presId="urn:microsoft.com/office/officeart/2005/8/layout/orgChart1"/>
    <dgm:cxn modelId="{3B99A689-1390-484F-B1AA-C6987D040289}" type="presParOf" srcId="{48803190-383B-49CC-933A-68B89A1A3596}" destId="{D37E7675-6CF5-4923-AECD-BB7439BAD74C}" srcOrd="2" destOrd="0" presId="urn:microsoft.com/office/officeart/2005/8/layout/orgChart1"/>
    <dgm:cxn modelId="{AFE70D6A-837A-4DB5-B624-3C69682BF876}" type="presParOf" srcId="{BA37B1EA-63AD-4272-A3A8-CFC8E84E2E23}" destId="{5624BA98-A2CC-4D54-B23A-12B10FB7D028}" srcOrd="2" destOrd="0" presId="urn:microsoft.com/office/officeart/2005/8/layout/orgChart1"/>
    <dgm:cxn modelId="{6C3F9FA5-A60A-4A47-8C3C-48A77510AA8C}" type="presParOf" srcId="{BA37B1EA-63AD-4272-A3A8-CFC8E84E2E23}" destId="{A3A62777-FFC7-44E7-9031-C351B83FA191}" srcOrd="3" destOrd="0" presId="urn:microsoft.com/office/officeart/2005/8/layout/orgChart1"/>
    <dgm:cxn modelId="{B297A0B6-3782-4023-AD04-544835F2AD11}" type="presParOf" srcId="{A3A62777-FFC7-44E7-9031-C351B83FA191}" destId="{02241E98-3B85-4ECC-880E-FA6E18F6810C}" srcOrd="0" destOrd="0" presId="urn:microsoft.com/office/officeart/2005/8/layout/orgChart1"/>
    <dgm:cxn modelId="{46E1A409-1AD0-486D-A0E0-EF8C323755CA}" type="presParOf" srcId="{02241E98-3B85-4ECC-880E-FA6E18F6810C}" destId="{76A5E94D-CD53-431C-B5A2-09D202B695D9}" srcOrd="0" destOrd="0" presId="urn:microsoft.com/office/officeart/2005/8/layout/orgChart1"/>
    <dgm:cxn modelId="{E20A6672-5FBB-452B-A770-567FF242C450}" type="presParOf" srcId="{02241E98-3B85-4ECC-880E-FA6E18F6810C}" destId="{417DD84E-4FF7-4E60-B5C1-4680333BFEC0}" srcOrd="1" destOrd="0" presId="urn:microsoft.com/office/officeart/2005/8/layout/orgChart1"/>
    <dgm:cxn modelId="{6428488A-ACB7-4499-AF07-6224B69694AA}" type="presParOf" srcId="{A3A62777-FFC7-44E7-9031-C351B83FA191}" destId="{A25FDB03-BDB2-402E-BF60-6622CFB07E9A}" srcOrd="1" destOrd="0" presId="urn:microsoft.com/office/officeart/2005/8/layout/orgChart1"/>
    <dgm:cxn modelId="{5F6DC9D4-69AA-476F-83AD-75A49F9E2C40}" type="presParOf" srcId="{A3A62777-FFC7-44E7-9031-C351B83FA191}" destId="{CDAEF882-9DD7-4864-B24A-2922478F3257}" srcOrd="2" destOrd="0" presId="urn:microsoft.com/office/officeart/2005/8/layout/orgChart1"/>
    <dgm:cxn modelId="{4D436113-0796-419D-BC7B-3589E636493F}" type="presParOf" srcId="{BA37B1EA-63AD-4272-A3A8-CFC8E84E2E23}" destId="{F8C3C28C-C73D-4D44-85CA-6C49EC72C67D}" srcOrd="4" destOrd="0" presId="urn:microsoft.com/office/officeart/2005/8/layout/orgChart1"/>
    <dgm:cxn modelId="{90C39D5A-EC05-4063-AB5B-A3B2D8D45400}" type="presParOf" srcId="{BA37B1EA-63AD-4272-A3A8-CFC8E84E2E23}" destId="{794D353A-6548-491D-8796-23A358C2DC22}" srcOrd="5" destOrd="0" presId="urn:microsoft.com/office/officeart/2005/8/layout/orgChart1"/>
    <dgm:cxn modelId="{249223F0-59C4-47DF-BCC4-F3390C2D8469}" type="presParOf" srcId="{794D353A-6548-491D-8796-23A358C2DC22}" destId="{564CD3AF-54A2-4214-B789-95B522CD780C}" srcOrd="0" destOrd="0" presId="urn:microsoft.com/office/officeart/2005/8/layout/orgChart1"/>
    <dgm:cxn modelId="{A0ACB728-4227-4A34-B43E-7D4B776C9A84}" type="presParOf" srcId="{564CD3AF-54A2-4214-B789-95B522CD780C}" destId="{EC0A843F-4D18-4DCD-8139-3F98301EB89B}" srcOrd="0" destOrd="0" presId="urn:microsoft.com/office/officeart/2005/8/layout/orgChart1"/>
    <dgm:cxn modelId="{4E8E0337-C265-4E7B-9FC9-55650636783E}" type="presParOf" srcId="{564CD3AF-54A2-4214-B789-95B522CD780C}" destId="{97F8DAB2-44BE-4F39-B413-2C6C18B42C2E}" srcOrd="1" destOrd="0" presId="urn:microsoft.com/office/officeart/2005/8/layout/orgChart1"/>
    <dgm:cxn modelId="{05DBAAD4-DAC7-4B81-8D5D-571C19A4BABD}" type="presParOf" srcId="{794D353A-6548-491D-8796-23A358C2DC22}" destId="{C68A89A0-4559-4033-9A08-FCA9533BBDB6}" srcOrd="1" destOrd="0" presId="urn:microsoft.com/office/officeart/2005/8/layout/orgChart1"/>
    <dgm:cxn modelId="{F3423AE6-13AC-46D6-8E19-13050ABBCF51}" type="presParOf" srcId="{794D353A-6548-491D-8796-23A358C2DC22}" destId="{CAF3C3AE-C1CB-4209-80AB-EA71CB9A9B31}" srcOrd="2" destOrd="0" presId="urn:microsoft.com/office/officeart/2005/8/layout/orgChart1"/>
    <dgm:cxn modelId="{C83A19BF-1EA3-44BA-9CF8-670733938C8C}" type="presParOf" srcId="{BA37B1EA-63AD-4272-A3A8-CFC8E84E2E23}" destId="{6401C198-84C4-4B74-B02B-E31106DA1815}" srcOrd="6" destOrd="0" presId="urn:microsoft.com/office/officeart/2005/8/layout/orgChart1"/>
    <dgm:cxn modelId="{EBCD6A46-966F-4D47-872C-CDDE91B6CB4A}" type="presParOf" srcId="{BA37B1EA-63AD-4272-A3A8-CFC8E84E2E23}" destId="{D32495EB-5A25-47FF-A180-2F29B0B8C167}" srcOrd="7" destOrd="0" presId="urn:microsoft.com/office/officeart/2005/8/layout/orgChart1"/>
    <dgm:cxn modelId="{9A30980B-B718-447D-B53C-1C2758195B5E}" type="presParOf" srcId="{D32495EB-5A25-47FF-A180-2F29B0B8C167}" destId="{165D63E9-3A90-4747-A08C-2BA06D5A0D7C}" srcOrd="0" destOrd="0" presId="urn:microsoft.com/office/officeart/2005/8/layout/orgChart1"/>
    <dgm:cxn modelId="{E63AC790-AB2C-4FE2-8780-E68B708B8980}" type="presParOf" srcId="{165D63E9-3A90-4747-A08C-2BA06D5A0D7C}" destId="{D9282473-0C87-4774-8E81-2E6008CB40C7}" srcOrd="0" destOrd="0" presId="urn:microsoft.com/office/officeart/2005/8/layout/orgChart1"/>
    <dgm:cxn modelId="{0F3FA0C0-E7FA-4F15-94C1-87DDF2CD0966}" type="presParOf" srcId="{165D63E9-3A90-4747-A08C-2BA06D5A0D7C}" destId="{EACF0294-06D0-469E-9E47-F20F19871B19}" srcOrd="1" destOrd="0" presId="urn:microsoft.com/office/officeart/2005/8/layout/orgChart1"/>
    <dgm:cxn modelId="{C7F3B2CE-5897-4B1F-838F-34A6AD00A6EA}" type="presParOf" srcId="{D32495EB-5A25-47FF-A180-2F29B0B8C167}" destId="{CE03D818-DBD7-4798-83ED-94585AFB996E}" srcOrd="1" destOrd="0" presId="urn:microsoft.com/office/officeart/2005/8/layout/orgChart1"/>
    <dgm:cxn modelId="{7140E1F3-8DB1-40CF-9068-EFB93F397B99}" type="presParOf" srcId="{D32495EB-5A25-47FF-A180-2F29B0B8C167}" destId="{345A6986-052B-40DD-A3D6-9851F5740013}" srcOrd="2" destOrd="0" presId="urn:microsoft.com/office/officeart/2005/8/layout/orgChart1"/>
    <dgm:cxn modelId="{6C060AED-23A4-42E1-BD42-50ADB20F6EDA}" type="presParOf" srcId="{BA37B1EA-63AD-4272-A3A8-CFC8E84E2E23}" destId="{9F898402-1C80-4801-BE05-4B8B014B4A97}" srcOrd="8" destOrd="0" presId="urn:microsoft.com/office/officeart/2005/8/layout/orgChart1"/>
    <dgm:cxn modelId="{DC1BE814-7FE2-4B62-9FDE-850DE41EE17F}" type="presParOf" srcId="{BA37B1EA-63AD-4272-A3A8-CFC8E84E2E23}" destId="{42650EFE-ECC8-4955-B3E4-C7B74AED946C}" srcOrd="9" destOrd="0" presId="urn:microsoft.com/office/officeart/2005/8/layout/orgChart1"/>
    <dgm:cxn modelId="{41FAA702-B9AF-4282-9FEF-D3FADCF9BC28}" type="presParOf" srcId="{42650EFE-ECC8-4955-B3E4-C7B74AED946C}" destId="{1B57F82A-2E8C-40C6-A645-6E2F0EACE16F}" srcOrd="0" destOrd="0" presId="urn:microsoft.com/office/officeart/2005/8/layout/orgChart1"/>
    <dgm:cxn modelId="{382E43F1-37A5-4760-A72B-2D2D7E31752B}" type="presParOf" srcId="{1B57F82A-2E8C-40C6-A645-6E2F0EACE16F}" destId="{63A0440E-1264-43C3-B71F-876F775B31D8}" srcOrd="0" destOrd="0" presId="urn:microsoft.com/office/officeart/2005/8/layout/orgChart1"/>
    <dgm:cxn modelId="{FC0C1FB5-8E70-4833-A914-CD2A4FBCE320}" type="presParOf" srcId="{1B57F82A-2E8C-40C6-A645-6E2F0EACE16F}" destId="{AD50634E-CD37-4914-B89E-D98DFD40F5D2}" srcOrd="1" destOrd="0" presId="urn:microsoft.com/office/officeart/2005/8/layout/orgChart1"/>
    <dgm:cxn modelId="{C7AB8C84-AF6D-4403-B205-CDE3A8A4A331}" type="presParOf" srcId="{42650EFE-ECC8-4955-B3E4-C7B74AED946C}" destId="{970B5BED-7466-4126-889D-7A68C9E6D090}" srcOrd="1" destOrd="0" presId="urn:microsoft.com/office/officeart/2005/8/layout/orgChart1"/>
    <dgm:cxn modelId="{DBEB72DF-2E26-45AD-8F9C-A3668002465A}" type="presParOf" srcId="{42650EFE-ECC8-4955-B3E4-C7B74AED946C}" destId="{833DB8AA-D391-4A0A-A17D-8A5DA7ABF5FD}" srcOrd="2" destOrd="0" presId="urn:microsoft.com/office/officeart/2005/8/layout/orgChart1"/>
    <dgm:cxn modelId="{F783066A-10B6-4A00-9B0C-35DB0EAD112D}" type="presParOf" srcId="{BA37B1EA-63AD-4272-A3A8-CFC8E84E2E23}" destId="{F0AAE8FC-D115-4D08-9757-9F7C4C4D03DE}" srcOrd="10" destOrd="0" presId="urn:microsoft.com/office/officeart/2005/8/layout/orgChart1"/>
    <dgm:cxn modelId="{39FEE5BD-016E-4778-BF15-2FC400509842}" type="presParOf" srcId="{BA37B1EA-63AD-4272-A3A8-CFC8E84E2E23}" destId="{1990FD24-E2F9-436A-8D95-6781DD28A152}" srcOrd="11" destOrd="0" presId="urn:microsoft.com/office/officeart/2005/8/layout/orgChart1"/>
    <dgm:cxn modelId="{0AD9AAB2-DFE2-4FC9-A4C0-73E37C1E6632}" type="presParOf" srcId="{1990FD24-E2F9-436A-8D95-6781DD28A152}" destId="{CDFF6B99-5450-47A0-AF1C-BB7EE3910D0C}" srcOrd="0" destOrd="0" presId="urn:microsoft.com/office/officeart/2005/8/layout/orgChart1"/>
    <dgm:cxn modelId="{16D3A861-2CE0-4488-B980-6937B32EDEB4}" type="presParOf" srcId="{CDFF6B99-5450-47A0-AF1C-BB7EE3910D0C}" destId="{83B8989B-B004-4D0F-8C6E-A3D4137D4B08}" srcOrd="0" destOrd="0" presId="urn:microsoft.com/office/officeart/2005/8/layout/orgChart1"/>
    <dgm:cxn modelId="{B0195C56-1FE4-4D4A-AF4F-E35951E28EA2}" type="presParOf" srcId="{CDFF6B99-5450-47A0-AF1C-BB7EE3910D0C}" destId="{4D6603B3-D343-4084-851E-F7E2E3BECCC7}" srcOrd="1" destOrd="0" presId="urn:microsoft.com/office/officeart/2005/8/layout/orgChart1"/>
    <dgm:cxn modelId="{13C0A452-73A4-4A16-8BD3-34DA0B279E29}" type="presParOf" srcId="{1990FD24-E2F9-436A-8D95-6781DD28A152}" destId="{E4C7207D-E3BE-47B2-8A20-CA339EB2FD97}" srcOrd="1" destOrd="0" presId="urn:microsoft.com/office/officeart/2005/8/layout/orgChart1"/>
    <dgm:cxn modelId="{F182FCDC-1E07-46F3-A6C4-029C721836C5}" type="presParOf" srcId="{1990FD24-E2F9-436A-8D95-6781DD28A152}" destId="{15C9EB85-9302-4690-ABDD-C0F5C6CEB2D0}" srcOrd="2" destOrd="0" presId="urn:microsoft.com/office/officeart/2005/8/layout/orgChart1"/>
    <dgm:cxn modelId="{AC5E4112-8DB2-4D3C-A66B-FC6495B5C2D6}" type="presParOf" srcId="{BA37B1EA-63AD-4272-A3A8-CFC8E84E2E23}" destId="{284D43CD-FBB4-4689-A146-EB14C75CE35C}" srcOrd="12" destOrd="0" presId="urn:microsoft.com/office/officeart/2005/8/layout/orgChart1"/>
    <dgm:cxn modelId="{D0975CB2-B361-439C-829C-84E5A1286B47}" type="presParOf" srcId="{BA37B1EA-63AD-4272-A3A8-CFC8E84E2E23}" destId="{05276225-B4D6-4003-B816-EE314B4FC453}" srcOrd="13" destOrd="0" presId="urn:microsoft.com/office/officeart/2005/8/layout/orgChart1"/>
    <dgm:cxn modelId="{57D14B0E-4319-4A2C-82E8-1FC2C5510852}" type="presParOf" srcId="{05276225-B4D6-4003-B816-EE314B4FC453}" destId="{6625111D-3519-4026-93E6-14CB548A5ED2}" srcOrd="0" destOrd="0" presId="urn:microsoft.com/office/officeart/2005/8/layout/orgChart1"/>
    <dgm:cxn modelId="{FD1FF0FE-F76A-478C-8B28-D14F179AA1C2}" type="presParOf" srcId="{6625111D-3519-4026-93E6-14CB548A5ED2}" destId="{68CB8AB2-E56E-400D-BA94-2CFD48081A68}" srcOrd="0" destOrd="0" presId="urn:microsoft.com/office/officeart/2005/8/layout/orgChart1"/>
    <dgm:cxn modelId="{B99729A7-B448-45DF-96EC-19619BC10853}" type="presParOf" srcId="{6625111D-3519-4026-93E6-14CB548A5ED2}" destId="{93BA62FB-A10C-4C6E-A101-B86A95283F9D}" srcOrd="1" destOrd="0" presId="urn:microsoft.com/office/officeart/2005/8/layout/orgChart1"/>
    <dgm:cxn modelId="{A875C425-1381-465C-B837-74A7FB836324}" type="presParOf" srcId="{05276225-B4D6-4003-B816-EE314B4FC453}" destId="{74A287F9-9ECE-48FB-99C7-93E9027CE3F4}" srcOrd="1" destOrd="0" presId="urn:microsoft.com/office/officeart/2005/8/layout/orgChart1"/>
    <dgm:cxn modelId="{F43F9B89-AE26-4B4B-8660-A8B5F64F6BBF}" type="presParOf" srcId="{05276225-B4D6-4003-B816-EE314B4FC453}" destId="{8C3DD3FB-1878-404D-BAF2-80AE172822D2}" srcOrd="2" destOrd="0" presId="urn:microsoft.com/office/officeart/2005/8/layout/orgChart1"/>
    <dgm:cxn modelId="{B4CB04A5-3738-4EFA-AABD-5EF9164B394E}" type="presParOf" srcId="{FE7D6333-9D05-45FC-B21A-A55B25D6132B}" destId="{BCC4FDA9-C21C-4C75-863D-F6275C7FF41A}" srcOrd="2" destOrd="0" presId="urn:microsoft.com/office/officeart/2005/8/layout/orgChart1"/>
    <dgm:cxn modelId="{161636E9-BA58-468C-8F9F-95CAB1238F74}" type="presParOf" srcId="{70E26FC3-AECF-4820-A070-B2FFAAD11AE1}" destId="{7FEC52A2-C364-48D5-9751-D876197B05B1}" srcOrd="2" destOrd="0" presId="urn:microsoft.com/office/officeart/2005/8/layout/orgChart1"/>
    <dgm:cxn modelId="{1DE439FC-1217-41CC-8182-B0F5A7A477B9}" type="presParOf" srcId="{70E26FC3-AECF-4820-A070-B2FFAAD11AE1}" destId="{53419BDD-D8F1-4004-BA7C-F36BE9D17E82}" srcOrd="3" destOrd="0" presId="urn:microsoft.com/office/officeart/2005/8/layout/orgChart1"/>
    <dgm:cxn modelId="{0BD28719-5638-4A0F-815E-A4BEF97DC457}" type="presParOf" srcId="{53419BDD-D8F1-4004-BA7C-F36BE9D17E82}" destId="{78E040A2-23DE-4002-9D94-256C545C1659}" srcOrd="0" destOrd="0" presId="urn:microsoft.com/office/officeart/2005/8/layout/orgChart1"/>
    <dgm:cxn modelId="{D0D05B50-7337-4779-95AD-67D6052EEB1E}" type="presParOf" srcId="{78E040A2-23DE-4002-9D94-256C545C1659}" destId="{1273D686-0F04-46D6-8870-1B029C99890F}" srcOrd="0" destOrd="0" presId="urn:microsoft.com/office/officeart/2005/8/layout/orgChart1"/>
    <dgm:cxn modelId="{3F7A12D1-82DA-481E-866E-5AC49C1C0C3A}" type="presParOf" srcId="{78E040A2-23DE-4002-9D94-256C545C1659}" destId="{FC6EF863-5387-43DA-B3E0-4D97BF677BD5}" srcOrd="1" destOrd="0" presId="urn:microsoft.com/office/officeart/2005/8/layout/orgChart1"/>
    <dgm:cxn modelId="{040C571E-94DC-4E79-9884-F63CD6E21C8F}" type="presParOf" srcId="{53419BDD-D8F1-4004-BA7C-F36BE9D17E82}" destId="{58B1D825-8975-4787-8BD1-A09E9CBF4369}" srcOrd="1" destOrd="0" presId="urn:microsoft.com/office/officeart/2005/8/layout/orgChart1"/>
    <dgm:cxn modelId="{545D9156-B591-40AD-8094-5B7C99D79A13}" type="presParOf" srcId="{58B1D825-8975-4787-8BD1-A09E9CBF4369}" destId="{26A53155-F986-40D0-B23D-1CF991459E22}" srcOrd="0" destOrd="0" presId="urn:microsoft.com/office/officeart/2005/8/layout/orgChart1"/>
    <dgm:cxn modelId="{BC1C5589-FB13-46E9-9167-229F87946006}" type="presParOf" srcId="{58B1D825-8975-4787-8BD1-A09E9CBF4369}" destId="{01E1FC7D-6CF1-440A-AC5E-7FEE36048F16}" srcOrd="1" destOrd="0" presId="urn:microsoft.com/office/officeart/2005/8/layout/orgChart1"/>
    <dgm:cxn modelId="{46CE2D97-69F0-420A-9F56-B3F0D903DEC0}" type="presParOf" srcId="{01E1FC7D-6CF1-440A-AC5E-7FEE36048F16}" destId="{9861FA2A-6B66-4D55-BC73-9ECCF26BC33C}" srcOrd="0" destOrd="0" presId="urn:microsoft.com/office/officeart/2005/8/layout/orgChart1"/>
    <dgm:cxn modelId="{FCEFED14-8291-4570-82FB-D1AD23C08549}" type="presParOf" srcId="{9861FA2A-6B66-4D55-BC73-9ECCF26BC33C}" destId="{E9AB6B0D-5040-4355-ABD2-954D19CF0A77}" srcOrd="0" destOrd="0" presId="urn:microsoft.com/office/officeart/2005/8/layout/orgChart1"/>
    <dgm:cxn modelId="{9F80DEB0-545C-44C3-A25B-C8D963B43F1B}" type="presParOf" srcId="{9861FA2A-6B66-4D55-BC73-9ECCF26BC33C}" destId="{2A0AEE52-2197-4815-BB96-45027752F925}" srcOrd="1" destOrd="0" presId="urn:microsoft.com/office/officeart/2005/8/layout/orgChart1"/>
    <dgm:cxn modelId="{E9B09EE5-199E-40D4-B6A6-486476C59648}" type="presParOf" srcId="{01E1FC7D-6CF1-440A-AC5E-7FEE36048F16}" destId="{61057A14-9A91-4484-8DED-5DDC85BE866B}" srcOrd="1" destOrd="0" presId="urn:microsoft.com/office/officeart/2005/8/layout/orgChart1"/>
    <dgm:cxn modelId="{323B71BB-7D02-45F1-871E-82A10B179827}" type="presParOf" srcId="{01E1FC7D-6CF1-440A-AC5E-7FEE36048F16}" destId="{5D4DCF41-5C29-43B5-8BF4-8B314AAE309B}" srcOrd="2" destOrd="0" presId="urn:microsoft.com/office/officeart/2005/8/layout/orgChart1"/>
    <dgm:cxn modelId="{CBFFC7C5-40D1-4647-BB2B-6AD8717ECC43}" type="presParOf" srcId="{53419BDD-D8F1-4004-BA7C-F36BE9D17E82}" destId="{BC1BD283-EAC3-4461-9A00-8E0760B97F9E}" srcOrd="2" destOrd="0" presId="urn:microsoft.com/office/officeart/2005/8/layout/orgChart1"/>
    <dgm:cxn modelId="{14F073DA-D847-4825-9D6D-983962FDAF60}" type="presParOf" srcId="{70E26FC3-AECF-4820-A070-B2FFAAD11AE1}" destId="{D6EAD096-51C0-4923-AEDE-B6DFF0B9E58D}" srcOrd="4" destOrd="0" presId="urn:microsoft.com/office/officeart/2005/8/layout/orgChart1"/>
    <dgm:cxn modelId="{D3475D64-C39B-4E93-B4A4-46AE3B68E8F6}" type="presParOf" srcId="{70E26FC3-AECF-4820-A070-B2FFAAD11AE1}" destId="{C0DE53AD-29D7-479F-ADC4-F0A5D436E211}" srcOrd="5" destOrd="0" presId="urn:microsoft.com/office/officeart/2005/8/layout/orgChart1"/>
    <dgm:cxn modelId="{D78C9BEA-169D-4C55-B05C-471DD414DDDA}" type="presParOf" srcId="{C0DE53AD-29D7-479F-ADC4-F0A5D436E211}" destId="{4B157FD3-9DFE-4943-8B20-E01A81527FB4}" srcOrd="0" destOrd="0" presId="urn:microsoft.com/office/officeart/2005/8/layout/orgChart1"/>
    <dgm:cxn modelId="{FE556103-E747-4C60-A347-08AECA7EB316}" type="presParOf" srcId="{4B157FD3-9DFE-4943-8B20-E01A81527FB4}" destId="{C6C2F777-1828-4133-8A2F-C316DD92E527}" srcOrd="0" destOrd="0" presId="urn:microsoft.com/office/officeart/2005/8/layout/orgChart1"/>
    <dgm:cxn modelId="{B948ADBE-07A3-4795-8D4D-D5AAFD3CDEFE}" type="presParOf" srcId="{4B157FD3-9DFE-4943-8B20-E01A81527FB4}" destId="{6ABC1836-4142-45DF-B929-70F1BCFFE4D1}" srcOrd="1" destOrd="0" presId="urn:microsoft.com/office/officeart/2005/8/layout/orgChart1"/>
    <dgm:cxn modelId="{F5635D22-E9CF-42F8-AF1D-4DE8D63E8F8A}" type="presParOf" srcId="{C0DE53AD-29D7-479F-ADC4-F0A5D436E211}" destId="{22DE85AE-A99A-4A19-A554-9FF5A56F4506}" srcOrd="1" destOrd="0" presId="urn:microsoft.com/office/officeart/2005/8/layout/orgChart1"/>
    <dgm:cxn modelId="{DEF12460-DD6D-4D39-9E1F-6E577F88D21D}" type="presParOf" srcId="{22DE85AE-A99A-4A19-A554-9FF5A56F4506}" destId="{EE67CA3D-C424-4D5C-B162-3FCB2FDB49EC}" srcOrd="0" destOrd="0" presId="urn:microsoft.com/office/officeart/2005/8/layout/orgChart1"/>
    <dgm:cxn modelId="{7B0A953B-9C87-45A8-9C54-B30DD6E8945A}" type="presParOf" srcId="{22DE85AE-A99A-4A19-A554-9FF5A56F4506}" destId="{5E85408B-7D8A-431C-AAAE-5BEB2C2ECEE8}" srcOrd="1" destOrd="0" presId="urn:microsoft.com/office/officeart/2005/8/layout/orgChart1"/>
    <dgm:cxn modelId="{9424A774-4F4C-46D8-8850-8DB36D5C856B}" type="presParOf" srcId="{5E85408B-7D8A-431C-AAAE-5BEB2C2ECEE8}" destId="{A953D7E3-1D09-46FE-BD55-1C993F46D419}" srcOrd="0" destOrd="0" presId="urn:microsoft.com/office/officeart/2005/8/layout/orgChart1"/>
    <dgm:cxn modelId="{4596818C-C1EA-40D4-9B32-248B161180FE}" type="presParOf" srcId="{A953D7E3-1D09-46FE-BD55-1C993F46D419}" destId="{B93C84BE-EFE7-4F8A-BAAE-2B51FE96255E}" srcOrd="0" destOrd="0" presId="urn:microsoft.com/office/officeart/2005/8/layout/orgChart1"/>
    <dgm:cxn modelId="{5853138E-068B-4683-A881-89BC98C395A6}" type="presParOf" srcId="{A953D7E3-1D09-46FE-BD55-1C993F46D419}" destId="{55E50BB5-8815-43C2-9EEA-8385DB7C0A59}" srcOrd="1" destOrd="0" presId="urn:microsoft.com/office/officeart/2005/8/layout/orgChart1"/>
    <dgm:cxn modelId="{490607B4-E2D7-4002-BAFA-15644E2807F3}" type="presParOf" srcId="{5E85408B-7D8A-431C-AAAE-5BEB2C2ECEE8}" destId="{39A302C5-1D6C-4B0C-BEFD-2AFFF55D01BE}" srcOrd="1" destOrd="0" presId="urn:microsoft.com/office/officeart/2005/8/layout/orgChart1"/>
    <dgm:cxn modelId="{2803BD0C-1A30-46DB-881F-A366AB165A3F}" type="presParOf" srcId="{5E85408B-7D8A-431C-AAAE-5BEB2C2ECEE8}" destId="{56AF6EC4-1F29-4704-87AC-C2EA32D83740}" srcOrd="2" destOrd="0" presId="urn:microsoft.com/office/officeart/2005/8/layout/orgChart1"/>
    <dgm:cxn modelId="{40381D1B-84FE-430F-90F0-62C8064A38D8}" type="presParOf" srcId="{22DE85AE-A99A-4A19-A554-9FF5A56F4506}" destId="{45E9598E-731A-44BF-A529-68EDFB9A1DD8}" srcOrd="2" destOrd="0" presId="urn:microsoft.com/office/officeart/2005/8/layout/orgChart1"/>
    <dgm:cxn modelId="{D34A560B-959D-4735-A026-5182AA567415}" type="presParOf" srcId="{22DE85AE-A99A-4A19-A554-9FF5A56F4506}" destId="{776DEF86-1D83-4AC4-AC77-3B88BF0974A9}" srcOrd="3" destOrd="0" presId="urn:microsoft.com/office/officeart/2005/8/layout/orgChart1"/>
    <dgm:cxn modelId="{AF03CFFD-ACEE-43E6-A1EB-1EBAEBEA2158}" type="presParOf" srcId="{776DEF86-1D83-4AC4-AC77-3B88BF0974A9}" destId="{4F079963-5336-461C-9AC0-6EB2EDF1F581}" srcOrd="0" destOrd="0" presId="urn:microsoft.com/office/officeart/2005/8/layout/orgChart1"/>
    <dgm:cxn modelId="{65321347-06F2-4328-8A35-407F55CE2F18}" type="presParOf" srcId="{4F079963-5336-461C-9AC0-6EB2EDF1F581}" destId="{CABA94DC-529F-44C7-9341-D90119767ADB}" srcOrd="0" destOrd="0" presId="urn:microsoft.com/office/officeart/2005/8/layout/orgChart1"/>
    <dgm:cxn modelId="{63241196-F9B0-448B-BE45-B4777FC3168A}" type="presParOf" srcId="{4F079963-5336-461C-9AC0-6EB2EDF1F581}" destId="{5F141C60-56ED-4AB5-BF47-61B742E1BB9D}" srcOrd="1" destOrd="0" presId="urn:microsoft.com/office/officeart/2005/8/layout/orgChart1"/>
    <dgm:cxn modelId="{BA0CACB3-5963-4B5B-93D4-4A1AF1679979}" type="presParOf" srcId="{776DEF86-1D83-4AC4-AC77-3B88BF0974A9}" destId="{FE925563-A6E8-42F7-9597-3C14FE8E5849}" srcOrd="1" destOrd="0" presId="urn:microsoft.com/office/officeart/2005/8/layout/orgChart1"/>
    <dgm:cxn modelId="{AC1020BB-7449-4047-80C1-C90D2FBE192A}" type="presParOf" srcId="{776DEF86-1D83-4AC4-AC77-3B88BF0974A9}" destId="{DF11CE03-A681-4904-80F1-96E3B8A7B1CA}" srcOrd="2" destOrd="0" presId="urn:microsoft.com/office/officeart/2005/8/layout/orgChart1"/>
    <dgm:cxn modelId="{FD37DFC6-3938-4A2B-87B9-3067D43DE4BD}" type="presParOf" srcId="{22DE85AE-A99A-4A19-A554-9FF5A56F4506}" destId="{9046D9CF-1B5B-479D-9344-FE63D9D89C22}" srcOrd="4" destOrd="0" presId="urn:microsoft.com/office/officeart/2005/8/layout/orgChart1"/>
    <dgm:cxn modelId="{36CF84ED-A2E3-464B-93ED-13BC084CB0C5}" type="presParOf" srcId="{22DE85AE-A99A-4A19-A554-9FF5A56F4506}" destId="{3E76D203-2470-465A-BA82-E0064C96AA1F}" srcOrd="5" destOrd="0" presId="urn:microsoft.com/office/officeart/2005/8/layout/orgChart1"/>
    <dgm:cxn modelId="{0EF4A7C7-1E42-434B-8AAC-4F1036BDD4FA}" type="presParOf" srcId="{3E76D203-2470-465A-BA82-E0064C96AA1F}" destId="{B7F6BA5D-4956-4852-AE5E-AC989D27B608}" srcOrd="0" destOrd="0" presId="urn:microsoft.com/office/officeart/2005/8/layout/orgChart1"/>
    <dgm:cxn modelId="{55462873-89AD-44DA-8667-1774E269DD29}" type="presParOf" srcId="{B7F6BA5D-4956-4852-AE5E-AC989D27B608}" destId="{5AC30337-682D-4D04-A448-705ECCB6EDAA}" srcOrd="0" destOrd="0" presId="urn:microsoft.com/office/officeart/2005/8/layout/orgChart1"/>
    <dgm:cxn modelId="{9366CFAD-B327-47C0-BAB9-A2C124B1227D}" type="presParOf" srcId="{B7F6BA5D-4956-4852-AE5E-AC989D27B608}" destId="{EBE2CC5A-5FF8-470B-8422-F6B0DCD853B6}" srcOrd="1" destOrd="0" presId="urn:microsoft.com/office/officeart/2005/8/layout/orgChart1"/>
    <dgm:cxn modelId="{05A722F1-C868-4C60-A059-618069AD55C9}" type="presParOf" srcId="{3E76D203-2470-465A-BA82-E0064C96AA1F}" destId="{A51A7EBD-8E6F-4CCA-8109-286723FA231A}" srcOrd="1" destOrd="0" presId="urn:microsoft.com/office/officeart/2005/8/layout/orgChart1"/>
    <dgm:cxn modelId="{50E0F074-D292-4930-B480-36378B57891E}" type="presParOf" srcId="{3E76D203-2470-465A-BA82-E0064C96AA1F}" destId="{47A34756-C3BA-4EBC-9B2A-DBC1390E62CE}" srcOrd="2" destOrd="0" presId="urn:microsoft.com/office/officeart/2005/8/layout/orgChart1"/>
    <dgm:cxn modelId="{9AA767A0-A3A5-43E1-B14A-A485D2ACC0B1}" type="presParOf" srcId="{22DE85AE-A99A-4A19-A554-9FF5A56F4506}" destId="{B70568B4-21BF-4C94-9A2A-EF7A53901C9A}" srcOrd="6" destOrd="0" presId="urn:microsoft.com/office/officeart/2005/8/layout/orgChart1"/>
    <dgm:cxn modelId="{F53C2975-10C8-4A10-A56F-8903AE894097}" type="presParOf" srcId="{22DE85AE-A99A-4A19-A554-9FF5A56F4506}" destId="{93B0ABB2-A079-408B-A9EE-27A682C329F9}" srcOrd="7" destOrd="0" presId="urn:microsoft.com/office/officeart/2005/8/layout/orgChart1"/>
    <dgm:cxn modelId="{864C0B8D-64DF-4917-B0EC-9962C392A854}" type="presParOf" srcId="{93B0ABB2-A079-408B-A9EE-27A682C329F9}" destId="{9F5BB8A8-7861-47C9-993E-E96A7CD8EE8E}" srcOrd="0" destOrd="0" presId="urn:microsoft.com/office/officeart/2005/8/layout/orgChart1"/>
    <dgm:cxn modelId="{6B4B7407-3637-49D3-B00F-19E138E4108B}" type="presParOf" srcId="{9F5BB8A8-7861-47C9-993E-E96A7CD8EE8E}" destId="{FF37BFBC-0334-435B-A5EB-5034826F798E}" srcOrd="0" destOrd="0" presId="urn:microsoft.com/office/officeart/2005/8/layout/orgChart1"/>
    <dgm:cxn modelId="{F8A24571-697E-4BE0-AD80-F43C0411C313}" type="presParOf" srcId="{9F5BB8A8-7861-47C9-993E-E96A7CD8EE8E}" destId="{6BF2AE08-BDF5-4443-AB0C-E87917398260}" srcOrd="1" destOrd="0" presId="urn:microsoft.com/office/officeart/2005/8/layout/orgChart1"/>
    <dgm:cxn modelId="{E829C868-3F4B-462B-9B3C-7EDB00498E16}" type="presParOf" srcId="{93B0ABB2-A079-408B-A9EE-27A682C329F9}" destId="{3199452C-31EB-4CF4-B7DC-D58B00671347}" srcOrd="1" destOrd="0" presId="urn:microsoft.com/office/officeart/2005/8/layout/orgChart1"/>
    <dgm:cxn modelId="{C2AD5934-425D-4409-B609-71B234159B80}" type="presParOf" srcId="{93B0ABB2-A079-408B-A9EE-27A682C329F9}" destId="{6ECB0FAB-AED9-4FB4-B873-4773104D4BE5}" srcOrd="2" destOrd="0" presId="urn:microsoft.com/office/officeart/2005/8/layout/orgChart1"/>
    <dgm:cxn modelId="{FEA47848-853A-4E2A-8EE3-B9C8389BF8E9}" type="presParOf" srcId="{22DE85AE-A99A-4A19-A554-9FF5A56F4506}" destId="{56C04FEF-DB88-4296-9FA7-A331C8C551A7}" srcOrd="8" destOrd="0" presId="urn:microsoft.com/office/officeart/2005/8/layout/orgChart1"/>
    <dgm:cxn modelId="{F515E8CB-8729-4300-B0D4-5C24BF2ADF24}" type="presParOf" srcId="{22DE85AE-A99A-4A19-A554-9FF5A56F4506}" destId="{85172545-61B9-4504-A15F-D28FF7954AD6}" srcOrd="9" destOrd="0" presId="urn:microsoft.com/office/officeart/2005/8/layout/orgChart1"/>
    <dgm:cxn modelId="{03D2C6D3-AA61-416A-BE46-A91E7D1503F8}" type="presParOf" srcId="{85172545-61B9-4504-A15F-D28FF7954AD6}" destId="{043F0AFF-900E-46C0-A583-84C382041921}" srcOrd="0" destOrd="0" presId="urn:microsoft.com/office/officeart/2005/8/layout/orgChart1"/>
    <dgm:cxn modelId="{76343F1F-362E-4DA0-9264-C9FE19A9941D}" type="presParOf" srcId="{043F0AFF-900E-46C0-A583-84C382041921}" destId="{6B1660F6-90D0-4753-98DF-C1BE4451C3D2}" srcOrd="0" destOrd="0" presId="urn:microsoft.com/office/officeart/2005/8/layout/orgChart1"/>
    <dgm:cxn modelId="{4C019796-3E57-48BB-A4E5-46F5CC447371}" type="presParOf" srcId="{043F0AFF-900E-46C0-A583-84C382041921}" destId="{D00CFBFC-F29E-465D-92AE-0C3570EA6C8C}" srcOrd="1" destOrd="0" presId="urn:microsoft.com/office/officeart/2005/8/layout/orgChart1"/>
    <dgm:cxn modelId="{4866164B-4B29-42FC-B07F-B8A666B79B74}" type="presParOf" srcId="{85172545-61B9-4504-A15F-D28FF7954AD6}" destId="{EB17E960-F5BE-4C65-B8C5-75FADAAE6A00}" srcOrd="1" destOrd="0" presId="urn:microsoft.com/office/officeart/2005/8/layout/orgChart1"/>
    <dgm:cxn modelId="{0069A62D-451B-48DC-BD32-54B4DFCEA68A}" type="presParOf" srcId="{85172545-61B9-4504-A15F-D28FF7954AD6}" destId="{85F3DD22-F1BC-43E4-B480-F79CC134781F}" srcOrd="2" destOrd="0" presId="urn:microsoft.com/office/officeart/2005/8/layout/orgChart1"/>
    <dgm:cxn modelId="{A25D192B-B675-4F65-89B7-84D738FABB7B}" type="presParOf" srcId="{22DE85AE-A99A-4A19-A554-9FF5A56F4506}" destId="{9EAE025F-94FB-4ECA-925C-69A589E98C97}" srcOrd="10" destOrd="0" presId="urn:microsoft.com/office/officeart/2005/8/layout/orgChart1"/>
    <dgm:cxn modelId="{310575EA-3260-4C64-8CDB-65450BC0EA41}" type="presParOf" srcId="{22DE85AE-A99A-4A19-A554-9FF5A56F4506}" destId="{7B619E66-232C-414E-9703-D509D13F0BD3}" srcOrd="11" destOrd="0" presId="urn:microsoft.com/office/officeart/2005/8/layout/orgChart1"/>
    <dgm:cxn modelId="{6A90992A-C0F5-4C2B-B9AC-FA71220D8929}" type="presParOf" srcId="{7B619E66-232C-414E-9703-D509D13F0BD3}" destId="{36A7B5FA-3CB4-4329-A727-796590F15796}" srcOrd="0" destOrd="0" presId="urn:microsoft.com/office/officeart/2005/8/layout/orgChart1"/>
    <dgm:cxn modelId="{4B360146-7F65-47DC-B7A1-244AAA33F6C9}" type="presParOf" srcId="{36A7B5FA-3CB4-4329-A727-796590F15796}" destId="{A60FD53B-04BE-42CC-905E-64A3F494AD40}" srcOrd="0" destOrd="0" presId="urn:microsoft.com/office/officeart/2005/8/layout/orgChart1"/>
    <dgm:cxn modelId="{5D915186-84AB-41DE-B230-BF39541ECB27}" type="presParOf" srcId="{36A7B5FA-3CB4-4329-A727-796590F15796}" destId="{70F19090-323A-41AC-BC60-F22EF8F3A1C1}" srcOrd="1" destOrd="0" presId="urn:microsoft.com/office/officeart/2005/8/layout/orgChart1"/>
    <dgm:cxn modelId="{D090FAD1-6FB1-4631-B745-BE4223AE7A19}" type="presParOf" srcId="{7B619E66-232C-414E-9703-D509D13F0BD3}" destId="{A2FB403A-DCF9-4558-922A-EF3C37207C72}" srcOrd="1" destOrd="0" presId="urn:microsoft.com/office/officeart/2005/8/layout/orgChart1"/>
    <dgm:cxn modelId="{BE38842A-C485-4085-86A6-EE9225BE71F3}" type="presParOf" srcId="{7B619E66-232C-414E-9703-D509D13F0BD3}" destId="{425D5797-E5F5-4DBF-BEFF-BAFE15A52356}" srcOrd="2" destOrd="0" presId="urn:microsoft.com/office/officeart/2005/8/layout/orgChart1"/>
    <dgm:cxn modelId="{8C7759D8-F475-4EB3-A5F4-FF280D41A16F}" type="presParOf" srcId="{22DE85AE-A99A-4A19-A554-9FF5A56F4506}" destId="{68801C1F-6CCC-4B89-A7EE-0FD1AC1D2E04}" srcOrd="12" destOrd="0" presId="urn:microsoft.com/office/officeart/2005/8/layout/orgChart1"/>
    <dgm:cxn modelId="{F622B7DF-9DDC-4BA4-A0D6-D003F0D978C3}" type="presParOf" srcId="{22DE85AE-A99A-4A19-A554-9FF5A56F4506}" destId="{CDBBDEB1-B65C-469A-A8A5-A065228B94A1}" srcOrd="13" destOrd="0" presId="urn:microsoft.com/office/officeart/2005/8/layout/orgChart1"/>
    <dgm:cxn modelId="{CFAE6180-A943-47C3-B76B-80CF3412D6CD}" type="presParOf" srcId="{CDBBDEB1-B65C-469A-A8A5-A065228B94A1}" destId="{3B7BDF8B-9DA9-43EA-B4F5-2F02105A7F8D}" srcOrd="0" destOrd="0" presId="urn:microsoft.com/office/officeart/2005/8/layout/orgChart1"/>
    <dgm:cxn modelId="{EE8AE6D6-3A5F-464B-8BF1-E9D3AEA11231}" type="presParOf" srcId="{3B7BDF8B-9DA9-43EA-B4F5-2F02105A7F8D}" destId="{634BF2A6-280E-40A5-932F-688F8A4A9896}" srcOrd="0" destOrd="0" presId="urn:microsoft.com/office/officeart/2005/8/layout/orgChart1"/>
    <dgm:cxn modelId="{59E1D676-32F2-43ED-A3EB-6AA874D822C1}" type="presParOf" srcId="{3B7BDF8B-9DA9-43EA-B4F5-2F02105A7F8D}" destId="{74C270CD-A167-48F7-8117-91DB3D1930C2}" srcOrd="1" destOrd="0" presId="urn:microsoft.com/office/officeart/2005/8/layout/orgChart1"/>
    <dgm:cxn modelId="{48B76C02-BEE2-4EED-949D-0DF3D8B6D60C}" type="presParOf" srcId="{CDBBDEB1-B65C-469A-A8A5-A065228B94A1}" destId="{5E9EBE30-49A1-486A-86AA-AA083825A635}" srcOrd="1" destOrd="0" presId="urn:microsoft.com/office/officeart/2005/8/layout/orgChart1"/>
    <dgm:cxn modelId="{32504D98-FF28-49EF-987D-3500E623385D}" type="presParOf" srcId="{CDBBDEB1-B65C-469A-A8A5-A065228B94A1}" destId="{B0E91D8F-4F0E-4D49-BFF4-6FEFE3F4A76C}" srcOrd="2" destOrd="0" presId="urn:microsoft.com/office/officeart/2005/8/layout/orgChart1"/>
    <dgm:cxn modelId="{D213B070-86FA-41A4-A69F-EC97913A238B}" type="presParOf" srcId="{22DE85AE-A99A-4A19-A554-9FF5A56F4506}" destId="{0DBBEA45-83EA-414B-91FE-2E0159C67392}" srcOrd="14" destOrd="0" presId="urn:microsoft.com/office/officeart/2005/8/layout/orgChart1"/>
    <dgm:cxn modelId="{A1881045-272A-4D88-B3AB-2E337FED1001}" type="presParOf" srcId="{22DE85AE-A99A-4A19-A554-9FF5A56F4506}" destId="{D7ACC181-0C69-4025-81BD-F13BAA7F27D2}" srcOrd="15" destOrd="0" presId="urn:microsoft.com/office/officeart/2005/8/layout/orgChart1"/>
    <dgm:cxn modelId="{F23E27ED-1C17-4AEB-88D0-60876D898D5A}" type="presParOf" srcId="{D7ACC181-0C69-4025-81BD-F13BAA7F27D2}" destId="{7585B5AA-B3FB-481E-AFC2-56EDB7DD3C01}" srcOrd="0" destOrd="0" presId="urn:microsoft.com/office/officeart/2005/8/layout/orgChart1"/>
    <dgm:cxn modelId="{C1541846-2BBA-4BAC-8491-11BF6C14FCA5}" type="presParOf" srcId="{7585B5AA-B3FB-481E-AFC2-56EDB7DD3C01}" destId="{DD58D03C-9820-4533-9B74-73FD2ADDE247}" srcOrd="0" destOrd="0" presId="urn:microsoft.com/office/officeart/2005/8/layout/orgChart1"/>
    <dgm:cxn modelId="{E3E38B6B-2EF2-4FC2-ABE2-BD7A94A1611D}" type="presParOf" srcId="{7585B5AA-B3FB-481E-AFC2-56EDB7DD3C01}" destId="{87B409B8-06D5-4635-9DE2-49619DC4D166}" srcOrd="1" destOrd="0" presId="urn:microsoft.com/office/officeart/2005/8/layout/orgChart1"/>
    <dgm:cxn modelId="{EBED88D2-9845-4A85-B92D-EDBC50AB8C2F}" type="presParOf" srcId="{D7ACC181-0C69-4025-81BD-F13BAA7F27D2}" destId="{CAF96F4B-36D6-4510-A63D-5D91B9E21AD5}" srcOrd="1" destOrd="0" presId="urn:microsoft.com/office/officeart/2005/8/layout/orgChart1"/>
    <dgm:cxn modelId="{A4603E38-DDCB-4F34-AD35-D81397DEE04C}" type="presParOf" srcId="{D7ACC181-0C69-4025-81BD-F13BAA7F27D2}" destId="{9F396DCA-F11B-4E10-A21C-14325B20FE31}" srcOrd="2" destOrd="0" presId="urn:microsoft.com/office/officeart/2005/8/layout/orgChart1"/>
    <dgm:cxn modelId="{8B79B7F3-938A-4E9C-A685-FF05490C78E5}" type="presParOf" srcId="{22DE85AE-A99A-4A19-A554-9FF5A56F4506}" destId="{E59C5D2D-0AA4-4BBC-A73D-0DA5AA0764A0}" srcOrd="16" destOrd="0" presId="urn:microsoft.com/office/officeart/2005/8/layout/orgChart1"/>
    <dgm:cxn modelId="{64879C9D-B7C5-41E4-8228-002A3CD05211}" type="presParOf" srcId="{22DE85AE-A99A-4A19-A554-9FF5A56F4506}" destId="{22D95B41-174E-4AF5-94FA-8F04E775D0C2}" srcOrd="17" destOrd="0" presId="urn:microsoft.com/office/officeart/2005/8/layout/orgChart1"/>
    <dgm:cxn modelId="{C990E3FF-B56A-4D9C-835E-4EA9472B48A2}" type="presParOf" srcId="{22D95B41-174E-4AF5-94FA-8F04E775D0C2}" destId="{ED0FD7F7-373D-44A5-A86A-A12D8BCF340F}" srcOrd="0" destOrd="0" presId="urn:microsoft.com/office/officeart/2005/8/layout/orgChart1"/>
    <dgm:cxn modelId="{D0E9F039-73A3-4148-A229-7D93BB1A8A53}" type="presParOf" srcId="{ED0FD7F7-373D-44A5-A86A-A12D8BCF340F}" destId="{D3B21452-54E0-4CDD-99FF-8D404C3B916B}" srcOrd="0" destOrd="0" presId="urn:microsoft.com/office/officeart/2005/8/layout/orgChart1"/>
    <dgm:cxn modelId="{9B7CB181-6125-479B-A153-76DCD4219262}" type="presParOf" srcId="{ED0FD7F7-373D-44A5-A86A-A12D8BCF340F}" destId="{5D82669E-0C10-45B5-B34C-4ECAEDDDF024}" srcOrd="1" destOrd="0" presId="urn:microsoft.com/office/officeart/2005/8/layout/orgChart1"/>
    <dgm:cxn modelId="{BD5617A6-5211-464E-98EC-A2EB3EEA55BA}" type="presParOf" srcId="{22D95B41-174E-4AF5-94FA-8F04E775D0C2}" destId="{43EB1B0D-59D6-4074-8F46-F855219B94D5}" srcOrd="1" destOrd="0" presId="urn:microsoft.com/office/officeart/2005/8/layout/orgChart1"/>
    <dgm:cxn modelId="{464D736C-24CA-4DA3-8B82-C2DC20C2F332}" type="presParOf" srcId="{22D95B41-174E-4AF5-94FA-8F04E775D0C2}" destId="{7DB70C84-1F59-4249-A37D-B5974E323292}" srcOrd="2" destOrd="0" presId="urn:microsoft.com/office/officeart/2005/8/layout/orgChart1"/>
    <dgm:cxn modelId="{FD9CF0E0-F27B-4AAE-9AE2-59F74ECF5A2D}" type="presParOf" srcId="{22DE85AE-A99A-4A19-A554-9FF5A56F4506}" destId="{7D371F66-F375-48EC-920F-00C8A587470E}" srcOrd="18" destOrd="0" presId="urn:microsoft.com/office/officeart/2005/8/layout/orgChart1"/>
    <dgm:cxn modelId="{C23A144E-58C5-4AD1-ADD1-8F298F555244}" type="presParOf" srcId="{22DE85AE-A99A-4A19-A554-9FF5A56F4506}" destId="{4AE46E88-2477-4574-949B-7FFD578AE5B6}" srcOrd="19" destOrd="0" presId="urn:microsoft.com/office/officeart/2005/8/layout/orgChart1"/>
    <dgm:cxn modelId="{BD3CCE01-5B4D-40B9-837B-9D5818B0E514}" type="presParOf" srcId="{4AE46E88-2477-4574-949B-7FFD578AE5B6}" destId="{DC2D738A-6854-4361-A242-E55C84EFE951}" srcOrd="0" destOrd="0" presId="urn:microsoft.com/office/officeart/2005/8/layout/orgChart1"/>
    <dgm:cxn modelId="{CCBC38A6-8768-450E-A8D4-49DF8A169D86}" type="presParOf" srcId="{DC2D738A-6854-4361-A242-E55C84EFE951}" destId="{17B45D4F-92D7-48E5-BD5E-3A179C76C735}" srcOrd="0" destOrd="0" presId="urn:microsoft.com/office/officeart/2005/8/layout/orgChart1"/>
    <dgm:cxn modelId="{19D94102-21FC-4A86-82C8-2FE769E07968}" type="presParOf" srcId="{DC2D738A-6854-4361-A242-E55C84EFE951}" destId="{DD4FE239-3C20-4498-8FA5-EE6A442F33AB}" srcOrd="1" destOrd="0" presId="urn:microsoft.com/office/officeart/2005/8/layout/orgChart1"/>
    <dgm:cxn modelId="{5A0634E0-E5CA-451F-AC40-DD3055627BA4}" type="presParOf" srcId="{4AE46E88-2477-4574-949B-7FFD578AE5B6}" destId="{39D5355D-0AEA-45B9-B991-8E0FF50F6E04}" srcOrd="1" destOrd="0" presId="urn:microsoft.com/office/officeart/2005/8/layout/orgChart1"/>
    <dgm:cxn modelId="{E36FCD9F-EA7A-4E60-BADC-C0E702379F44}" type="presParOf" srcId="{4AE46E88-2477-4574-949B-7FFD578AE5B6}" destId="{5AEDB99A-BA05-432C-A789-5DFC583C4F9F}" srcOrd="2" destOrd="0" presId="urn:microsoft.com/office/officeart/2005/8/layout/orgChart1"/>
    <dgm:cxn modelId="{7E2CA99F-BA07-468B-94C3-89F11F47E0B0}" type="presParOf" srcId="{22DE85AE-A99A-4A19-A554-9FF5A56F4506}" destId="{2A2FC33D-53BE-477B-953B-6C2E2A9E0B37}" srcOrd="20" destOrd="0" presId="urn:microsoft.com/office/officeart/2005/8/layout/orgChart1"/>
    <dgm:cxn modelId="{487C3132-CDD3-4025-8E7E-1EE1FDE6E9D5}" type="presParOf" srcId="{22DE85AE-A99A-4A19-A554-9FF5A56F4506}" destId="{D1BDE5B3-D6C4-4343-9070-E27286F465B0}" srcOrd="21" destOrd="0" presId="urn:microsoft.com/office/officeart/2005/8/layout/orgChart1"/>
    <dgm:cxn modelId="{CF5D8C8F-587A-425B-9F1B-3ED104057609}" type="presParOf" srcId="{D1BDE5B3-D6C4-4343-9070-E27286F465B0}" destId="{0D35BEBE-E66A-4A22-B838-B6B8A74E97E3}" srcOrd="0" destOrd="0" presId="urn:microsoft.com/office/officeart/2005/8/layout/orgChart1"/>
    <dgm:cxn modelId="{7C5842CD-CB95-43EE-A59A-71152E809CD1}" type="presParOf" srcId="{0D35BEBE-E66A-4A22-B838-B6B8A74E97E3}" destId="{C2E05844-C6EB-4B03-8042-A712DEFFFAC2}" srcOrd="0" destOrd="0" presId="urn:microsoft.com/office/officeart/2005/8/layout/orgChart1"/>
    <dgm:cxn modelId="{45CFE23E-8A7B-4500-AC60-65635F0893F6}" type="presParOf" srcId="{0D35BEBE-E66A-4A22-B838-B6B8A74E97E3}" destId="{5340D4FC-D039-4202-B9E6-6E671DBB5315}" srcOrd="1" destOrd="0" presId="urn:microsoft.com/office/officeart/2005/8/layout/orgChart1"/>
    <dgm:cxn modelId="{DECD2898-AB34-45DB-A97C-2D08D945A56F}" type="presParOf" srcId="{D1BDE5B3-D6C4-4343-9070-E27286F465B0}" destId="{FAEEB012-82DD-47F4-9278-3AE263B6AB9E}" srcOrd="1" destOrd="0" presId="urn:microsoft.com/office/officeart/2005/8/layout/orgChart1"/>
    <dgm:cxn modelId="{DDFDA0EE-842C-4E39-9C1C-54DFF560B5F8}" type="presParOf" srcId="{D1BDE5B3-D6C4-4343-9070-E27286F465B0}" destId="{C7F8D5E8-9375-4408-AFB7-FD4FB0E57744}" srcOrd="2" destOrd="0" presId="urn:microsoft.com/office/officeart/2005/8/layout/orgChart1"/>
    <dgm:cxn modelId="{B36B8284-A8FA-494B-A7BF-BE4FAF84917D}" type="presParOf" srcId="{22DE85AE-A99A-4A19-A554-9FF5A56F4506}" destId="{EEE01A7E-9DDE-4BD6-9904-52CEC176EAFF}" srcOrd="22" destOrd="0" presId="urn:microsoft.com/office/officeart/2005/8/layout/orgChart1"/>
    <dgm:cxn modelId="{A15BC308-F49F-49A8-867D-054CDB97EB6B}" type="presParOf" srcId="{22DE85AE-A99A-4A19-A554-9FF5A56F4506}" destId="{8171C6FF-43BF-44DC-B8D8-8C247EEBA311}" srcOrd="23" destOrd="0" presId="urn:microsoft.com/office/officeart/2005/8/layout/orgChart1"/>
    <dgm:cxn modelId="{2C94DD83-A540-464E-BAD1-8100D63904C8}" type="presParOf" srcId="{8171C6FF-43BF-44DC-B8D8-8C247EEBA311}" destId="{4E107FE0-27DB-400A-876A-62098A0D6578}" srcOrd="0" destOrd="0" presId="urn:microsoft.com/office/officeart/2005/8/layout/orgChart1"/>
    <dgm:cxn modelId="{395650EF-1804-45EC-8FD8-B5115B8983C5}" type="presParOf" srcId="{4E107FE0-27DB-400A-876A-62098A0D6578}" destId="{C55E403E-1316-4107-B1F0-9A7980CF3C7A}" srcOrd="0" destOrd="0" presId="urn:microsoft.com/office/officeart/2005/8/layout/orgChart1"/>
    <dgm:cxn modelId="{07E52D92-7371-4DA3-80E9-03F6C74983E7}" type="presParOf" srcId="{4E107FE0-27DB-400A-876A-62098A0D6578}" destId="{057A2E87-C48F-416C-9025-A8DBD37A0ADA}" srcOrd="1" destOrd="0" presId="urn:microsoft.com/office/officeart/2005/8/layout/orgChart1"/>
    <dgm:cxn modelId="{8608BE82-0575-4572-854A-76E6C2C4ED3C}" type="presParOf" srcId="{8171C6FF-43BF-44DC-B8D8-8C247EEBA311}" destId="{A21CEE2B-B5FD-455B-AC06-1522FCE727C0}" srcOrd="1" destOrd="0" presId="urn:microsoft.com/office/officeart/2005/8/layout/orgChart1"/>
    <dgm:cxn modelId="{CF78F17A-E743-47BE-B255-12585D3216A0}" type="presParOf" srcId="{8171C6FF-43BF-44DC-B8D8-8C247EEBA311}" destId="{CC898525-0271-44C0-A1EE-8212B54E1E34}" srcOrd="2" destOrd="0" presId="urn:microsoft.com/office/officeart/2005/8/layout/orgChart1"/>
    <dgm:cxn modelId="{39181A78-5D19-466D-AD78-1A4389BF6599}" type="presParOf" srcId="{C0DE53AD-29D7-479F-ADC4-F0A5D436E211}" destId="{7E859313-0F90-42DC-B81D-C31736604B13}" srcOrd="2" destOrd="0" presId="urn:microsoft.com/office/officeart/2005/8/layout/orgChart1"/>
    <dgm:cxn modelId="{63E029DE-98A5-4A57-9051-469ABA736707}" type="presParOf" srcId="{70E26FC3-AECF-4820-A070-B2FFAAD11AE1}" destId="{2E9606BC-D950-47BC-A7A4-75CCED3C00D6}" srcOrd="6" destOrd="0" presId="urn:microsoft.com/office/officeart/2005/8/layout/orgChart1"/>
    <dgm:cxn modelId="{59E4BA38-B402-4C16-ACF1-F65945700D7A}" type="presParOf" srcId="{70E26FC3-AECF-4820-A070-B2FFAAD11AE1}" destId="{E5A66DEF-D8A4-4C05-8B1E-3B37BCB4DD94}" srcOrd="7" destOrd="0" presId="urn:microsoft.com/office/officeart/2005/8/layout/orgChart1"/>
    <dgm:cxn modelId="{99980CD2-E2D2-4725-9E09-5533779B9083}" type="presParOf" srcId="{E5A66DEF-D8A4-4C05-8B1E-3B37BCB4DD94}" destId="{D4276E95-62AC-4D42-B177-A2518F7A1926}" srcOrd="0" destOrd="0" presId="urn:microsoft.com/office/officeart/2005/8/layout/orgChart1"/>
    <dgm:cxn modelId="{BBB8184C-5578-464F-A69B-44BF82E7F613}" type="presParOf" srcId="{D4276E95-62AC-4D42-B177-A2518F7A1926}" destId="{83C86A9E-46C7-4CD9-ACED-D3E6B7B796F5}" srcOrd="0" destOrd="0" presId="urn:microsoft.com/office/officeart/2005/8/layout/orgChart1"/>
    <dgm:cxn modelId="{88D55CF4-45C9-422D-93C9-096190AA852E}" type="presParOf" srcId="{D4276E95-62AC-4D42-B177-A2518F7A1926}" destId="{23A00978-B859-4959-81E9-6CA8476656BC}" srcOrd="1" destOrd="0" presId="urn:microsoft.com/office/officeart/2005/8/layout/orgChart1"/>
    <dgm:cxn modelId="{5D9246A6-68E0-4DB6-A83A-AF72A5B955FF}" type="presParOf" srcId="{E5A66DEF-D8A4-4C05-8B1E-3B37BCB4DD94}" destId="{95C60208-49DD-439D-90F2-F7D91127A82F}" srcOrd="1" destOrd="0" presId="urn:microsoft.com/office/officeart/2005/8/layout/orgChart1"/>
    <dgm:cxn modelId="{271B09F8-D966-4A25-9255-5BAE3137F4A2}" type="presParOf" srcId="{95C60208-49DD-439D-90F2-F7D91127A82F}" destId="{2973D65C-0347-4CC0-AD2C-98734A631EEF}" srcOrd="0" destOrd="0" presId="urn:microsoft.com/office/officeart/2005/8/layout/orgChart1"/>
    <dgm:cxn modelId="{2D0E392C-1F67-4E62-8AA8-9A375166FBAF}" type="presParOf" srcId="{95C60208-49DD-439D-90F2-F7D91127A82F}" destId="{B9503D06-E378-422C-AB73-3E29C1511569}" srcOrd="1" destOrd="0" presId="urn:microsoft.com/office/officeart/2005/8/layout/orgChart1"/>
    <dgm:cxn modelId="{219F0F9B-8788-4ABA-A940-6AF903C992F7}" type="presParOf" srcId="{B9503D06-E378-422C-AB73-3E29C1511569}" destId="{DCC95644-A162-41EB-98FF-54F34632275E}" srcOrd="0" destOrd="0" presId="urn:microsoft.com/office/officeart/2005/8/layout/orgChart1"/>
    <dgm:cxn modelId="{B434C1C4-1433-4D16-B941-E4E31190727F}" type="presParOf" srcId="{DCC95644-A162-41EB-98FF-54F34632275E}" destId="{2A321E14-F35F-4328-B0C9-B432C753555F}" srcOrd="0" destOrd="0" presId="urn:microsoft.com/office/officeart/2005/8/layout/orgChart1"/>
    <dgm:cxn modelId="{FA305B0D-3B9F-4878-9FF9-DA0E599DC845}" type="presParOf" srcId="{DCC95644-A162-41EB-98FF-54F34632275E}" destId="{AD4EEB37-1F4C-4814-9E45-ECCA39472A52}" srcOrd="1" destOrd="0" presId="urn:microsoft.com/office/officeart/2005/8/layout/orgChart1"/>
    <dgm:cxn modelId="{04B70FA6-B1A6-479A-9D86-BBC2C4E81E77}" type="presParOf" srcId="{B9503D06-E378-422C-AB73-3E29C1511569}" destId="{96D32A1C-6501-4DFC-A7A8-AAA73ABD2345}" srcOrd="1" destOrd="0" presId="urn:microsoft.com/office/officeart/2005/8/layout/orgChart1"/>
    <dgm:cxn modelId="{0DBA0E13-8AB3-4A68-B980-D9DA9B6460F9}" type="presParOf" srcId="{B9503D06-E378-422C-AB73-3E29C1511569}" destId="{80AA5D8F-EADD-48E1-8596-CCE2F9437941}" srcOrd="2" destOrd="0" presId="urn:microsoft.com/office/officeart/2005/8/layout/orgChart1"/>
    <dgm:cxn modelId="{F91E683B-C511-4094-9B4F-C071E9604B16}" type="presParOf" srcId="{E5A66DEF-D8A4-4C05-8B1E-3B37BCB4DD94}" destId="{85463779-8E16-4023-AA6B-B2374323A697}" srcOrd="2" destOrd="0" presId="urn:microsoft.com/office/officeart/2005/8/layout/orgChart1"/>
    <dgm:cxn modelId="{3ED2131B-0CE2-4950-9E45-8C345157BE1C}" type="presParOf" srcId="{70E26FC3-AECF-4820-A070-B2FFAAD11AE1}" destId="{296EBB27-D4EC-4557-A4BE-7E3FAC8C1CDB}" srcOrd="8" destOrd="0" presId="urn:microsoft.com/office/officeart/2005/8/layout/orgChart1"/>
    <dgm:cxn modelId="{0D520B8C-3D20-4FB3-A9DE-028947DB9983}" type="presParOf" srcId="{70E26FC3-AECF-4820-A070-B2FFAAD11AE1}" destId="{90D4BE74-9052-427A-BD09-313EDF1A0874}" srcOrd="9" destOrd="0" presId="urn:microsoft.com/office/officeart/2005/8/layout/orgChart1"/>
    <dgm:cxn modelId="{3445EA85-0906-46E9-A28E-32E333204E84}" type="presParOf" srcId="{90D4BE74-9052-427A-BD09-313EDF1A0874}" destId="{F2D34060-35EA-4A58-AB3A-1291AEC1C54C}" srcOrd="0" destOrd="0" presId="urn:microsoft.com/office/officeart/2005/8/layout/orgChart1"/>
    <dgm:cxn modelId="{DAB8C062-D141-459F-B29F-A3A9AC53B6FE}" type="presParOf" srcId="{F2D34060-35EA-4A58-AB3A-1291AEC1C54C}" destId="{E290FD50-268E-4D80-9157-D211FBBB93A8}" srcOrd="0" destOrd="0" presId="urn:microsoft.com/office/officeart/2005/8/layout/orgChart1"/>
    <dgm:cxn modelId="{0D0B3AB1-8AF3-49A1-AA37-D8815ED8471B}" type="presParOf" srcId="{F2D34060-35EA-4A58-AB3A-1291AEC1C54C}" destId="{28D78FBC-D1C2-44AF-9C12-1A2E356A7903}" srcOrd="1" destOrd="0" presId="urn:microsoft.com/office/officeart/2005/8/layout/orgChart1"/>
    <dgm:cxn modelId="{B3CAB07D-1BD1-4311-96E6-ABF2A73DDDAC}" type="presParOf" srcId="{90D4BE74-9052-427A-BD09-313EDF1A0874}" destId="{2085796F-0144-47EC-B44D-1E93A735CBD3}" srcOrd="1" destOrd="0" presId="urn:microsoft.com/office/officeart/2005/8/layout/orgChart1"/>
    <dgm:cxn modelId="{E4161589-8412-4ADE-958D-3364CFC0D259}" type="presParOf" srcId="{2085796F-0144-47EC-B44D-1E93A735CBD3}" destId="{BB8BB700-18BD-495D-BB47-D328C7ACFE79}" srcOrd="0" destOrd="0" presId="urn:microsoft.com/office/officeart/2005/8/layout/orgChart1"/>
    <dgm:cxn modelId="{C17F27E0-E26F-4983-B0CD-0F1BBB287ADB}" type="presParOf" srcId="{2085796F-0144-47EC-B44D-1E93A735CBD3}" destId="{7404406D-EBA8-47D6-AAAE-F7B32D60BC97}" srcOrd="1" destOrd="0" presId="urn:microsoft.com/office/officeart/2005/8/layout/orgChart1"/>
    <dgm:cxn modelId="{A59E3998-14EA-482F-B2F5-C8E706C20157}" type="presParOf" srcId="{7404406D-EBA8-47D6-AAAE-F7B32D60BC97}" destId="{900FE268-9E63-4306-A5AA-24977A58BE5E}" srcOrd="0" destOrd="0" presId="urn:microsoft.com/office/officeart/2005/8/layout/orgChart1"/>
    <dgm:cxn modelId="{F593A116-560B-45BF-8D36-AFE49E20EFCC}" type="presParOf" srcId="{900FE268-9E63-4306-A5AA-24977A58BE5E}" destId="{398FA633-0036-4E14-8493-666F8A672F28}" srcOrd="0" destOrd="0" presId="urn:microsoft.com/office/officeart/2005/8/layout/orgChart1"/>
    <dgm:cxn modelId="{2DF00447-CECA-498D-A08A-A648D88F337B}" type="presParOf" srcId="{900FE268-9E63-4306-A5AA-24977A58BE5E}" destId="{844F691B-8D88-4F8A-A288-41824510F777}" srcOrd="1" destOrd="0" presId="urn:microsoft.com/office/officeart/2005/8/layout/orgChart1"/>
    <dgm:cxn modelId="{44A113CB-FAD9-4FBD-B682-9D9A5E1F7F76}" type="presParOf" srcId="{7404406D-EBA8-47D6-AAAE-F7B32D60BC97}" destId="{4357D253-B031-48CA-BB6D-4E75070A5343}" srcOrd="1" destOrd="0" presId="urn:microsoft.com/office/officeart/2005/8/layout/orgChart1"/>
    <dgm:cxn modelId="{66F3BFCC-8202-49FF-8ECD-DE0ADBBD5852}" type="presParOf" srcId="{7404406D-EBA8-47D6-AAAE-F7B32D60BC97}" destId="{91152B41-E591-4E7F-BC26-44C9EB17BF9E}" srcOrd="2" destOrd="0" presId="urn:microsoft.com/office/officeart/2005/8/layout/orgChart1"/>
    <dgm:cxn modelId="{F6311A5C-10C7-4653-BD87-B80AB0B2ABD5}" type="presParOf" srcId="{2085796F-0144-47EC-B44D-1E93A735CBD3}" destId="{103AAE92-D35E-4B8A-B034-4115605CCB99}" srcOrd="2" destOrd="0" presId="urn:microsoft.com/office/officeart/2005/8/layout/orgChart1"/>
    <dgm:cxn modelId="{D633D757-FB9A-482A-992E-A4AAF10760CA}" type="presParOf" srcId="{2085796F-0144-47EC-B44D-1E93A735CBD3}" destId="{5D699EF5-45D0-44C7-9C52-23215FD6E75B}" srcOrd="3" destOrd="0" presId="urn:microsoft.com/office/officeart/2005/8/layout/orgChart1"/>
    <dgm:cxn modelId="{190EF6BF-68B5-40E0-BEE2-7F289A7B5E6A}" type="presParOf" srcId="{5D699EF5-45D0-44C7-9C52-23215FD6E75B}" destId="{30095014-A4D4-4734-94FD-F56F3E576593}" srcOrd="0" destOrd="0" presId="urn:microsoft.com/office/officeart/2005/8/layout/orgChart1"/>
    <dgm:cxn modelId="{CF459835-3E63-454D-BE8F-5BD33A2AE1DE}" type="presParOf" srcId="{30095014-A4D4-4734-94FD-F56F3E576593}" destId="{758E2CEC-18F4-43F1-9882-888FC21CE459}" srcOrd="0" destOrd="0" presId="urn:microsoft.com/office/officeart/2005/8/layout/orgChart1"/>
    <dgm:cxn modelId="{5F61BF9C-91E8-4868-92FC-B6CECA8B36E4}" type="presParOf" srcId="{30095014-A4D4-4734-94FD-F56F3E576593}" destId="{C1A5B887-D55D-4061-8FCC-21D4C105B4B4}" srcOrd="1" destOrd="0" presId="urn:microsoft.com/office/officeart/2005/8/layout/orgChart1"/>
    <dgm:cxn modelId="{78816D79-1C98-4130-957D-80467C307931}" type="presParOf" srcId="{5D699EF5-45D0-44C7-9C52-23215FD6E75B}" destId="{6D643FF1-D836-4378-A515-73D041594478}" srcOrd="1" destOrd="0" presId="urn:microsoft.com/office/officeart/2005/8/layout/orgChart1"/>
    <dgm:cxn modelId="{C8DF85DF-A01A-4FE5-958B-94E51983D9C4}" type="presParOf" srcId="{5D699EF5-45D0-44C7-9C52-23215FD6E75B}" destId="{36414EDE-E5E8-46B7-BBE0-C3CBC9D46CD3}" srcOrd="2" destOrd="0" presId="urn:microsoft.com/office/officeart/2005/8/layout/orgChart1"/>
    <dgm:cxn modelId="{F053747F-9A6E-462B-B415-7BC409D40A54}" type="presParOf" srcId="{2085796F-0144-47EC-B44D-1E93A735CBD3}" destId="{D447DB7B-E021-41C0-8FC9-999BDECB9A2B}" srcOrd="4" destOrd="0" presId="urn:microsoft.com/office/officeart/2005/8/layout/orgChart1"/>
    <dgm:cxn modelId="{CD64FEC0-6C99-450B-9FE5-ED4A580CE641}" type="presParOf" srcId="{2085796F-0144-47EC-B44D-1E93A735CBD3}" destId="{D3E81FD5-A3C3-4A13-A32E-C29052AE50C4}" srcOrd="5" destOrd="0" presId="urn:microsoft.com/office/officeart/2005/8/layout/orgChart1"/>
    <dgm:cxn modelId="{69E41265-1324-4030-85CD-03B487ABA004}" type="presParOf" srcId="{D3E81FD5-A3C3-4A13-A32E-C29052AE50C4}" destId="{57CDCC53-BE27-419F-A81F-6A0DAFA3FA38}" srcOrd="0" destOrd="0" presId="urn:microsoft.com/office/officeart/2005/8/layout/orgChart1"/>
    <dgm:cxn modelId="{642EAD38-1465-45DD-9B7F-88CE812D9F49}" type="presParOf" srcId="{57CDCC53-BE27-419F-A81F-6A0DAFA3FA38}" destId="{5E758677-E3D8-4809-8610-10ECEFB844A9}" srcOrd="0" destOrd="0" presId="urn:microsoft.com/office/officeart/2005/8/layout/orgChart1"/>
    <dgm:cxn modelId="{B423737D-6A09-404B-9DD8-7F1850E04E4A}" type="presParOf" srcId="{57CDCC53-BE27-419F-A81F-6A0DAFA3FA38}" destId="{DD0E3A52-3E5A-4EDD-8151-D81B767AB948}" srcOrd="1" destOrd="0" presId="urn:microsoft.com/office/officeart/2005/8/layout/orgChart1"/>
    <dgm:cxn modelId="{D721EFC7-215B-4FBB-A14F-A9EE9207A56B}" type="presParOf" srcId="{D3E81FD5-A3C3-4A13-A32E-C29052AE50C4}" destId="{CC71B9E9-76CC-4A71-8F55-5ADFD1BCC5F8}" srcOrd="1" destOrd="0" presId="urn:microsoft.com/office/officeart/2005/8/layout/orgChart1"/>
    <dgm:cxn modelId="{A3390AF8-DCF4-4CFC-BAF2-2795E491C4CB}" type="presParOf" srcId="{D3E81FD5-A3C3-4A13-A32E-C29052AE50C4}" destId="{0BE9F465-0E56-4570-A917-22344FD31A52}" srcOrd="2" destOrd="0" presId="urn:microsoft.com/office/officeart/2005/8/layout/orgChart1"/>
    <dgm:cxn modelId="{236B19B1-0BD9-47B4-902B-BD08C40CBF02}" type="presParOf" srcId="{2085796F-0144-47EC-B44D-1E93A735CBD3}" destId="{97AD842C-30F5-45E9-97F0-5432693A7F88}" srcOrd="6" destOrd="0" presId="urn:microsoft.com/office/officeart/2005/8/layout/orgChart1"/>
    <dgm:cxn modelId="{D2CA5547-DA6C-4CFA-9C82-913F6580793C}" type="presParOf" srcId="{2085796F-0144-47EC-B44D-1E93A735CBD3}" destId="{FE9EC358-DCE7-4866-87F5-D59FEABA7DF7}" srcOrd="7" destOrd="0" presId="urn:microsoft.com/office/officeart/2005/8/layout/orgChart1"/>
    <dgm:cxn modelId="{BBA4B588-91E0-4D33-9CB5-FA6A8BF61F21}" type="presParOf" srcId="{FE9EC358-DCE7-4866-87F5-D59FEABA7DF7}" destId="{F555FA82-1DAB-43A7-9114-B4D4EAEEC89C}" srcOrd="0" destOrd="0" presId="urn:microsoft.com/office/officeart/2005/8/layout/orgChart1"/>
    <dgm:cxn modelId="{2EF7FE6A-59AC-4F93-8887-C6EE9C904768}" type="presParOf" srcId="{F555FA82-1DAB-43A7-9114-B4D4EAEEC89C}" destId="{323A9829-9171-41DD-8499-D3B8887A49E9}" srcOrd="0" destOrd="0" presId="urn:microsoft.com/office/officeart/2005/8/layout/orgChart1"/>
    <dgm:cxn modelId="{0630D19D-A3CF-4947-8A39-A7A2390CC284}" type="presParOf" srcId="{F555FA82-1DAB-43A7-9114-B4D4EAEEC89C}" destId="{A8EB39D8-FD51-443A-9E17-D669D1E975BD}" srcOrd="1" destOrd="0" presId="urn:microsoft.com/office/officeart/2005/8/layout/orgChart1"/>
    <dgm:cxn modelId="{1FD80FEF-9038-447F-8030-86B95B4DFDFB}" type="presParOf" srcId="{FE9EC358-DCE7-4866-87F5-D59FEABA7DF7}" destId="{753FA81F-FC0D-4F9E-8467-3CE87649E14B}" srcOrd="1" destOrd="0" presId="urn:microsoft.com/office/officeart/2005/8/layout/orgChart1"/>
    <dgm:cxn modelId="{B65C4B18-5802-4F94-A58D-231C18B15350}" type="presParOf" srcId="{FE9EC358-DCE7-4866-87F5-D59FEABA7DF7}" destId="{B5AEF136-B89D-4367-9FEC-DE5ACBD9C8BD}" srcOrd="2" destOrd="0" presId="urn:microsoft.com/office/officeart/2005/8/layout/orgChart1"/>
    <dgm:cxn modelId="{374040D5-4331-4E15-9C7D-7FFDCD90D7BB}" type="presParOf" srcId="{2085796F-0144-47EC-B44D-1E93A735CBD3}" destId="{1BAECA17-B289-4568-AC51-3C657017FE66}" srcOrd="8" destOrd="0" presId="urn:microsoft.com/office/officeart/2005/8/layout/orgChart1"/>
    <dgm:cxn modelId="{B5E97F0B-DCE6-4AEB-AF4C-2966F9DFA7D2}" type="presParOf" srcId="{2085796F-0144-47EC-B44D-1E93A735CBD3}" destId="{B0F9EBBF-AF18-42F5-A09A-524F9DAB130B}" srcOrd="9" destOrd="0" presId="urn:microsoft.com/office/officeart/2005/8/layout/orgChart1"/>
    <dgm:cxn modelId="{71F1C10E-3BF0-4925-B22E-4B30CE25C5C5}" type="presParOf" srcId="{B0F9EBBF-AF18-42F5-A09A-524F9DAB130B}" destId="{3E3F937F-5D36-440C-98ED-FDB7A4AEE124}" srcOrd="0" destOrd="0" presId="urn:microsoft.com/office/officeart/2005/8/layout/orgChart1"/>
    <dgm:cxn modelId="{2C743083-4C0A-4DA4-9CAE-4FA53633B12B}" type="presParOf" srcId="{3E3F937F-5D36-440C-98ED-FDB7A4AEE124}" destId="{122172CF-489B-4E16-BDD8-CF3A342E2EFC}" srcOrd="0" destOrd="0" presId="urn:microsoft.com/office/officeart/2005/8/layout/orgChart1"/>
    <dgm:cxn modelId="{F6C87788-E805-4AF1-8235-9B252ABEB564}" type="presParOf" srcId="{3E3F937F-5D36-440C-98ED-FDB7A4AEE124}" destId="{18F6BC5D-324F-4910-81F2-54DDF21A4E64}" srcOrd="1" destOrd="0" presId="urn:microsoft.com/office/officeart/2005/8/layout/orgChart1"/>
    <dgm:cxn modelId="{806EEBB4-A44A-48A9-B42D-3051524DEC85}" type="presParOf" srcId="{B0F9EBBF-AF18-42F5-A09A-524F9DAB130B}" destId="{DB979A27-EFB9-42DE-A0A7-2D179705C60E}" srcOrd="1" destOrd="0" presId="urn:microsoft.com/office/officeart/2005/8/layout/orgChart1"/>
    <dgm:cxn modelId="{72442A80-193A-4092-971E-974CF299FDFD}" type="presParOf" srcId="{B0F9EBBF-AF18-42F5-A09A-524F9DAB130B}" destId="{87B94239-854D-4300-AC59-8C66CD57DBA9}" srcOrd="2" destOrd="0" presId="urn:microsoft.com/office/officeart/2005/8/layout/orgChart1"/>
    <dgm:cxn modelId="{63712318-2D2E-4537-887B-574038B3E325}" type="presParOf" srcId="{2085796F-0144-47EC-B44D-1E93A735CBD3}" destId="{BD0178A3-C898-4C73-8B88-824689095CD9}" srcOrd="10" destOrd="0" presId="urn:microsoft.com/office/officeart/2005/8/layout/orgChart1"/>
    <dgm:cxn modelId="{82BD180A-348F-4F3A-9F7B-FE143C10FF6B}" type="presParOf" srcId="{2085796F-0144-47EC-B44D-1E93A735CBD3}" destId="{F12E8056-84C0-4CF6-BB01-83F9C812DEAE}" srcOrd="11" destOrd="0" presId="urn:microsoft.com/office/officeart/2005/8/layout/orgChart1"/>
    <dgm:cxn modelId="{18B9741A-DD88-4D2D-AD51-868C2E9101D1}" type="presParOf" srcId="{F12E8056-84C0-4CF6-BB01-83F9C812DEAE}" destId="{83DD24AC-D732-48C9-A404-A4875DE4C223}" srcOrd="0" destOrd="0" presId="urn:microsoft.com/office/officeart/2005/8/layout/orgChart1"/>
    <dgm:cxn modelId="{6B52158F-BAFA-4E08-9404-E84513ECF685}" type="presParOf" srcId="{83DD24AC-D732-48C9-A404-A4875DE4C223}" destId="{D3DE9ADB-1310-412C-AC34-03EC77246687}" srcOrd="0" destOrd="0" presId="urn:microsoft.com/office/officeart/2005/8/layout/orgChart1"/>
    <dgm:cxn modelId="{2CDCBF73-238F-492D-BB4F-9E851D43300A}" type="presParOf" srcId="{83DD24AC-D732-48C9-A404-A4875DE4C223}" destId="{E3313E28-808E-475A-9957-A260BFCD0CBE}" srcOrd="1" destOrd="0" presId="urn:microsoft.com/office/officeart/2005/8/layout/orgChart1"/>
    <dgm:cxn modelId="{02E910C4-F7A5-44A1-868E-43563726B2BA}" type="presParOf" srcId="{F12E8056-84C0-4CF6-BB01-83F9C812DEAE}" destId="{297D78AF-D7FA-4AE4-970C-CD3E2B37043A}" srcOrd="1" destOrd="0" presId="urn:microsoft.com/office/officeart/2005/8/layout/orgChart1"/>
    <dgm:cxn modelId="{1721A1AC-6897-4CEC-943F-6B85E0571773}" type="presParOf" srcId="{F12E8056-84C0-4CF6-BB01-83F9C812DEAE}" destId="{65A5732C-FB8F-4875-9433-764FFB0E93B7}" srcOrd="2" destOrd="0" presId="urn:microsoft.com/office/officeart/2005/8/layout/orgChart1"/>
    <dgm:cxn modelId="{7288F30F-E27F-492C-8AFA-4F9D5E2075A4}" type="presParOf" srcId="{2085796F-0144-47EC-B44D-1E93A735CBD3}" destId="{2A6A850A-8371-471E-B151-F9B0B3E487D3}" srcOrd="12" destOrd="0" presId="urn:microsoft.com/office/officeart/2005/8/layout/orgChart1"/>
    <dgm:cxn modelId="{7B96F78C-6EE0-413D-9B48-ED987C3EE0C1}" type="presParOf" srcId="{2085796F-0144-47EC-B44D-1E93A735CBD3}" destId="{5240F031-70DF-4A1C-9D35-2607199AF42C}" srcOrd="13" destOrd="0" presId="urn:microsoft.com/office/officeart/2005/8/layout/orgChart1"/>
    <dgm:cxn modelId="{47B03B08-8F09-4093-B233-69A13928D7AB}" type="presParOf" srcId="{5240F031-70DF-4A1C-9D35-2607199AF42C}" destId="{A5D79ED9-E41C-4715-9294-54CC59CA2652}" srcOrd="0" destOrd="0" presId="urn:microsoft.com/office/officeart/2005/8/layout/orgChart1"/>
    <dgm:cxn modelId="{80C2D386-4FF1-46EC-93C9-24ABE105E09D}" type="presParOf" srcId="{A5D79ED9-E41C-4715-9294-54CC59CA2652}" destId="{91AE9C09-91FD-49BC-BE76-82A844176A6B}" srcOrd="0" destOrd="0" presId="urn:microsoft.com/office/officeart/2005/8/layout/orgChart1"/>
    <dgm:cxn modelId="{F0A54A5E-124C-4BBB-917B-167422916902}" type="presParOf" srcId="{A5D79ED9-E41C-4715-9294-54CC59CA2652}" destId="{7E7B0E99-F9FA-4A9D-AC91-738A310A6BB2}" srcOrd="1" destOrd="0" presId="urn:microsoft.com/office/officeart/2005/8/layout/orgChart1"/>
    <dgm:cxn modelId="{4F8EF74B-9D85-486E-93DB-BCF8735B18ED}" type="presParOf" srcId="{5240F031-70DF-4A1C-9D35-2607199AF42C}" destId="{DCB97758-9155-4083-A1F6-3BC9EBF26AAC}" srcOrd="1" destOrd="0" presId="urn:microsoft.com/office/officeart/2005/8/layout/orgChart1"/>
    <dgm:cxn modelId="{2B485CF5-1525-4EB0-8526-88810C325C9A}" type="presParOf" srcId="{5240F031-70DF-4A1C-9D35-2607199AF42C}" destId="{BD7623AD-2667-499F-9633-0D0FE0390650}" srcOrd="2" destOrd="0" presId="urn:microsoft.com/office/officeart/2005/8/layout/orgChart1"/>
    <dgm:cxn modelId="{42936FDD-59AC-4507-B6A6-42ACCEA63097}" type="presParOf" srcId="{90D4BE74-9052-427A-BD09-313EDF1A0874}" destId="{23520EF5-682D-42A5-B1D6-4A24F5DED86A}" srcOrd="2" destOrd="0" presId="urn:microsoft.com/office/officeart/2005/8/layout/orgChart1"/>
    <dgm:cxn modelId="{CEF602F7-AB99-4DED-85B2-8873E34650FE}" type="presParOf" srcId="{70E26FC3-AECF-4820-A070-B2FFAAD11AE1}" destId="{E4964280-B6EC-49A4-88D9-2E4FB233DDB9}" srcOrd="10" destOrd="0" presId="urn:microsoft.com/office/officeart/2005/8/layout/orgChart1"/>
    <dgm:cxn modelId="{A7B62BC0-BD9A-403B-927B-0623CF94CEAC}" type="presParOf" srcId="{70E26FC3-AECF-4820-A070-B2FFAAD11AE1}" destId="{3B2E0D0A-5E8E-4A20-B2AE-6A6C6658F43B}" srcOrd="11" destOrd="0" presId="urn:microsoft.com/office/officeart/2005/8/layout/orgChart1"/>
    <dgm:cxn modelId="{48982527-20E5-4FA1-AF01-585CF058F9B2}" type="presParOf" srcId="{3B2E0D0A-5E8E-4A20-B2AE-6A6C6658F43B}" destId="{9DE747D2-EE58-4088-8BCC-532353C55F55}" srcOrd="0" destOrd="0" presId="urn:microsoft.com/office/officeart/2005/8/layout/orgChart1"/>
    <dgm:cxn modelId="{1C90E183-9B7D-47B0-80D1-98610D45CB7A}" type="presParOf" srcId="{9DE747D2-EE58-4088-8BCC-532353C55F55}" destId="{79C5C755-2397-43E8-A2B7-A1CF23F2A323}" srcOrd="0" destOrd="0" presId="urn:microsoft.com/office/officeart/2005/8/layout/orgChart1"/>
    <dgm:cxn modelId="{673A2CE3-5799-48A5-A348-A4D3E318D8D3}" type="presParOf" srcId="{9DE747D2-EE58-4088-8BCC-532353C55F55}" destId="{A3395F90-88C1-4DB5-ACA3-26D47301665E}" srcOrd="1" destOrd="0" presId="urn:microsoft.com/office/officeart/2005/8/layout/orgChart1"/>
    <dgm:cxn modelId="{06E40976-156E-4BFC-B2B5-BDD007CD92BB}" type="presParOf" srcId="{3B2E0D0A-5E8E-4A20-B2AE-6A6C6658F43B}" destId="{240CF172-B8E2-48E1-97F9-B9AA55E6BC15}" srcOrd="1" destOrd="0" presId="urn:microsoft.com/office/officeart/2005/8/layout/orgChart1"/>
    <dgm:cxn modelId="{D2A7CC08-9730-4FEA-AC50-680D1A56B08B}" type="presParOf" srcId="{240CF172-B8E2-48E1-97F9-B9AA55E6BC15}" destId="{39180D04-F510-4DD5-9B17-CB7043D2981A}" srcOrd="0" destOrd="0" presId="urn:microsoft.com/office/officeart/2005/8/layout/orgChart1"/>
    <dgm:cxn modelId="{DF976E84-8B54-4882-AF15-476EACA71634}" type="presParOf" srcId="{240CF172-B8E2-48E1-97F9-B9AA55E6BC15}" destId="{1996CC41-22D6-47F0-B980-691D2B27E9FC}" srcOrd="1" destOrd="0" presId="urn:microsoft.com/office/officeart/2005/8/layout/orgChart1"/>
    <dgm:cxn modelId="{34E0C05D-D534-4400-A716-F4EE517A960D}" type="presParOf" srcId="{1996CC41-22D6-47F0-B980-691D2B27E9FC}" destId="{E3420768-E3AD-43DA-8607-D2BF2286777F}" srcOrd="0" destOrd="0" presId="urn:microsoft.com/office/officeart/2005/8/layout/orgChart1"/>
    <dgm:cxn modelId="{46234383-AF2B-4680-A150-D5AF1DDE4198}" type="presParOf" srcId="{E3420768-E3AD-43DA-8607-D2BF2286777F}" destId="{CD4AFE18-325D-4304-8D3A-351396B25C04}" srcOrd="0" destOrd="0" presId="urn:microsoft.com/office/officeart/2005/8/layout/orgChart1"/>
    <dgm:cxn modelId="{39A6A79B-0D1E-4310-8BBC-E57A360C3A05}" type="presParOf" srcId="{E3420768-E3AD-43DA-8607-D2BF2286777F}" destId="{023CBAC2-6A1A-4B09-BBC4-D0E6A0ED36EB}" srcOrd="1" destOrd="0" presId="urn:microsoft.com/office/officeart/2005/8/layout/orgChart1"/>
    <dgm:cxn modelId="{0FADC00D-F689-496B-BA5E-339FC87E34A5}" type="presParOf" srcId="{1996CC41-22D6-47F0-B980-691D2B27E9FC}" destId="{83EACA7B-4C10-438A-BB79-5F46430877C7}" srcOrd="1" destOrd="0" presId="urn:microsoft.com/office/officeart/2005/8/layout/orgChart1"/>
    <dgm:cxn modelId="{D5BEABAB-7107-43FA-92A5-5023482CFF61}" type="presParOf" srcId="{1996CC41-22D6-47F0-B980-691D2B27E9FC}" destId="{3D92B4D9-4C7B-49E3-8C12-10938F995DE7}" srcOrd="2" destOrd="0" presId="urn:microsoft.com/office/officeart/2005/8/layout/orgChart1"/>
    <dgm:cxn modelId="{3F0F165B-76E1-41CF-9287-D8BB7F4617DE}" type="presParOf" srcId="{240CF172-B8E2-48E1-97F9-B9AA55E6BC15}" destId="{431FABD7-CE1F-4DCC-BC90-95DE9DC08FA2}" srcOrd="2" destOrd="0" presId="urn:microsoft.com/office/officeart/2005/8/layout/orgChart1"/>
    <dgm:cxn modelId="{DFC90895-C914-4280-A05D-EB99D67C5BEF}" type="presParOf" srcId="{240CF172-B8E2-48E1-97F9-B9AA55E6BC15}" destId="{E8B07E17-F314-47CB-8846-60A819783F40}" srcOrd="3" destOrd="0" presId="urn:microsoft.com/office/officeart/2005/8/layout/orgChart1"/>
    <dgm:cxn modelId="{BB4DB8FF-6206-4B53-B640-2E27F49745DD}" type="presParOf" srcId="{E8B07E17-F314-47CB-8846-60A819783F40}" destId="{058D7541-4CC0-4941-B56D-6A3344CF1AA9}" srcOrd="0" destOrd="0" presId="urn:microsoft.com/office/officeart/2005/8/layout/orgChart1"/>
    <dgm:cxn modelId="{D1648738-85A4-482F-932A-F8E6BB49E183}" type="presParOf" srcId="{058D7541-4CC0-4941-B56D-6A3344CF1AA9}" destId="{2D01D88C-8BB4-4EAF-8EC3-718AE98BA671}" srcOrd="0" destOrd="0" presId="urn:microsoft.com/office/officeart/2005/8/layout/orgChart1"/>
    <dgm:cxn modelId="{2BF3514B-D297-49C8-8652-1FEBD783548D}" type="presParOf" srcId="{058D7541-4CC0-4941-B56D-6A3344CF1AA9}" destId="{B4CE6FFA-D43A-4E93-B5B7-E5A78A4E1C51}" srcOrd="1" destOrd="0" presId="urn:microsoft.com/office/officeart/2005/8/layout/orgChart1"/>
    <dgm:cxn modelId="{164179F2-D1F2-43B8-AE63-4D2581C58F26}" type="presParOf" srcId="{E8B07E17-F314-47CB-8846-60A819783F40}" destId="{8A7DE260-386D-409A-B0FC-05E2E7AAB350}" srcOrd="1" destOrd="0" presId="urn:microsoft.com/office/officeart/2005/8/layout/orgChart1"/>
    <dgm:cxn modelId="{DFFB4E25-1365-4140-93DE-8E18BDBF7E7F}" type="presParOf" srcId="{E8B07E17-F314-47CB-8846-60A819783F40}" destId="{343CF5CE-6D63-44E2-9C55-DEBE1C765806}" srcOrd="2" destOrd="0" presId="urn:microsoft.com/office/officeart/2005/8/layout/orgChart1"/>
    <dgm:cxn modelId="{F750720E-0489-40E1-86C6-DBC11FC460A4}" type="presParOf" srcId="{240CF172-B8E2-48E1-97F9-B9AA55E6BC15}" destId="{94D8F971-CD3A-47FC-AB49-812633FF7FDC}" srcOrd="4" destOrd="0" presId="urn:microsoft.com/office/officeart/2005/8/layout/orgChart1"/>
    <dgm:cxn modelId="{182BE4D0-9B3E-40A3-8DAE-08B2688DE426}" type="presParOf" srcId="{240CF172-B8E2-48E1-97F9-B9AA55E6BC15}" destId="{070A20AA-5854-4E04-BF7F-278EAC6663AB}" srcOrd="5" destOrd="0" presId="urn:microsoft.com/office/officeart/2005/8/layout/orgChart1"/>
    <dgm:cxn modelId="{B63723BE-97AE-4903-812F-CFDDDE0D4E54}" type="presParOf" srcId="{070A20AA-5854-4E04-BF7F-278EAC6663AB}" destId="{6925ED10-3858-46A5-9B00-9673CCB76867}" srcOrd="0" destOrd="0" presId="urn:microsoft.com/office/officeart/2005/8/layout/orgChart1"/>
    <dgm:cxn modelId="{49F84E60-8AF0-4623-8758-B9BCD4F598B8}" type="presParOf" srcId="{6925ED10-3858-46A5-9B00-9673CCB76867}" destId="{4FABD811-056D-4707-A693-B1D8B8C8048A}" srcOrd="0" destOrd="0" presId="urn:microsoft.com/office/officeart/2005/8/layout/orgChart1"/>
    <dgm:cxn modelId="{FA448F57-AADB-4120-B17E-731B15359F25}" type="presParOf" srcId="{6925ED10-3858-46A5-9B00-9673CCB76867}" destId="{14017DCE-558C-4D3D-A3DD-A58A0B9DA129}" srcOrd="1" destOrd="0" presId="urn:microsoft.com/office/officeart/2005/8/layout/orgChart1"/>
    <dgm:cxn modelId="{164EF2CC-D0F7-49AD-BADB-D416981E17CC}" type="presParOf" srcId="{070A20AA-5854-4E04-BF7F-278EAC6663AB}" destId="{33B14F1C-873E-4C33-9867-41E9D6EC189A}" srcOrd="1" destOrd="0" presId="urn:microsoft.com/office/officeart/2005/8/layout/orgChart1"/>
    <dgm:cxn modelId="{85341620-CA4A-4A19-9F4D-32E189203B17}" type="presParOf" srcId="{070A20AA-5854-4E04-BF7F-278EAC6663AB}" destId="{DC1E9F7A-3BC3-4ABF-9F1D-D56B4AA373A6}" srcOrd="2" destOrd="0" presId="urn:microsoft.com/office/officeart/2005/8/layout/orgChart1"/>
    <dgm:cxn modelId="{DA6E96F5-0309-4622-A7AF-05977069DC40}" type="presParOf" srcId="{240CF172-B8E2-48E1-97F9-B9AA55E6BC15}" destId="{0C78B7FC-6EBE-4CE4-82A5-B2247A04FACF}" srcOrd="6" destOrd="0" presId="urn:microsoft.com/office/officeart/2005/8/layout/orgChart1"/>
    <dgm:cxn modelId="{DCE64A8E-941C-490A-A217-EECD3AF4DDA5}" type="presParOf" srcId="{240CF172-B8E2-48E1-97F9-B9AA55E6BC15}" destId="{D7094A1C-0658-45F5-8D87-CCED7390345E}" srcOrd="7" destOrd="0" presId="urn:microsoft.com/office/officeart/2005/8/layout/orgChart1"/>
    <dgm:cxn modelId="{2FED0BB2-8872-45D2-AE44-B49B0BBCEAC4}" type="presParOf" srcId="{D7094A1C-0658-45F5-8D87-CCED7390345E}" destId="{180C6DFA-CD2A-4CAF-8379-67DD65A2A966}" srcOrd="0" destOrd="0" presId="urn:microsoft.com/office/officeart/2005/8/layout/orgChart1"/>
    <dgm:cxn modelId="{045BD9FA-3402-4BD6-B596-746A872935E0}" type="presParOf" srcId="{180C6DFA-CD2A-4CAF-8379-67DD65A2A966}" destId="{D33E3DDD-4252-491E-A226-75EF4596071B}" srcOrd="0" destOrd="0" presId="urn:microsoft.com/office/officeart/2005/8/layout/orgChart1"/>
    <dgm:cxn modelId="{08E42FE7-FFF5-404F-BBCA-37034580B997}" type="presParOf" srcId="{180C6DFA-CD2A-4CAF-8379-67DD65A2A966}" destId="{952DBE85-7DB3-4115-913D-715C228638F1}" srcOrd="1" destOrd="0" presId="urn:microsoft.com/office/officeart/2005/8/layout/orgChart1"/>
    <dgm:cxn modelId="{2BBF0752-18EF-453E-8B46-784F80D8050E}" type="presParOf" srcId="{D7094A1C-0658-45F5-8D87-CCED7390345E}" destId="{C93A981B-9342-4C06-9C34-C4208845BBEA}" srcOrd="1" destOrd="0" presId="urn:microsoft.com/office/officeart/2005/8/layout/orgChart1"/>
    <dgm:cxn modelId="{E88C1AFD-7F81-4A75-9C18-088DDACEB213}" type="presParOf" srcId="{D7094A1C-0658-45F5-8D87-CCED7390345E}" destId="{EC12E95A-B5E8-4031-B32B-BAC117433AFB}" srcOrd="2" destOrd="0" presId="urn:microsoft.com/office/officeart/2005/8/layout/orgChart1"/>
    <dgm:cxn modelId="{32E47A11-94E9-4C11-A339-4CED5415D3DD}" type="presParOf" srcId="{240CF172-B8E2-48E1-97F9-B9AA55E6BC15}" destId="{279ED6C3-8679-4603-9EAD-1613868C440B}" srcOrd="8" destOrd="0" presId="urn:microsoft.com/office/officeart/2005/8/layout/orgChart1"/>
    <dgm:cxn modelId="{A907935E-5DEA-40D2-B0F3-CCF45C8357F5}" type="presParOf" srcId="{240CF172-B8E2-48E1-97F9-B9AA55E6BC15}" destId="{B04618F2-80E6-425A-9C4A-8A5908C12522}" srcOrd="9" destOrd="0" presId="urn:microsoft.com/office/officeart/2005/8/layout/orgChart1"/>
    <dgm:cxn modelId="{2A4F368E-7CC8-4B6C-B21B-E578FA8698B0}" type="presParOf" srcId="{B04618F2-80E6-425A-9C4A-8A5908C12522}" destId="{963BCE7C-A49B-4F94-A15A-48793B6D345A}" srcOrd="0" destOrd="0" presId="urn:microsoft.com/office/officeart/2005/8/layout/orgChart1"/>
    <dgm:cxn modelId="{1FFA20B3-09E0-4C17-BFEC-D5822EE536B6}" type="presParOf" srcId="{963BCE7C-A49B-4F94-A15A-48793B6D345A}" destId="{C25C0417-B4FB-4506-8177-4075C4675FBE}" srcOrd="0" destOrd="0" presId="urn:microsoft.com/office/officeart/2005/8/layout/orgChart1"/>
    <dgm:cxn modelId="{D4A36F4B-B510-4E54-97F6-C3449A643094}" type="presParOf" srcId="{963BCE7C-A49B-4F94-A15A-48793B6D345A}" destId="{CDAD974E-E9EC-437D-BF45-95E0243B66E1}" srcOrd="1" destOrd="0" presId="urn:microsoft.com/office/officeart/2005/8/layout/orgChart1"/>
    <dgm:cxn modelId="{9EE32467-2CB5-4609-A34A-D332E2692036}" type="presParOf" srcId="{B04618F2-80E6-425A-9C4A-8A5908C12522}" destId="{65AFE131-F0DE-4721-84A7-3D35408D21F7}" srcOrd="1" destOrd="0" presId="urn:microsoft.com/office/officeart/2005/8/layout/orgChart1"/>
    <dgm:cxn modelId="{D06A7D68-C99D-4FB7-A5E4-661E0A57B29A}" type="presParOf" srcId="{B04618F2-80E6-425A-9C4A-8A5908C12522}" destId="{340FCE06-FCBE-404C-82E8-99D8287CCE3A}" srcOrd="2" destOrd="0" presId="urn:microsoft.com/office/officeart/2005/8/layout/orgChart1"/>
    <dgm:cxn modelId="{ED5461C7-4F9C-4A6D-BA9E-C6FAD2E0BC9B}" type="presParOf" srcId="{240CF172-B8E2-48E1-97F9-B9AA55E6BC15}" destId="{730B0E18-00A5-4773-878D-7AF10074289B}" srcOrd="10" destOrd="0" presId="urn:microsoft.com/office/officeart/2005/8/layout/orgChart1"/>
    <dgm:cxn modelId="{C36637F4-D21B-4973-9562-C454D9DFFC19}" type="presParOf" srcId="{240CF172-B8E2-48E1-97F9-B9AA55E6BC15}" destId="{B88FE355-F2B3-4F1D-AC54-9C4A58F234F7}" srcOrd="11" destOrd="0" presId="urn:microsoft.com/office/officeart/2005/8/layout/orgChart1"/>
    <dgm:cxn modelId="{9196298D-8B8A-47FB-88BD-381EA8BEC508}" type="presParOf" srcId="{B88FE355-F2B3-4F1D-AC54-9C4A58F234F7}" destId="{EBBB5BDE-1A40-4922-931B-733E18E95F64}" srcOrd="0" destOrd="0" presId="urn:microsoft.com/office/officeart/2005/8/layout/orgChart1"/>
    <dgm:cxn modelId="{5928BB53-46A1-4AD8-993E-056669E7D66D}" type="presParOf" srcId="{EBBB5BDE-1A40-4922-931B-733E18E95F64}" destId="{381489BA-28BF-447F-88C8-4FE57A7A09E6}" srcOrd="0" destOrd="0" presId="urn:microsoft.com/office/officeart/2005/8/layout/orgChart1"/>
    <dgm:cxn modelId="{BB5E3F8A-D15D-47FC-BCA9-81D91FC253EC}" type="presParOf" srcId="{EBBB5BDE-1A40-4922-931B-733E18E95F64}" destId="{D7D5D437-1FB3-4A1C-9F90-95514FD293BB}" srcOrd="1" destOrd="0" presId="urn:microsoft.com/office/officeart/2005/8/layout/orgChart1"/>
    <dgm:cxn modelId="{4E4A1127-CEF4-47A1-9B9A-577CF37747D4}" type="presParOf" srcId="{B88FE355-F2B3-4F1D-AC54-9C4A58F234F7}" destId="{85C64C03-CE3E-4E51-B72C-21C249414803}" srcOrd="1" destOrd="0" presId="urn:microsoft.com/office/officeart/2005/8/layout/orgChart1"/>
    <dgm:cxn modelId="{8252B191-E830-4DCE-8E83-70DDB1DB659D}" type="presParOf" srcId="{B88FE355-F2B3-4F1D-AC54-9C4A58F234F7}" destId="{05AF5CA9-4EF7-4008-B5C1-B8EF2C279814}" srcOrd="2" destOrd="0" presId="urn:microsoft.com/office/officeart/2005/8/layout/orgChart1"/>
    <dgm:cxn modelId="{09FE3238-EBF1-4022-8B75-6B8F82039C89}" type="presParOf" srcId="{240CF172-B8E2-48E1-97F9-B9AA55E6BC15}" destId="{A098EC00-3AAB-4AFA-9870-B2D70EB1BCE8}" srcOrd="12" destOrd="0" presId="urn:microsoft.com/office/officeart/2005/8/layout/orgChart1"/>
    <dgm:cxn modelId="{F646E318-C278-44F3-A6A7-7F1880D4607C}" type="presParOf" srcId="{240CF172-B8E2-48E1-97F9-B9AA55E6BC15}" destId="{9FD17DD6-A18A-4325-82DB-F89D81F7987D}" srcOrd="13" destOrd="0" presId="urn:microsoft.com/office/officeart/2005/8/layout/orgChart1"/>
    <dgm:cxn modelId="{63592F6A-AE36-434A-A5CA-DD5D5D691EDB}" type="presParOf" srcId="{9FD17DD6-A18A-4325-82DB-F89D81F7987D}" destId="{95161229-E13D-4096-A96F-9C772BE73D3F}" srcOrd="0" destOrd="0" presId="urn:microsoft.com/office/officeart/2005/8/layout/orgChart1"/>
    <dgm:cxn modelId="{77BDF322-4415-4D30-9A0D-FE9925E6A3B6}" type="presParOf" srcId="{95161229-E13D-4096-A96F-9C772BE73D3F}" destId="{5D9005F3-5B19-4231-810C-24B92823648D}" srcOrd="0" destOrd="0" presId="urn:microsoft.com/office/officeart/2005/8/layout/orgChart1"/>
    <dgm:cxn modelId="{1FFF0643-4532-4146-81F2-0F2C4B2980C7}" type="presParOf" srcId="{95161229-E13D-4096-A96F-9C772BE73D3F}" destId="{C623F495-143B-4FDC-9CDF-13B427EEB116}" srcOrd="1" destOrd="0" presId="urn:microsoft.com/office/officeart/2005/8/layout/orgChart1"/>
    <dgm:cxn modelId="{D3E8CC2D-B6AD-48AA-8629-030CC51938F2}" type="presParOf" srcId="{9FD17DD6-A18A-4325-82DB-F89D81F7987D}" destId="{E3C052C6-5CCE-4F29-924A-9BEE74D8B23D}" srcOrd="1" destOrd="0" presId="urn:microsoft.com/office/officeart/2005/8/layout/orgChart1"/>
    <dgm:cxn modelId="{42A045E3-2C7C-4815-B23C-9692EF974C37}" type="presParOf" srcId="{9FD17DD6-A18A-4325-82DB-F89D81F7987D}" destId="{077D8180-EF97-455B-AF88-F8EE23416A77}" srcOrd="2" destOrd="0" presId="urn:microsoft.com/office/officeart/2005/8/layout/orgChart1"/>
    <dgm:cxn modelId="{DE5D06E5-7A2F-4995-868E-C5C5C40BEFF2}" type="presParOf" srcId="{240CF172-B8E2-48E1-97F9-B9AA55E6BC15}" destId="{CF24A4C8-5C6D-477D-B4B5-C3CAD70CC8D9}" srcOrd="14" destOrd="0" presId="urn:microsoft.com/office/officeart/2005/8/layout/orgChart1"/>
    <dgm:cxn modelId="{E14BF550-67AF-44C9-9625-547F18A2C47D}" type="presParOf" srcId="{240CF172-B8E2-48E1-97F9-B9AA55E6BC15}" destId="{EC39DF57-53E5-40EB-933E-47010D7C7B0F}" srcOrd="15" destOrd="0" presId="urn:microsoft.com/office/officeart/2005/8/layout/orgChart1"/>
    <dgm:cxn modelId="{91C22068-261C-401F-949D-3D92F25ADA42}" type="presParOf" srcId="{EC39DF57-53E5-40EB-933E-47010D7C7B0F}" destId="{1A269401-A57B-4BDE-BE48-76D2125D9CF7}" srcOrd="0" destOrd="0" presId="urn:microsoft.com/office/officeart/2005/8/layout/orgChart1"/>
    <dgm:cxn modelId="{6440C11E-E156-4291-8361-58B78DF05148}" type="presParOf" srcId="{1A269401-A57B-4BDE-BE48-76D2125D9CF7}" destId="{54201883-C13B-4351-ADDE-75104B4A5DD0}" srcOrd="0" destOrd="0" presId="urn:microsoft.com/office/officeart/2005/8/layout/orgChart1"/>
    <dgm:cxn modelId="{597EA093-9F45-4A01-B16F-56B0BE4F58AA}" type="presParOf" srcId="{1A269401-A57B-4BDE-BE48-76D2125D9CF7}" destId="{65B86992-2585-4601-8DF0-14392214B525}" srcOrd="1" destOrd="0" presId="urn:microsoft.com/office/officeart/2005/8/layout/orgChart1"/>
    <dgm:cxn modelId="{40BADFC1-6CF8-471F-8C4B-EF5A33FB3202}" type="presParOf" srcId="{EC39DF57-53E5-40EB-933E-47010D7C7B0F}" destId="{D0A39210-F2E2-4E0D-86B4-2F7D6593F7E5}" srcOrd="1" destOrd="0" presId="urn:microsoft.com/office/officeart/2005/8/layout/orgChart1"/>
    <dgm:cxn modelId="{A0D6BA3E-BB4E-4A5B-91B0-E6B0EC38C80A}" type="presParOf" srcId="{EC39DF57-53E5-40EB-933E-47010D7C7B0F}" destId="{28D39481-CB64-42ED-8607-81FE923454F0}" srcOrd="2" destOrd="0" presId="urn:microsoft.com/office/officeart/2005/8/layout/orgChart1"/>
    <dgm:cxn modelId="{C6A5DB88-1E7E-403B-8610-20EAD203607B}" type="presParOf" srcId="{240CF172-B8E2-48E1-97F9-B9AA55E6BC15}" destId="{9C1BB1D3-27E0-4F3C-B8FD-CC2B623718D2}" srcOrd="16" destOrd="0" presId="urn:microsoft.com/office/officeart/2005/8/layout/orgChart1"/>
    <dgm:cxn modelId="{5205E77D-4736-4F4F-8E33-7D5509DC8440}" type="presParOf" srcId="{240CF172-B8E2-48E1-97F9-B9AA55E6BC15}" destId="{B48F0618-8738-43DA-99E5-4832142F1CBF}" srcOrd="17" destOrd="0" presId="urn:microsoft.com/office/officeart/2005/8/layout/orgChart1"/>
    <dgm:cxn modelId="{FF42654C-F60D-4D7B-89A6-DBADB734B384}" type="presParOf" srcId="{B48F0618-8738-43DA-99E5-4832142F1CBF}" destId="{872BF09A-9236-4594-BBBB-0365FD048431}" srcOrd="0" destOrd="0" presId="urn:microsoft.com/office/officeart/2005/8/layout/orgChart1"/>
    <dgm:cxn modelId="{A29DE69F-FD09-4FAE-B88D-E0734B443F29}" type="presParOf" srcId="{872BF09A-9236-4594-BBBB-0365FD048431}" destId="{8A8BB774-D12F-48DB-AAEA-0DE75B3869A6}" srcOrd="0" destOrd="0" presId="urn:microsoft.com/office/officeart/2005/8/layout/orgChart1"/>
    <dgm:cxn modelId="{5C321C84-C858-4F7F-AD1F-6B0FC6C89FFA}" type="presParOf" srcId="{872BF09A-9236-4594-BBBB-0365FD048431}" destId="{E5844091-4943-4A9E-852D-B9E5FBE17E9C}" srcOrd="1" destOrd="0" presId="urn:microsoft.com/office/officeart/2005/8/layout/orgChart1"/>
    <dgm:cxn modelId="{F11C639B-2D02-4A48-9031-8A02188F80C7}" type="presParOf" srcId="{B48F0618-8738-43DA-99E5-4832142F1CBF}" destId="{CCF797C1-265E-457B-8A86-58E5C992EFD6}" srcOrd="1" destOrd="0" presId="urn:microsoft.com/office/officeart/2005/8/layout/orgChart1"/>
    <dgm:cxn modelId="{6048A369-A29D-4A19-BC2B-2151419CE459}" type="presParOf" srcId="{B48F0618-8738-43DA-99E5-4832142F1CBF}" destId="{23986DC1-1324-4B05-A24F-EDCA07C9EB97}" srcOrd="2" destOrd="0" presId="urn:microsoft.com/office/officeart/2005/8/layout/orgChart1"/>
    <dgm:cxn modelId="{95F3DDDD-F182-414F-9E34-C2907C96F2C3}" type="presParOf" srcId="{240CF172-B8E2-48E1-97F9-B9AA55E6BC15}" destId="{36F1B921-53A6-4246-9C49-A1EC72952DDD}" srcOrd="18" destOrd="0" presId="urn:microsoft.com/office/officeart/2005/8/layout/orgChart1"/>
    <dgm:cxn modelId="{AF4D1406-AC82-4A94-8EC9-BE70431F6110}" type="presParOf" srcId="{240CF172-B8E2-48E1-97F9-B9AA55E6BC15}" destId="{163C0529-3069-4547-B52F-BE9361987CA8}" srcOrd="19" destOrd="0" presId="urn:microsoft.com/office/officeart/2005/8/layout/orgChart1"/>
    <dgm:cxn modelId="{BAB7DE2A-81F0-4193-B69A-B7C609629D95}" type="presParOf" srcId="{163C0529-3069-4547-B52F-BE9361987CA8}" destId="{A10B7912-6F7A-4B10-BFF5-14A07C4F0584}" srcOrd="0" destOrd="0" presId="urn:microsoft.com/office/officeart/2005/8/layout/orgChart1"/>
    <dgm:cxn modelId="{794DDFDC-7189-4589-8962-BC15E8C81BA4}" type="presParOf" srcId="{A10B7912-6F7A-4B10-BFF5-14A07C4F0584}" destId="{7FA3BBFE-D533-45E4-BEE9-0DDAD9303A30}" srcOrd="0" destOrd="0" presId="urn:microsoft.com/office/officeart/2005/8/layout/orgChart1"/>
    <dgm:cxn modelId="{135D4F20-7500-4CC1-81F0-0B92EDFF174C}" type="presParOf" srcId="{A10B7912-6F7A-4B10-BFF5-14A07C4F0584}" destId="{5ED5E86A-7882-4216-BC89-9E7C6814BD4C}" srcOrd="1" destOrd="0" presId="urn:microsoft.com/office/officeart/2005/8/layout/orgChart1"/>
    <dgm:cxn modelId="{EEE1A585-7EEE-4F77-A081-651D3A4345A1}" type="presParOf" srcId="{163C0529-3069-4547-B52F-BE9361987CA8}" destId="{9255DE66-9943-4189-B5C0-E3C80BDA67D6}" srcOrd="1" destOrd="0" presId="urn:microsoft.com/office/officeart/2005/8/layout/orgChart1"/>
    <dgm:cxn modelId="{57DDC5A1-AA76-4F6E-BB54-44CB0AC393EC}" type="presParOf" srcId="{163C0529-3069-4547-B52F-BE9361987CA8}" destId="{05ABAE2A-164F-4CAE-A7A8-F3F087815FFC}" srcOrd="2" destOrd="0" presId="urn:microsoft.com/office/officeart/2005/8/layout/orgChart1"/>
    <dgm:cxn modelId="{5A672270-9082-4B69-9789-22BB5094FBA5}" type="presParOf" srcId="{240CF172-B8E2-48E1-97F9-B9AA55E6BC15}" destId="{6CCC4E1C-8FBD-450D-8EAE-01D212952087}" srcOrd="20" destOrd="0" presId="urn:microsoft.com/office/officeart/2005/8/layout/orgChart1"/>
    <dgm:cxn modelId="{BB453ED6-2176-4F6B-A0AF-21CF1A0DE651}" type="presParOf" srcId="{240CF172-B8E2-48E1-97F9-B9AA55E6BC15}" destId="{F2183C56-E0A8-46C3-A2A2-DCB36D3FDDAC}" srcOrd="21" destOrd="0" presId="urn:microsoft.com/office/officeart/2005/8/layout/orgChart1"/>
    <dgm:cxn modelId="{DD555B7F-7A3D-45AA-B763-A54F83046B21}" type="presParOf" srcId="{F2183C56-E0A8-46C3-A2A2-DCB36D3FDDAC}" destId="{A7562F83-B1F2-41DF-8ECC-1E65A1C305B0}" srcOrd="0" destOrd="0" presId="urn:microsoft.com/office/officeart/2005/8/layout/orgChart1"/>
    <dgm:cxn modelId="{17F0C23A-C5AC-4B7B-984F-E3B79B5DD902}" type="presParOf" srcId="{A7562F83-B1F2-41DF-8ECC-1E65A1C305B0}" destId="{1B9BCA3A-692C-44AE-9945-DD215FB8BEA8}" srcOrd="0" destOrd="0" presId="urn:microsoft.com/office/officeart/2005/8/layout/orgChart1"/>
    <dgm:cxn modelId="{EDC509D7-8766-4DF0-A5D8-86B59D7D0A05}" type="presParOf" srcId="{A7562F83-B1F2-41DF-8ECC-1E65A1C305B0}" destId="{2FCBCF3B-C94D-4E89-8962-7BC7C52FD87E}" srcOrd="1" destOrd="0" presId="urn:microsoft.com/office/officeart/2005/8/layout/orgChart1"/>
    <dgm:cxn modelId="{02922165-D76C-411D-BF57-EEAFD4F01096}" type="presParOf" srcId="{F2183C56-E0A8-46C3-A2A2-DCB36D3FDDAC}" destId="{8E1C16A0-E6FC-4AAF-B9D9-D301501EA427}" srcOrd="1" destOrd="0" presId="urn:microsoft.com/office/officeart/2005/8/layout/orgChart1"/>
    <dgm:cxn modelId="{19CD8F98-9E50-4055-87F2-A78F9AEDAC80}" type="presParOf" srcId="{F2183C56-E0A8-46C3-A2A2-DCB36D3FDDAC}" destId="{0E822157-F0F2-425C-9C05-2347508D0393}" srcOrd="2" destOrd="0" presId="urn:microsoft.com/office/officeart/2005/8/layout/orgChart1"/>
    <dgm:cxn modelId="{1B19FB76-68BF-4D44-A402-028CFA95A11E}" type="presParOf" srcId="{240CF172-B8E2-48E1-97F9-B9AA55E6BC15}" destId="{343D3F52-5FEF-4299-A545-374CC0E3892C}" srcOrd="22" destOrd="0" presId="urn:microsoft.com/office/officeart/2005/8/layout/orgChart1"/>
    <dgm:cxn modelId="{DB3DDA17-7D25-465A-9A5D-7E8501964F3C}" type="presParOf" srcId="{240CF172-B8E2-48E1-97F9-B9AA55E6BC15}" destId="{3E841D9C-8834-4F83-A042-B1AC64B4705D}" srcOrd="23" destOrd="0" presId="urn:microsoft.com/office/officeart/2005/8/layout/orgChart1"/>
    <dgm:cxn modelId="{D7DC491B-DEEC-4919-A4AA-593F917DCC5F}" type="presParOf" srcId="{3E841D9C-8834-4F83-A042-B1AC64B4705D}" destId="{41BAC922-3F09-4439-A9AC-B7534736DFDC}" srcOrd="0" destOrd="0" presId="urn:microsoft.com/office/officeart/2005/8/layout/orgChart1"/>
    <dgm:cxn modelId="{971296D0-CCAB-4591-A9E3-F595F7D8251D}" type="presParOf" srcId="{41BAC922-3F09-4439-A9AC-B7534736DFDC}" destId="{51B46368-E5FE-4E3D-B54B-5E6D6FA1B0E7}" srcOrd="0" destOrd="0" presId="urn:microsoft.com/office/officeart/2005/8/layout/orgChart1"/>
    <dgm:cxn modelId="{4F427173-9B39-4522-8143-326139AF6CFA}" type="presParOf" srcId="{41BAC922-3F09-4439-A9AC-B7534736DFDC}" destId="{6DE66DCD-E064-4B14-98DD-E5EB20DF442E}" srcOrd="1" destOrd="0" presId="urn:microsoft.com/office/officeart/2005/8/layout/orgChart1"/>
    <dgm:cxn modelId="{D17804CF-FCF0-4054-A8EF-70783126CD1D}" type="presParOf" srcId="{3E841D9C-8834-4F83-A042-B1AC64B4705D}" destId="{4C637F5C-3232-4D54-9BFD-6D62FDF46396}" srcOrd="1" destOrd="0" presId="urn:microsoft.com/office/officeart/2005/8/layout/orgChart1"/>
    <dgm:cxn modelId="{C902CD0E-E31C-46E9-A5A7-5AE6DA3295FE}" type="presParOf" srcId="{3E841D9C-8834-4F83-A042-B1AC64B4705D}" destId="{FE1C5005-543E-4399-99BB-0550D6DE921A}" srcOrd="2" destOrd="0" presId="urn:microsoft.com/office/officeart/2005/8/layout/orgChart1"/>
    <dgm:cxn modelId="{773C3736-C20A-4FE8-B958-BBAECF08A15D}" type="presParOf" srcId="{3B2E0D0A-5E8E-4A20-B2AE-6A6C6658F43B}" destId="{33C7F699-94BD-4A49-A2B1-BA1F14C92383}" srcOrd="2" destOrd="0" presId="urn:microsoft.com/office/officeart/2005/8/layout/orgChart1"/>
    <dgm:cxn modelId="{CF7F168C-0D17-428F-874E-8D2B4248EE57}" type="presParOf" srcId="{49057890-0604-45C6-9C88-FBDB3822AF9B}" destId="{1B781173-5AB3-451D-B1FD-AEC355CBC0A5}" srcOrd="2" destOrd="0" presId="urn:microsoft.com/office/officeart/2005/8/layout/orgChart1"/>
    <dgm:cxn modelId="{3AD9FD81-5FA7-4741-B3A7-F0B85C79E5A5}" type="presParOf" srcId="{1B781173-5AB3-451D-B1FD-AEC355CBC0A5}" destId="{4DDE6172-B20D-4BDF-B452-868E0706C144}" srcOrd="0" destOrd="0" presId="urn:microsoft.com/office/officeart/2005/8/layout/orgChart1"/>
    <dgm:cxn modelId="{ABE65C51-EAAD-48C0-91DB-1465A5CEB855}" type="presParOf" srcId="{1B781173-5AB3-451D-B1FD-AEC355CBC0A5}" destId="{6448CDD6-4B86-4D28-9D53-F52E0992E652}" srcOrd="1" destOrd="0" presId="urn:microsoft.com/office/officeart/2005/8/layout/orgChart1"/>
    <dgm:cxn modelId="{CB09F5C7-21BD-430C-B912-D3C906815216}" type="presParOf" srcId="{6448CDD6-4B86-4D28-9D53-F52E0992E652}" destId="{0CE39C05-C092-4ACD-A724-E8398152305E}" srcOrd="0" destOrd="0" presId="urn:microsoft.com/office/officeart/2005/8/layout/orgChart1"/>
    <dgm:cxn modelId="{04775B9F-3CE1-4813-9135-D8B7F0FF2CD9}" type="presParOf" srcId="{0CE39C05-C092-4ACD-A724-E8398152305E}" destId="{B6BD393C-4BA6-460E-ADCE-6273F7DF72DF}" srcOrd="0" destOrd="0" presId="urn:microsoft.com/office/officeart/2005/8/layout/orgChart1"/>
    <dgm:cxn modelId="{639491CC-BEBC-4FC3-A299-663FD8CF4E3E}" type="presParOf" srcId="{0CE39C05-C092-4ACD-A724-E8398152305E}" destId="{564F1486-CB8F-45B0-93C7-BC46017D46EC}" srcOrd="1" destOrd="0" presId="urn:microsoft.com/office/officeart/2005/8/layout/orgChart1"/>
    <dgm:cxn modelId="{976DABED-BD07-4D41-9C65-3CAB274D3AE8}" type="presParOf" srcId="{6448CDD6-4B86-4D28-9D53-F52E0992E652}" destId="{082AC322-9AC6-4D09-BB08-D9A595A52A14}" srcOrd="1" destOrd="0" presId="urn:microsoft.com/office/officeart/2005/8/layout/orgChart1"/>
    <dgm:cxn modelId="{04AF7374-583F-4F4A-8D9B-F9927FFDED6F}" type="presParOf" srcId="{6448CDD6-4B86-4D28-9D53-F52E0992E652}" destId="{BA305848-737B-40E9-9556-F154982EB4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D09EB0-219E-4216-9AF7-49EDD22C8BCF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5A8ECA6-5749-4229-9D58-A57B82185F72}">
      <dgm:prSet custT="1"/>
      <dgm:spPr/>
      <dgm:t>
        <a:bodyPr/>
        <a:lstStyle/>
        <a:p>
          <a:r>
            <a:rPr lang="en-US" sz="800" dirty="0" smtClean="0"/>
            <a:t>David Yeager</a:t>
          </a:r>
        </a:p>
        <a:p>
          <a:r>
            <a:rPr lang="en-US" sz="800" dirty="0" smtClean="0"/>
            <a:t>Vice President and Dean of Student Life</a:t>
          </a:r>
          <a:endParaRPr lang="en-US" sz="800" dirty="0"/>
        </a:p>
      </dgm:t>
    </dgm:pt>
    <dgm:pt modelId="{40DDDE04-78E8-4189-AF4D-D08A2A326A83}" type="parTrans" cxnId="{D9A27B50-07AB-40EC-8CB5-62BD0B649D96}">
      <dgm:prSet/>
      <dgm:spPr/>
      <dgm:t>
        <a:bodyPr/>
        <a:lstStyle/>
        <a:p>
          <a:endParaRPr lang="en-US"/>
        </a:p>
      </dgm:t>
    </dgm:pt>
    <dgm:pt modelId="{6505FDFF-E690-4C7F-9082-C6931E5E42D2}" type="sibTrans" cxnId="{D9A27B50-07AB-40EC-8CB5-62BD0B649D96}">
      <dgm:prSet/>
      <dgm:spPr/>
      <dgm:t>
        <a:bodyPr/>
        <a:lstStyle/>
        <a:p>
          <a:endParaRPr lang="en-US"/>
        </a:p>
      </dgm:t>
    </dgm:pt>
    <dgm:pt modelId="{A584D8CE-E17A-45BA-98B5-4CDAEF0A9C27}">
      <dgm:prSet custT="1"/>
      <dgm:spPr>
        <a:solidFill>
          <a:srgbClr val="F2B800"/>
        </a:solidFill>
      </dgm:spPr>
      <dgm:t>
        <a:bodyPr/>
        <a:lstStyle/>
        <a:p>
          <a:r>
            <a:rPr lang="en-US" sz="600" dirty="0" smtClean="0"/>
            <a:t>Sandi Alexander-Lewis</a:t>
          </a:r>
        </a:p>
        <a:p>
          <a:r>
            <a:rPr lang="en-US" sz="600" dirty="0" smtClean="0"/>
            <a:t>Director Health Services</a:t>
          </a:r>
          <a:endParaRPr lang="en-US" sz="600" dirty="0"/>
        </a:p>
      </dgm:t>
    </dgm:pt>
    <dgm:pt modelId="{D3138318-5083-428D-B78D-9B7CEA81789C}" type="parTrans" cxnId="{AB4F007E-17FA-4A30-B941-179155AD8101}">
      <dgm:prSet/>
      <dgm:spPr/>
      <dgm:t>
        <a:bodyPr/>
        <a:lstStyle/>
        <a:p>
          <a:endParaRPr lang="en-US"/>
        </a:p>
      </dgm:t>
    </dgm:pt>
    <dgm:pt modelId="{715824EA-C80A-4E0D-85AD-FBD0B36508EB}" type="sibTrans" cxnId="{AB4F007E-17FA-4A30-B941-179155AD8101}">
      <dgm:prSet/>
      <dgm:spPr/>
      <dgm:t>
        <a:bodyPr/>
        <a:lstStyle/>
        <a:p>
          <a:endParaRPr lang="en-US"/>
        </a:p>
      </dgm:t>
    </dgm:pt>
    <dgm:pt modelId="{743B5589-39F9-4389-BC3D-DC252C14F05F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Allison Higgins</a:t>
          </a:r>
        </a:p>
        <a:p>
          <a:r>
            <a:rPr lang="en-US" sz="700" dirty="0" smtClean="0"/>
            <a:t>Clinic Assistant</a:t>
          </a:r>
          <a:endParaRPr lang="en-US" sz="700" dirty="0"/>
        </a:p>
      </dgm:t>
    </dgm:pt>
    <dgm:pt modelId="{71B7E76F-AD90-4D3B-A1B3-DB4641EB09B2}" type="parTrans" cxnId="{9039C2F0-E9A1-4AA0-A5CD-114E77821636}">
      <dgm:prSet/>
      <dgm:spPr/>
      <dgm:t>
        <a:bodyPr/>
        <a:lstStyle/>
        <a:p>
          <a:endParaRPr lang="en-US"/>
        </a:p>
      </dgm:t>
    </dgm:pt>
    <dgm:pt modelId="{DBDAF212-B5B1-48E7-B09D-2A09FEB5B178}" type="sibTrans" cxnId="{9039C2F0-E9A1-4AA0-A5CD-114E77821636}">
      <dgm:prSet/>
      <dgm:spPr/>
      <dgm:t>
        <a:bodyPr/>
        <a:lstStyle/>
        <a:p>
          <a:endParaRPr lang="en-US"/>
        </a:p>
      </dgm:t>
    </dgm:pt>
    <dgm:pt modelId="{EB975268-2C48-4B1D-BC05-A539168B3F9F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Kirstie Stivers</a:t>
          </a:r>
        </a:p>
        <a:p>
          <a:r>
            <a:rPr lang="en-US" sz="700" dirty="0" smtClean="0"/>
            <a:t>Clinic Assistant</a:t>
          </a:r>
          <a:endParaRPr lang="en-US" sz="700" dirty="0"/>
        </a:p>
      </dgm:t>
    </dgm:pt>
    <dgm:pt modelId="{8BD3183C-55D6-484A-B2CA-C0183C86E941}" type="parTrans" cxnId="{B1BB58EE-2B32-49EC-A688-676B99026AF6}">
      <dgm:prSet/>
      <dgm:spPr/>
      <dgm:t>
        <a:bodyPr/>
        <a:lstStyle/>
        <a:p>
          <a:endParaRPr lang="en-US"/>
        </a:p>
      </dgm:t>
    </dgm:pt>
    <dgm:pt modelId="{05850FB6-6DC3-4A6D-B3AE-ED9DA1CB3D6A}" type="sibTrans" cxnId="{B1BB58EE-2B32-49EC-A688-676B99026AF6}">
      <dgm:prSet/>
      <dgm:spPr/>
      <dgm:t>
        <a:bodyPr/>
        <a:lstStyle/>
        <a:p>
          <a:endParaRPr lang="en-US"/>
        </a:p>
      </dgm:t>
    </dgm:pt>
    <dgm:pt modelId="{ED60AFE5-36FB-4E50-8137-7A3CE4D51EAC}">
      <dgm:prSet custT="1"/>
      <dgm:spPr/>
      <dgm:t>
        <a:bodyPr/>
        <a:lstStyle/>
        <a:p>
          <a:r>
            <a:rPr lang="en-US" sz="600" dirty="0" smtClean="0"/>
            <a:t>Jim Hickerson</a:t>
          </a:r>
        </a:p>
        <a:p>
          <a:r>
            <a:rPr lang="en-US" sz="600" dirty="0" smtClean="0"/>
            <a:t>Director of Campus Safety</a:t>
          </a:r>
          <a:endParaRPr lang="en-US" sz="600" dirty="0"/>
        </a:p>
      </dgm:t>
    </dgm:pt>
    <dgm:pt modelId="{449CE429-4DBB-409B-BA81-096AE7A85D0E}" type="parTrans" cxnId="{2F1F5E7D-004C-4CB1-AF37-622CBFEC97FE}">
      <dgm:prSet/>
      <dgm:spPr/>
      <dgm:t>
        <a:bodyPr/>
        <a:lstStyle/>
        <a:p>
          <a:endParaRPr lang="en-US"/>
        </a:p>
      </dgm:t>
    </dgm:pt>
    <dgm:pt modelId="{7A07E24C-05DF-451B-9034-C31AC0DFD4EB}" type="sibTrans" cxnId="{2F1F5E7D-004C-4CB1-AF37-622CBFEC97FE}">
      <dgm:prSet/>
      <dgm:spPr/>
      <dgm:t>
        <a:bodyPr/>
        <a:lstStyle/>
        <a:p>
          <a:endParaRPr lang="en-US"/>
        </a:p>
      </dgm:t>
    </dgm:pt>
    <dgm:pt modelId="{4ECE3EAD-BBF0-4CDA-AEED-29B6591DCDBB}">
      <dgm:prSet custT="1"/>
      <dgm:spPr/>
      <dgm:t>
        <a:bodyPr/>
        <a:lstStyle/>
        <a:p>
          <a:r>
            <a:rPr lang="en-US" sz="600" dirty="0" smtClean="0"/>
            <a:t>Angie Preston</a:t>
          </a:r>
        </a:p>
        <a:p>
          <a:r>
            <a:rPr lang="en-US" sz="600" dirty="0" smtClean="0"/>
            <a:t>Administrative Staff Supervisor</a:t>
          </a:r>
          <a:endParaRPr lang="en-US" sz="600" dirty="0"/>
        </a:p>
      </dgm:t>
    </dgm:pt>
    <dgm:pt modelId="{F1FE7EA7-2C4E-4FAC-AB19-D8485068AD43}" type="parTrans" cxnId="{CD1FDF36-CC4C-4226-8085-9125E62F483A}">
      <dgm:prSet/>
      <dgm:spPr/>
      <dgm:t>
        <a:bodyPr/>
        <a:lstStyle/>
        <a:p>
          <a:endParaRPr lang="en-US"/>
        </a:p>
      </dgm:t>
    </dgm:pt>
    <dgm:pt modelId="{7A863A1E-3E08-4701-8851-D0D9C2B3033E}" type="sibTrans" cxnId="{CD1FDF36-CC4C-4226-8085-9125E62F483A}">
      <dgm:prSet/>
      <dgm:spPr/>
      <dgm:t>
        <a:bodyPr/>
        <a:lstStyle/>
        <a:p>
          <a:endParaRPr lang="en-US"/>
        </a:p>
      </dgm:t>
    </dgm:pt>
    <dgm:pt modelId="{3CE50809-470B-4517-90F4-08AC72432D6F}">
      <dgm:prSet custT="1"/>
      <dgm:spPr/>
      <dgm:t>
        <a:bodyPr/>
        <a:lstStyle/>
        <a:p>
          <a:r>
            <a:rPr lang="en-US" sz="500" dirty="0" smtClean="0"/>
            <a:t>Katy Lowe Schneider</a:t>
          </a:r>
        </a:p>
        <a:p>
          <a:r>
            <a:rPr lang="en-US" sz="500" dirty="0" smtClean="0"/>
            <a:t>Assoc. Dean of Students &amp; Director of First Year Exp</a:t>
          </a:r>
          <a:endParaRPr lang="en-US" sz="500" dirty="0"/>
        </a:p>
      </dgm:t>
    </dgm:pt>
    <dgm:pt modelId="{FE1198B4-4661-4CD9-B10D-FBC48EF05322}" type="parTrans" cxnId="{EFAA9057-C5ED-42D8-81BD-270E2651DC65}">
      <dgm:prSet/>
      <dgm:spPr/>
      <dgm:t>
        <a:bodyPr/>
        <a:lstStyle/>
        <a:p>
          <a:endParaRPr lang="en-US"/>
        </a:p>
      </dgm:t>
    </dgm:pt>
    <dgm:pt modelId="{06227902-6A43-49A5-85C8-90C04F9BDADC}" type="sibTrans" cxnId="{EFAA9057-C5ED-42D8-81BD-270E2651DC65}">
      <dgm:prSet/>
      <dgm:spPr/>
      <dgm:t>
        <a:bodyPr/>
        <a:lstStyle/>
        <a:p>
          <a:endParaRPr lang="en-US"/>
        </a:p>
      </dgm:t>
    </dgm:pt>
    <dgm:pt modelId="{89CB2BC2-8698-4CC5-88AD-A31F9CCCC213}">
      <dgm:prSet custT="1"/>
      <dgm:spPr>
        <a:solidFill>
          <a:srgbClr val="F2B800"/>
        </a:solidFill>
      </dgm:spPr>
      <dgm:t>
        <a:bodyPr/>
        <a:lstStyle/>
        <a:p>
          <a:r>
            <a:rPr lang="en-US" sz="600" dirty="0" smtClean="0"/>
            <a:t>Catherine LeSaux</a:t>
          </a:r>
        </a:p>
        <a:p>
          <a:r>
            <a:rPr lang="en-US" sz="600" dirty="0" smtClean="0"/>
            <a:t>Director of Counseling Services</a:t>
          </a:r>
        </a:p>
      </dgm:t>
    </dgm:pt>
    <dgm:pt modelId="{F0B913E5-26A3-45D6-915C-D1E05B7EF654}" type="parTrans" cxnId="{5FC9BB00-4822-4749-846C-A8142993D49C}">
      <dgm:prSet/>
      <dgm:spPr/>
      <dgm:t>
        <a:bodyPr/>
        <a:lstStyle/>
        <a:p>
          <a:endParaRPr lang="en-US"/>
        </a:p>
      </dgm:t>
    </dgm:pt>
    <dgm:pt modelId="{935799DB-FDD2-41D4-B733-9BC322DDDEC7}" type="sibTrans" cxnId="{5FC9BB00-4822-4749-846C-A8142993D49C}">
      <dgm:prSet/>
      <dgm:spPr/>
      <dgm:t>
        <a:bodyPr/>
        <a:lstStyle/>
        <a:p>
          <a:endParaRPr lang="en-US"/>
        </a:p>
      </dgm:t>
    </dgm:pt>
    <dgm:pt modelId="{4399D8AF-4387-4CF7-AACB-852C9A30DB61}">
      <dgm:prSet custT="1"/>
      <dgm:spPr/>
      <dgm:t>
        <a:bodyPr/>
        <a:lstStyle/>
        <a:p>
          <a:r>
            <a:rPr lang="en-US" sz="700" dirty="0" smtClean="0"/>
            <a:t>Casey Heckler</a:t>
          </a:r>
        </a:p>
        <a:p>
          <a:r>
            <a:rPr lang="en-US" sz="700" dirty="0" smtClean="0"/>
            <a:t>Director of Housing</a:t>
          </a:r>
          <a:endParaRPr lang="en-US" sz="700" dirty="0"/>
        </a:p>
      </dgm:t>
    </dgm:pt>
    <dgm:pt modelId="{192266A5-AE2B-43F7-9251-B1F2D959B2AC}" type="parTrans" cxnId="{272019C1-85BB-4A5B-BABD-E741FF2D7AB8}">
      <dgm:prSet/>
      <dgm:spPr/>
      <dgm:t>
        <a:bodyPr/>
        <a:lstStyle/>
        <a:p>
          <a:endParaRPr lang="en-US"/>
        </a:p>
      </dgm:t>
    </dgm:pt>
    <dgm:pt modelId="{0DD77A99-6AB3-4DC2-8BC4-E936372BD9B3}" type="sibTrans" cxnId="{272019C1-85BB-4A5B-BABD-E741FF2D7AB8}">
      <dgm:prSet/>
      <dgm:spPr/>
      <dgm:t>
        <a:bodyPr/>
        <a:lstStyle/>
        <a:p>
          <a:endParaRPr lang="en-US"/>
        </a:p>
      </dgm:t>
    </dgm:pt>
    <dgm:pt modelId="{5F8258C5-ADC2-40D0-99AF-57144EB985EB}">
      <dgm:prSet custT="1"/>
      <dgm:spPr>
        <a:solidFill>
          <a:srgbClr val="F2B800"/>
        </a:solidFill>
      </dgm:spPr>
      <dgm:t>
        <a:bodyPr/>
        <a:lstStyle/>
        <a:p>
          <a:r>
            <a:rPr lang="en-US" sz="700" dirty="0" smtClean="0"/>
            <a:t>Taran McZee</a:t>
          </a:r>
        </a:p>
        <a:p>
          <a:r>
            <a:rPr lang="en-US" sz="700" dirty="0" smtClean="0"/>
            <a:t>Director of Multi-Cultural Affairs</a:t>
          </a:r>
          <a:endParaRPr lang="en-US" sz="700" dirty="0"/>
        </a:p>
      </dgm:t>
    </dgm:pt>
    <dgm:pt modelId="{D2CF4B18-BB6C-4500-94A7-B6062BDAF621}" type="parTrans" cxnId="{153F03CF-BF4E-497B-9FC3-0BFE7CEDC7F5}">
      <dgm:prSet/>
      <dgm:spPr/>
      <dgm:t>
        <a:bodyPr/>
        <a:lstStyle/>
        <a:p>
          <a:endParaRPr lang="en-US"/>
        </a:p>
      </dgm:t>
    </dgm:pt>
    <dgm:pt modelId="{0A9CAF2B-E6BF-4029-8346-47D2A78E4D61}" type="sibTrans" cxnId="{153F03CF-BF4E-497B-9FC3-0BFE7CEDC7F5}">
      <dgm:prSet/>
      <dgm:spPr/>
      <dgm:t>
        <a:bodyPr/>
        <a:lstStyle/>
        <a:p>
          <a:endParaRPr lang="en-US"/>
        </a:p>
      </dgm:t>
    </dgm:pt>
    <dgm:pt modelId="{34F5DD4B-2CC2-477C-95D1-4846D8694D08}">
      <dgm:prSet custT="1"/>
      <dgm:spPr>
        <a:solidFill>
          <a:srgbClr val="F2B800"/>
        </a:solidFill>
      </dgm:spPr>
      <dgm:t>
        <a:bodyPr/>
        <a:lstStyle/>
        <a:p>
          <a:r>
            <a:rPr lang="en-US" sz="800" dirty="0" smtClean="0"/>
            <a:t>Laura Arico</a:t>
          </a:r>
        </a:p>
        <a:p>
          <a:r>
            <a:rPr lang="en-US" sz="800" dirty="0" smtClean="0"/>
            <a:t>Campus Chaplain</a:t>
          </a:r>
          <a:endParaRPr lang="en-US" sz="800" dirty="0"/>
        </a:p>
      </dgm:t>
    </dgm:pt>
    <dgm:pt modelId="{1FCF83E6-755E-4FD2-8C9E-8AB272CB2715}" type="parTrans" cxnId="{B74711E7-0B8F-4DF2-BE75-8CD6AE6DBE1A}">
      <dgm:prSet/>
      <dgm:spPr/>
      <dgm:t>
        <a:bodyPr/>
        <a:lstStyle/>
        <a:p>
          <a:endParaRPr lang="en-US"/>
        </a:p>
      </dgm:t>
    </dgm:pt>
    <dgm:pt modelId="{05E5598A-E1C6-4300-9097-45D2E8538299}" type="sibTrans" cxnId="{B74711E7-0B8F-4DF2-BE75-8CD6AE6DBE1A}">
      <dgm:prSet/>
      <dgm:spPr/>
      <dgm:t>
        <a:bodyPr/>
        <a:lstStyle/>
        <a:p>
          <a:endParaRPr lang="en-US"/>
        </a:p>
      </dgm:t>
    </dgm:pt>
    <dgm:pt modelId="{CA568D6E-3797-40CE-AC43-93E93EEB1F42}">
      <dgm:prSet custT="1"/>
      <dgm:spPr/>
      <dgm:t>
        <a:bodyPr/>
        <a:lstStyle/>
        <a:p>
          <a:r>
            <a:rPr lang="en-US" sz="700" dirty="0" smtClean="0"/>
            <a:t>John Keeton</a:t>
          </a:r>
        </a:p>
        <a:p>
          <a:r>
            <a:rPr lang="en-US" sz="700" dirty="0" smtClean="0"/>
            <a:t>Safety Officer</a:t>
          </a:r>
          <a:endParaRPr lang="en-US" sz="700" dirty="0"/>
        </a:p>
      </dgm:t>
    </dgm:pt>
    <dgm:pt modelId="{3DF3A335-FDBD-49B1-A656-5F425C969817}" type="parTrans" cxnId="{F69B866E-EFE9-48DD-9AFC-E453367D0609}">
      <dgm:prSet/>
      <dgm:spPr/>
      <dgm:t>
        <a:bodyPr/>
        <a:lstStyle/>
        <a:p>
          <a:endParaRPr lang="en-US"/>
        </a:p>
      </dgm:t>
    </dgm:pt>
    <dgm:pt modelId="{F121B18F-D3F6-4A41-A476-589B47F54245}" type="sibTrans" cxnId="{F69B866E-EFE9-48DD-9AFC-E453367D0609}">
      <dgm:prSet/>
      <dgm:spPr/>
      <dgm:t>
        <a:bodyPr/>
        <a:lstStyle/>
        <a:p>
          <a:endParaRPr lang="en-US"/>
        </a:p>
      </dgm:t>
    </dgm:pt>
    <dgm:pt modelId="{7BC023C8-0C37-4DE6-A551-0E0CA9E522AD}">
      <dgm:prSet custT="1"/>
      <dgm:spPr/>
      <dgm:t>
        <a:bodyPr/>
        <a:lstStyle/>
        <a:p>
          <a:r>
            <a:rPr lang="en-US" sz="600" dirty="0" smtClean="0"/>
            <a:t>Debbie Kroger</a:t>
          </a:r>
        </a:p>
        <a:p>
          <a:r>
            <a:rPr lang="en-US" sz="600" dirty="0" smtClean="0"/>
            <a:t>Safety Officer</a:t>
          </a:r>
          <a:endParaRPr lang="en-US" sz="600" dirty="0"/>
        </a:p>
      </dgm:t>
    </dgm:pt>
    <dgm:pt modelId="{A25471DD-7720-43C5-9575-CCA34614407B}" type="parTrans" cxnId="{4AB72CA1-398D-46B7-9C02-C382E37E0920}">
      <dgm:prSet/>
      <dgm:spPr/>
      <dgm:t>
        <a:bodyPr/>
        <a:lstStyle/>
        <a:p>
          <a:endParaRPr lang="en-US"/>
        </a:p>
      </dgm:t>
    </dgm:pt>
    <dgm:pt modelId="{EB4710C9-FE2C-4055-8307-C5B66E306606}" type="sibTrans" cxnId="{4AB72CA1-398D-46B7-9C02-C382E37E0920}">
      <dgm:prSet/>
      <dgm:spPr/>
      <dgm:t>
        <a:bodyPr/>
        <a:lstStyle/>
        <a:p>
          <a:endParaRPr lang="en-US"/>
        </a:p>
      </dgm:t>
    </dgm:pt>
    <dgm:pt modelId="{2C9EF0B7-E069-48B4-8779-9E9DC1C87737}">
      <dgm:prSet custT="1"/>
      <dgm:spPr/>
      <dgm:t>
        <a:bodyPr/>
        <a:lstStyle/>
        <a:p>
          <a:r>
            <a:rPr lang="en-US" sz="700" dirty="0" smtClean="0"/>
            <a:t>Blythe Neal</a:t>
          </a:r>
        </a:p>
        <a:p>
          <a:r>
            <a:rPr lang="en-US" sz="700" dirty="0" smtClean="0"/>
            <a:t>Safety Officer</a:t>
          </a:r>
          <a:endParaRPr lang="en-US" sz="700" dirty="0"/>
        </a:p>
      </dgm:t>
    </dgm:pt>
    <dgm:pt modelId="{F399CA2D-CB87-4182-9B3F-4A783882E5E3}" type="parTrans" cxnId="{0841EBEC-7CE9-4BB3-9674-D1686E513D91}">
      <dgm:prSet/>
      <dgm:spPr/>
      <dgm:t>
        <a:bodyPr/>
        <a:lstStyle/>
        <a:p>
          <a:endParaRPr lang="en-US"/>
        </a:p>
      </dgm:t>
    </dgm:pt>
    <dgm:pt modelId="{3F92E808-5E05-49D6-9ADA-98529E1938D5}" type="sibTrans" cxnId="{0841EBEC-7CE9-4BB3-9674-D1686E513D91}">
      <dgm:prSet/>
      <dgm:spPr/>
      <dgm:t>
        <a:bodyPr/>
        <a:lstStyle/>
        <a:p>
          <a:endParaRPr lang="en-US"/>
        </a:p>
      </dgm:t>
    </dgm:pt>
    <dgm:pt modelId="{FEAE367C-9A53-4B34-8337-6983E4260707}">
      <dgm:prSet custT="1"/>
      <dgm:spPr/>
      <dgm:t>
        <a:bodyPr/>
        <a:lstStyle/>
        <a:p>
          <a:r>
            <a:rPr lang="en-US" sz="700" dirty="0" smtClean="0"/>
            <a:t>David Wykoff</a:t>
          </a:r>
        </a:p>
        <a:p>
          <a:r>
            <a:rPr lang="en-US" sz="700" dirty="0" smtClean="0"/>
            <a:t>Safety Officer</a:t>
          </a:r>
          <a:endParaRPr lang="en-US" sz="700" dirty="0"/>
        </a:p>
      </dgm:t>
    </dgm:pt>
    <dgm:pt modelId="{784D5F32-326C-41E0-B39B-6B0AF8579A20}" type="parTrans" cxnId="{FF3E968C-645D-4616-9F25-A046D887A964}">
      <dgm:prSet/>
      <dgm:spPr/>
      <dgm:t>
        <a:bodyPr/>
        <a:lstStyle/>
        <a:p>
          <a:endParaRPr lang="en-US"/>
        </a:p>
      </dgm:t>
    </dgm:pt>
    <dgm:pt modelId="{0F18A8FD-072A-44DD-AC38-AE25375AE80D}" type="sibTrans" cxnId="{FF3E968C-645D-4616-9F25-A046D887A964}">
      <dgm:prSet/>
      <dgm:spPr/>
      <dgm:t>
        <a:bodyPr/>
        <a:lstStyle/>
        <a:p>
          <a:endParaRPr lang="en-US"/>
        </a:p>
      </dgm:t>
    </dgm:pt>
    <dgm:pt modelId="{7C9F03C0-2CA1-4294-BF8B-A4C3EE31B670}">
      <dgm:prSet custT="1"/>
      <dgm:spPr>
        <a:solidFill>
          <a:srgbClr val="FFFF00"/>
        </a:solidFill>
      </dgm:spPr>
      <dgm:t>
        <a:bodyPr/>
        <a:lstStyle/>
        <a:p>
          <a:r>
            <a:rPr lang="en-US" sz="700" dirty="0" smtClean="0"/>
            <a:t>OPEN</a:t>
          </a:r>
        </a:p>
        <a:p>
          <a:r>
            <a:rPr lang="en-US" sz="700" dirty="0" smtClean="0"/>
            <a:t>Safety Officer</a:t>
          </a:r>
          <a:endParaRPr lang="en-US" sz="700" dirty="0"/>
        </a:p>
      </dgm:t>
    </dgm:pt>
    <dgm:pt modelId="{8B41F73A-6C9F-4ABE-947E-5BDE313E94E5}" type="parTrans" cxnId="{1F1B6961-6C52-4CD4-B325-BFFF9AC3C67E}">
      <dgm:prSet/>
      <dgm:spPr/>
      <dgm:t>
        <a:bodyPr/>
        <a:lstStyle/>
        <a:p>
          <a:endParaRPr lang="en-US"/>
        </a:p>
      </dgm:t>
    </dgm:pt>
    <dgm:pt modelId="{49D1E7CB-9C47-4EB1-81AF-1295483D5196}" type="sibTrans" cxnId="{1F1B6961-6C52-4CD4-B325-BFFF9AC3C67E}">
      <dgm:prSet/>
      <dgm:spPr/>
      <dgm:t>
        <a:bodyPr/>
        <a:lstStyle/>
        <a:p>
          <a:endParaRPr lang="en-US"/>
        </a:p>
      </dgm:t>
    </dgm:pt>
    <dgm:pt modelId="{4BFEBA17-F21E-4214-A779-38E139C0484E}">
      <dgm:prSet custT="1"/>
      <dgm:spPr/>
      <dgm:t>
        <a:bodyPr/>
        <a:lstStyle/>
        <a:p>
          <a:r>
            <a:rPr lang="en-US" sz="600" dirty="0" smtClean="0"/>
            <a:t>Linda Novello</a:t>
          </a:r>
        </a:p>
        <a:p>
          <a:r>
            <a:rPr lang="en-US" sz="600" dirty="0" smtClean="0"/>
            <a:t>Admin Assistant</a:t>
          </a:r>
        </a:p>
      </dgm:t>
    </dgm:pt>
    <dgm:pt modelId="{CAE7A3DD-976C-4620-99B0-5B3FF675ACAF}" type="parTrans" cxnId="{757FC616-BC60-4888-9A6D-8A622D53C880}">
      <dgm:prSet/>
      <dgm:spPr/>
      <dgm:t>
        <a:bodyPr/>
        <a:lstStyle/>
        <a:p>
          <a:endParaRPr lang="en-US"/>
        </a:p>
      </dgm:t>
    </dgm:pt>
    <dgm:pt modelId="{CF28CEF0-F968-4C97-839F-02B7846ABF29}" type="sibTrans" cxnId="{757FC616-BC60-4888-9A6D-8A622D53C880}">
      <dgm:prSet/>
      <dgm:spPr/>
      <dgm:t>
        <a:bodyPr/>
        <a:lstStyle/>
        <a:p>
          <a:endParaRPr lang="en-US"/>
        </a:p>
      </dgm:t>
    </dgm:pt>
    <dgm:pt modelId="{ED693348-3F2F-4566-9629-7936F6062C53}">
      <dgm:prSet custT="1"/>
      <dgm:spPr/>
      <dgm:t>
        <a:bodyPr/>
        <a:lstStyle/>
        <a:p>
          <a:r>
            <a:rPr lang="en-US" sz="600" dirty="0" smtClean="0"/>
            <a:t>Ashley Clifford</a:t>
          </a:r>
        </a:p>
        <a:p>
          <a:r>
            <a:rPr lang="en-US" sz="600" dirty="0" smtClean="0"/>
            <a:t>Assoc. Director of Leadership &amp; Outreach</a:t>
          </a:r>
          <a:endParaRPr lang="en-US" sz="600" dirty="0"/>
        </a:p>
      </dgm:t>
    </dgm:pt>
    <dgm:pt modelId="{DB90B34F-622D-44CF-A2AE-54205CF9137A}" type="parTrans" cxnId="{6B953FFB-8457-4854-BC09-02D43FCC0A1E}">
      <dgm:prSet/>
      <dgm:spPr/>
      <dgm:t>
        <a:bodyPr/>
        <a:lstStyle/>
        <a:p>
          <a:endParaRPr lang="en-US"/>
        </a:p>
      </dgm:t>
    </dgm:pt>
    <dgm:pt modelId="{578BDCAD-9388-4F82-8844-34694F3782CC}" type="sibTrans" cxnId="{6B953FFB-8457-4854-BC09-02D43FCC0A1E}">
      <dgm:prSet/>
      <dgm:spPr/>
      <dgm:t>
        <a:bodyPr/>
        <a:lstStyle/>
        <a:p>
          <a:endParaRPr lang="en-US"/>
        </a:p>
      </dgm:t>
    </dgm:pt>
    <dgm:pt modelId="{09DB28F5-949F-4DE4-B1F5-D7AA1149E51F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endParaRPr lang="en-US" sz="600" dirty="0" smtClean="0"/>
        </a:p>
        <a:p>
          <a:r>
            <a:rPr lang="en-US" sz="600" dirty="0" smtClean="0"/>
            <a:t>Matthew Deeg</a:t>
          </a:r>
        </a:p>
        <a:p>
          <a:r>
            <a:rPr lang="en-US" sz="600" dirty="0" smtClean="0"/>
            <a:t>Asst Director for Fraternity/Sorority &amp; Residence Life</a:t>
          </a:r>
          <a:endParaRPr lang="en-US" sz="600" dirty="0"/>
        </a:p>
      </dgm:t>
    </dgm:pt>
    <dgm:pt modelId="{D66FE93D-1A1B-4BA9-8C14-031715A7520F}" type="parTrans" cxnId="{076FC92F-18E2-47BF-958E-3313211A9BD8}">
      <dgm:prSet/>
      <dgm:spPr/>
      <dgm:t>
        <a:bodyPr/>
        <a:lstStyle/>
        <a:p>
          <a:endParaRPr lang="en-US"/>
        </a:p>
      </dgm:t>
    </dgm:pt>
    <dgm:pt modelId="{2C8DBA78-F613-4F7B-AA53-5CD00DA5D358}" type="sibTrans" cxnId="{076FC92F-18E2-47BF-958E-3313211A9BD8}">
      <dgm:prSet/>
      <dgm:spPr/>
      <dgm:t>
        <a:bodyPr/>
        <a:lstStyle/>
        <a:p>
          <a:endParaRPr lang="en-US"/>
        </a:p>
      </dgm:t>
    </dgm:pt>
    <dgm:pt modelId="{CCB32BC6-243E-424D-BB00-82234FFF2109}">
      <dgm:prSet custT="1"/>
      <dgm:spPr>
        <a:solidFill>
          <a:srgbClr val="F2B800"/>
        </a:solidFill>
      </dgm:spPr>
      <dgm:t>
        <a:bodyPr/>
        <a:lstStyle/>
        <a:p>
          <a:r>
            <a:rPr lang="en-US" sz="700" dirty="0" smtClean="0"/>
            <a:t>Sara Crafton</a:t>
          </a:r>
        </a:p>
        <a:p>
          <a:r>
            <a:rPr lang="en-US" sz="700" dirty="0" smtClean="0"/>
            <a:t>Staff Counselor</a:t>
          </a:r>
          <a:endParaRPr lang="en-US" sz="700" dirty="0"/>
        </a:p>
      </dgm:t>
    </dgm:pt>
    <dgm:pt modelId="{C6064443-628B-4AE6-AA50-193B7FC550E9}" type="parTrans" cxnId="{7157AE02-D62D-4C31-B413-61069BB22F5C}">
      <dgm:prSet/>
      <dgm:spPr/>
      <dgm:t>
        <a:bodyPr/>
        <a:lstStyle/>
        <a:p>
          <a:endParaRPr lang="en-US"/>
        </a:p>
      </dgm:t>
    </dgm:pt>
    <dgm:pt modelId="{AC4752B2-D433-478C-9AD9-0587ABA0AD92}" type="sibTrans" cxnId="{7157AE02-D62D-4C31-B413-61069BB22F5C}">
      <dgm:prSet/>
      <dgm:spPr/>
      <dgm:t>
        <a:bodyPr/>
        <a:lstStyle/>
        <a:p>
          <a:endParaRPr lang="en-US"/>
        </a:p>
      </dgm:t>
    </dgm:pt>
    <dgm:pt modelId="{70901421-7E4E-4098-BFF1-4639287E804F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Katie Dine Young</a:t>
          </a:r>
        </a:p>
        <a:p>
          <a:r>
            <a:rPr lang="en-US" sz="700" dirty="0" smtClean="0"/>
            <a:t>Staff Counselor</a:t>
          </a:r>
          <a:endParaRPr lang="en-US" sz="700" dirty="0"/>
        </a:p>
      </dgm:t>
    </dgm:pt>
    <dgm:pt modelId="{1744DFA9-BDF1-49D8-BCF3-F389A67AF0D3}" type="parTrans" cxnId="{970235C9-6EA7-435C-803E-2B2A65B0215E}">
      <dgm:prSet/>
      <dgm:spPr/>
      <dgm:t>
        <a:bodyPr/>
        <a:lstStyle/>
        <a:p>
          <a:endParaRPr lang="en-US"/>
        </a:p>
      </dgm:t>
    </dgm:pt>
    <dgm:pt modelId="{87734ACF-C20E-4D09-844A-0E068F5AE022}" type="sibTrans" cxnId="{970235C9-6EA7-435C-803E-2B2A65B0215E}">
      <dgm:prSet/>
      <dgm:spPr/>
      <dgm:t>
        <a:bodyPr/>
        <a:lstStyle/>
        <a:p>
          <a:endParaRPr lang="en-US"/>
        </a:p>
      </dgm:t>
    </dgm:pt>
    <dgm:pt modelId="{33B13DDB-915D-437B-9137-564944746D98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700" dirty="0" smtClean="0"/>
            <a:t>Andre’ Nash Jr</a:t>
          </a:r>
        </a:p>
        <a:p>
          <a:r>
            <a:rPr lang="en-US" sz="700" dirty="0" smtClean="0"/>
            <a:t>Asst. Director of Residence Life</a:t>
          </a:r>
          <a:endParaRPr lang="en-US" sz="700" dirty="0"/>
        </a:p>
      </dgm:t>
    </dgm:pt>
    <dgm:pt modelId="{8A5AD49F-EACA-4E70-A339-2457C0C4F84E}" type="parTrans" cxnId="{41B2B99B-531B-4096-96E1-402196185B86}">
      <dgm:prSet/>
      <dgm:spPr/>
      <dgm:t>
        <a:bodyPr/>
        <a:lstStyle/>
        <a:p>
          <a:endParaRPr lang="en-US"/>
        </a:p>
      </dgm:t>
    </dgm:pt>
    <dgm:pt modelId="{B2B461F1-0AD5-40B2-AB70-3E83F70895C1}" type="sibTrans" cxnId="{41B2B99B-531B-4096-96E1-402196185B86}">
      <dgm:prSet/>
      <dgm:spPr/>
      <dgm:t>
        <a:bodyPr/>
        <a:lstStyle/>
        <a:p>
          <a:endParaRPr lang="en-US"/>
        </a:p>
      </dgm:t>
    </dgm:pt>
    <dgm:pt modelId="{6CA34CBE-505F-4D18-9D0B-5090825218A3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600" dirty="0" smtClean="0"/>
            <a:t>Tracy Dubs</a:t>
          </a:r>
        </a:p>
        <a:p>
          <a:r>
            <a:rPr lang="en-US" sz="600" dirty="0" smtClean="0"/>
            <a:t>Assoc Director of Residence Life</a:t>
          </a:r>
          <a:endParaRPr lang="en-US" sz="600" dirty="0"/>
        </a:p>
      </dgm:t>
    </dgm:pt>
    <dgm:pt modelId="{92889D29-2E6B-46A1-BD67-118C412C7EB5}" type="parTrans" cxnId="{011FF88A-06ED-411B-A520-75D534CD9D03}">
      <dgm:prSet/>
      <dgm:spPr/>
      <dgm:t>
        <a:bodyPr/>
        <a:lstStyle/>
        <a:p>
          <a:endParaRPr lang="en-US"/>
        </a:p>
      </dgm:t>
    </dgm:pt>
    <dgm:pt modelId="{F1A9ECE7-AE6C-4D90-83E1-AB41D6407914}" type="sibTrans" cxnId="{011FF88A-06ED-411B-A520-75D534CD9D03}">
      <dgm:prSet/>
      <dgm:spPr/>
      <dgm:t>
        <a:bodyPr/>
        <a:lstStyle/>
        <a:p>
          <a:endParaRPr lang="en-US"/>
        </a:p>
      </dgm:t>
    </dgm:pt>
    <dgm:pt modelId="{BB0C2512-1E09-4DF6-8600-175CA2576530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sz="600" dirty="0" smtClean="0"/>
            <a:t>Cortlan Waters</a:t>
          </a:r>
        </a:p>
        <a:p>
          <a:r>
            <a:rPr lang="en-US" sz="600" dirty="0" smtClean="0"/>
            <a:t>Asst. Director of Residence Life &amp; Student Activities</a:t>
          </a:r>
          <a:endParaRPr lang="en-US" sz="600" dirty="0"/>
        </a:p>
      </dgm:t>
    </dgm:pt>
    <dgm:pt modelId="{BD294FAC-D12B-4F90-A944-E7B1FC8DA397}" type="parTrans" cxnId="{C9DFD418-02F6-4A0C-A6B6-7278868ED3B4}">
      <dgm:prSet/>
      <dgm:spPr/>
      <dgm:t>
        <a:bodyPr/>
        <a:lstStyle/>
        <a:p>
          <a:endParaRPr lang="en-US"/>
        </a:p>
      </dgm:t>
    </dgm:pt>
    <dgm:pt modelId="{2363DE96-DCC3-4D7B-89EF-CB8FBDDF6E83}" type="sibTrans" cxnId="{C9DFD418-02F6-4A0C-A6B6-7278868ED3B4}">
      <dgm:prSet/>
      <dgm:spPr/>
      <dgm:t>
        <a:bodyPr/>
        <a:lstStyle/>
        <a:p>
          <a:endParaRPr lang="en-US"/>
        </a:p>
      </dgm:t>
    </dgm:pt>
    <dgm:pt modelId="{68BA5CE3-066E-465C-BDD2-BD3F7AFCE88E}" type="pres">
      <dgm:prSet presAssocID="{63D09EB0-219E-4216-9AF7-49EDD22C8B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F0153C-3E22-40B2-88CC-AD4DAB8097C2}" type="pres">
      <dgm:prSet presAssocID="{C5A8ECA6-5749-4229-9D58-A57B82185F7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04D971E-8CB6-4990-87D4-E3DA71326D04}" type="pres">
      <dgm:prSet presAssocID="{C5A8ECA6-5749-4229-9D58-A57B82185F72}" presName="rootComposite1" presStyleCnt="0"/>
      <dgm:spPr/>
      <dgm:t>
        <a:bodyPr/>
        <a:lstStyle/>
        <a:p>
          <a:endParaRPr lang="en-US"/>
        </a:p>
      </dgm:t>
    </dgm:pt>
    <dgm:pt modelId="{DFB9EB19-C7F6-4C56-9E63-456DDC668DA3}" type="pres">
      <dgm:prSet presAssocID="{C5A8ECA6-5749-4229-9D58-A57B82185F72}" presName="rootText1" presStyleLbl="node0" presStyleIdx="0" presStyleCnt="1" custScaleX="175380" custScaleY="112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4FA59C-8DA6-4786-A9AD-30704781E7B7}" type="pres">
      <dgm:prSet presAssocID="{C5A8ECA6-5749-4229-9D58-A57B82185F7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DD015DF-86AF-4673-BB77-FBAF32708A87}" type="pres">
      <dgm:prSet presAssocID="{C5A8ECA6-5749-4229-9D58-A57B82185F72}" presName="hierChild2" presStyleCnt="0"/>
      <dgm:spPr/>
      <dgm:t>
        <a:bodyPr/>
        <a:lstStyle/>
        <a:p>
          <a:endParaRPr lang="en-US"/>
        </a:p>
      </dgm:t>
    </dgm:pt>
    <dgm:pt modelId="{EDBBA60D-9BDE-4072-99E1-186B6EF5C0B5}" type="pres">
      <dgm:prSet presAssocID="{D3138318-5083-428D-B78D-9B7CEA81789C}" presName="Name37" presStyleLbl="parChTrans1D2" presStyleIdx="0" presStyleCnt="8"/>
      <dgm:spPr/>
      <dgm:t>
        <a:bodyPr/>
        <a:lstStyle/>
        <a:p>
          <a:endParaRPr lang="en-US"/>
        </a:p>
      </dgm:t>
    </dgm:pt>
    <dgm:pt modelId="{2C6AD5AA-69DE-40D6-9BA3-2152086FD4D6}" type="pres">
      <dgm:prSet presAssocID="{A584D8CE-E17A-45BA-98B5-4CDAEF0A9C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DEE72E3-9EB4-4BF9-B31B-FA669194ECC5}" type="pres">
      <dgm:prSet presAssocID="{A584D8CE-E17A-45BA-98B5-4CDAEF0A9C27}" presName="rootComposite" presStyleCnt="0"/>
      <dgm:spPr/>
      <dgm:t>
        <a:bodyPr/>
        <a:lstStyle/>
        <a:p>
          <a:endParaRPr lang="en-US"/>
        </a:p>
      </dgm:t>
    </dgm:pt>
    <dgm:pt modelId="{F2E877DC-6A90-4E4F-A795-1AF6B8BE6263}" type="pres">
      <dgm:prSet presAssocID="{A584D8CE-E17A-45BA-98B5-4CDAEF0A9C27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36490B-E437-4CC4-814B-56C725CE5455}" type="pres">
      <dgm:prSet presAssocID="{A584D8CE-E17A-45BA-98B5-4CDAEF0A9C27}" presName="rootConnector" presStyleLbl="node2" presStyleIdx="0" presStyleCnt="8"/>
      <dgm:spPr/>
      <dgm:t>
        <a:bodyPr/>
        <a:lstStyle/>
        <a:p>
          <a:endParaRPr lang="en-US"/>
        </a:p>
      </dgm:t>
    </dgm:pt>
    <dgm:pt modelId="{164D7C9F-3BF7-49DB-95F5-8BA69CBE2741}" type="pres">
      <dgm:prSet presAssocID="{A584D8CE-E17A-45BA-98B5-4CDAEF0A9C27}" presName="hierChild4" presStyleCnt="0"/>
      <dgm:spPr/>
      <dgm:t>
        <a:bodyPr/>
        <a:lstStyle/>
        <a:p>
          <a:endParaRPr lang="en-US"/>
        </a:p>
      </dgm:t>
    </dgm:pt>
    <dgm:pt modelId="{F767481F-D6F4-4BB9-8193-741336DDD6A5}" type="pres">
      <dgm:prSet presAssocID="{71B7E76F-AD90-4D3B-A1B3-DB4641EB09B2}" presName="Name37" presStyleLbl="parChTrans1D3" presStyleIdx="0" presStyleCnt="15"/>
      <dgm:spPr/>
      <dgm:t>
        <a:bodyPr/>
        <a:lstStyle/>
        <a:p>
          <a:endParaRPr lang="en-US"/>
        </a:p>
      </dgm:t>
    </dgm:pt>
    <dgm:pt modelId="{3CEED074-6842-4208-9601-EA3B8B626F98}" type="pres">
      <dgm:prSet presAssocID="{743B5589-39F9-4389-BC3D-DC252C14F0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7B17733-4C09-4A2A-8D97-2853B3DE6820}" type="pres">
      <dgm:prSet presAssocID="{743B5589-39F9-4389-BC3D-DC252C14F05F}" presName="rootComposite" presStyleCnt="0"/>
      <dgm:spPr/>
      <dgm:t>
        <a:bodyPr/>
        <a:lstStyle/>
        <a:p>
          <a:endParaRPr lang="en-US"/>
        </a:p>
      </dgm:t>
    </dgm:pt>
    <dgm:pt modelId="{EF2EDD10-25FD-4672-9EA2-85470E54449E}" type="pres">
      <dgm:prSet presAssocID="{743B5589-39F9-4389-BC3D-DC252C14F05F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95D91F-08B5-4223-AD04-6E4781B8C168}" type="pres">
      <dgm:prSet presAssocID="{743B5589-39F9-4389-BC3D-DC252C14F05F}" presName="rootConnector" presStyleLbl="node3" presStyleIdx="0" presStyleCnt="15"/>
      <dgm:spPr/>
      <dgm:t>
        <a:bodyPr/>
        <a:lstStyle/>
        <a:p>
          <a:endParaRPr lang="en-US"/>
        </a:p>
      </dgm:t>
    </dgm:pt>
    <dgm:pt modelId="{8315FAD8-6EF5-4A2B-B54E-3236AA9267CC}" type="pres">
      <dgm:prSet presAssocID="{743B5589-39F9-4389-BC3D-DC252C14F05F}" presName="hierChild4" presStyleCnt="0"/>
      <dgm:spPr/>
      <dgm:t>
        <a:bodyPr/>
        <a:lstStyle/>
        <a:p>
          <a:endParaRPr lang="en-US"/>
        </a:p>
      </dgm:t>
    </dgm:pt>
    <dgm:pt modelId="{4AA16808-E08B-4EAA-B086-BE95C84495D0}" type="pres">
      <dgm:prSet presAssocID="{743B5589-39F9-4389-BC3D-DC252C14F05F}" presName="hierChild5" presStyleCnt="0"/>
      <dgm:spPr/>
      <dgm:t>
        <a:bodyPr/>
        <a:lstStyle/>
        <a:p>
          <a:endParaRPr lang="en-US"/>
        </a:p>
      </dgm:t>
    </dgm:pt>
    <dgm:pt modelId="{B72F1F1B-E2C7-4865-8857-F1B603AB4469}" type="pres">
      <dgm:prSet presAssocID="{8BD3183C-55D6-484A-B2CA-C0183C86E941}" presName="Name37" presStyleLbl="parChTrans1D3" presStyleIdx="1" presStyleCnt="15"/>
      <dgm:spPr/>
      <dgm:t>
        <a:bodyPr/>
        <a:lstStyle/>
        <a:p>
          <a:endParaRPr lang="en-US"/>
        </a:p>
      </dgm:t>
    </dgm:pt>
    <dgm:pt modelId="{58CBA14F-C07D-409E-B6DE-48BA673248CF}" type="pres">
      <dgm:prSet presAssocID="{EB975268-2C48-4B1D-BC05-A539168B3F9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20521D-1561-4218-8F7F-66E279222935}" type="pres">
      <dgm:prSet presAssocID="{EB975268-2C48-4B1D-BC05-A539168B3F9F}" presName="rootComposite" presStyleCnt="0"/>
      <dgm:spPr/>
      <dgm:t>
        <a:bodyPr/>
        <a:lstStyle/>
        <a:p>
          <a:endParaRPr lang="en-US"/>
        </a:p>
      </dgm:t>
    </dgm:pt>
    <dgm:pt modelId="{36E4BEF1-DCBB-4535-8986-E0FC0763EA09}" type="pres">
      <dgm:prSet presAssocID="{EB975268-2C48-4B1D-BC05-A539168B3F9F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7A1EDE-7B08-434C-9148-A12AB4DF5837}" type="pres">
      <dgm:prSet presAssocID="{EB975268-2C48-4B1D-BC05-A539168B3F9F}" presName="rootConnector" presStyleLbl="node3" presStyleIdx="1" presStyleCnt="15"/>
      <dgm:spPr/>
      <dgm:t>
        <a:bodyPr/>
        <a:lstStyle/>
        <a:p>
          <a:endParaRPr lang="en-US"/>
        </a:p>
      </dgm:t>
    </dgm:pt>
    <dgm:pt modelId="{A082D0F9-D326-47F6-ABDA-47006C62E21D}" type="pres">
      <dgm:prSet presAssocID="{EB975268-2C48-4B1D-BC05-A539168B3F9F}" presName="hierChild4" presStyleCnt="0"/>
      <dgm:spPr/>
      <dgm:t>
        <a:bodyPr/>
        <a:lstStyle/>
        <a:p>
          <a:endParaRPr lang="en-US"/>
        </a:p>
      </dgm:t>
    </dgm:pt>
    <dgm:pt modelId="{35F772ED-17A6-4D8B-972F-465A80D3214B}" type="pres">
      <dgm:prSet presAssocID="{EB975268-2C48-4B1D-BC05-A539168B3F9F}" presName="hierChild5" presStyleCnt="0"/>
      <dgm:spPr/>
      <dgm:t>
        <a:bodyPr/>
        <a:lstStyle/>
        <a:p>
          <a:endParaRPr lang="en-US"/>
        </a:p>
      </dgm:t>
    </dgm:pt>
    <dgm:pt modelId="{C755BBE6-9C15-439F-856A-F364BBF54750}" type="pres">
      <dgm:prSet presAssocID="{A584D8CE-E17A-45BA-98B5-4CDAEF0A9C27}" presName="hierChild5" presStyleCnt="0"/>
      <dgm:spPr/>
      <dgm:t>
        <a:bodyPr/>
        <a:lstStyle/>
        <a:p>
          <a:endParaRPr lang="en-US"/>
        </a:p>
      </dgm:t>
    </dgm:pt>
    <dgm:pt modelId="{58BFE84B-B89F-434A-BDAA-9C88EB4D40AD}" type="pres">
      <dgm:prSet presAssocID="{449CE429-4DBB-409B-BA81-096AE7A85D0E}" presName="Name37" presStyleLbl="parChTrans1D2" presStyleIdx="1" presStyleCnt="8"/>
      <dgm:spPr/>
      <dgm:t>
        <a:bodyPr/>
        <a:lstStyle/>
        <a:p>
          <a:endParaRPr lang="en-US"/>
        </a:p>
      </dgm:t>
    </dgm:pt>
    <dgm:pt modelId="{1B1EBD19-1B06-4061-8B9D-D8A0D7039720}" type="pres">
      <dgm:prSet presAssocID="{ED60AFE5-36FB-4E50-8137-7A3CE4D51E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64FF725-F7A8-45FC-9A97-C22FAFC051A2}" type="pres">
      <dgm:prSet presAssocID="{ED60AFE5-36FB-4E50-8137-7A3CE4D51EAC}" presName="rootComposite" presStyleCnt="0"/>
      <dgm:spPr/>
      <dgm:t>
        <a:bodyPr/>
        <a:lstStyle/>
        <a:p>
          <a:endParaRPr lang="en-US"/>
        </a:p>
      </dgm:t>
    </dgm:pt>
    <dgm:pt modelId="{D0005407-DFC2-487B-8ACB-1C4D2AE310BC}" type="pres">
      <dgm:prSet presAssocID="{ED60AFE5-36FB-4E50-8137-7A3CE4D51EAC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BA823-CC69-4525-B076-D0DDA30F115C}" type="pres">
      <dgm:prSet presAssocID="{ED60AFE5-36FB-4E50-8137-7A3CE4D51EAC}" presName="rootConnector" presStyleLbl="node2" presStyleIdx="1" presStyleCnt="8"/>
      <dgm:spPr/>
      <dgm:t>
        <a:bodyPr/>
        <a:lstStyle/>
        <a:p>
          <a:endParaRPr lang="en-US"/>
        </a:p>
      </dgm:t>
    </dgm:pt>
    <dgm:pt modelId="{3545C62A-809B-43E2-844A-9DE4A4FEBA59}" type="pres">
      <dgm:prSet presAssocID="{ED60AFE5-36FB-4E50-8137-7A3CE4D51EAC}" presName="hierChild4" presStyleCnt="0"/>
      <dgm:spPr/>
      <dgm:t>
        <a:bodyPr/>
        <a:lstStyle/>
        <a:p>
          <a:endParaRPr lang="en-US"/>
        </a:p>
      </dgm:t>
    </dgm:pt>
    <dgm:pt modelId="{F6D2D35B-3946-49A8-8CC8-76FED73E0478}" type="pres">
      <dgm:prSet presAssocID="{3DF3A335-FDBD-49B1-A656-5F425C969817}" presName="Name37" presStyleLbl="parChTrans1D3" presStyleIdx="2" presStyleCnt="15"/>
      <dgm:spPr/>
      <dgm:t>
        <a:bodyPr/>
        <a:lstStyle/>
        <a:p>
          <a:endParaRPr lang="en-US"/>
        </a:p>
      </dgm:t>
    </dgm:pt>
    <dgm:pt modelId="{F62B9D00-AF78-451D-B8E6-B4D347F3130B}" type="pres">
      <dgm:prSet presAssocID="{CA568D6E-3797-40CE-AC43-93E93EEB1F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FC462B1-4E5E-4FFB-844C-66A9F26131D0}" type="pres">
      <dgm:prSet presAssocID="{CA568D6E-3797-40CE-AC43-93E93EEB1F42}" presName="rootComposite" presStyleCnt="0"/>
      <dgm:spPr/>
      <dgm:t>
        <a:bodyPr/>
        <a:lstStyle/>
        <a:p>
          <a:endParaRPr lang="en-US"/>
        </a:p>
      </dgm:t>
    </dgm:pt>
    <dgm:pt modelId="{95C0DA6A-46F1-4EE1-B47B-019FBFA4CDE2}" type="pres">
      <dgm:prSet presAssocID="{CA568D6E-3797-40CE-AC43-93E93EEB1F42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56048D-F012-4F06-8002-C5DDE6172871}" type="pres">
      <dgm:prSet presAssocID="{CA568D6E-3797-40CE-AC43-93E93EEB1F42}" presName="rootConnector" presStyleLbl="node3" presStyleIdx="2" presStyleCnt="15"/>
      <dgm:spPr/>
      <dgm:t>
        <a:bodyPr/>
        <a:lstStyle/>
        <a:p>
          <a:endParaRPr lang="en-US"/>
        </a:p>
      </dgm:t>
    </dgm:pt>
    <dgm:pt modelId="{95B2872C-28A0-4CCA-B999-62062840F547}" type="pres">
      <dgm:prSet presAssocID="{CA568D6E-3797-40CE-AC43-93E93EEB1F42}" presName="hierChild4" presStyleCnt="0"/>
      <dgm:spPr/>
      <dgm:t>
        <a:bodyPr/>
        <a:lstStyle/>
        <a:p>
          <a:endParaRPr lang="en-US"/>
        </a:p>
      </dgm:t>
    </dgm:pt>
    <dgm:pt modelId="{7D6E1E2C-ED8D-4D0E-84FC-9D76A85914B5}" type="pres">
      <dgm:prSet presAssocID="{CA568D6E-3797-40CE-AC43-93E93EEB1F42}" presName="hierChild5" presStyleCnt="0"/>
      <dgm:spPr/>
      <dgm:t>
        <a:bodyPr/>
        <a:lstStyle/>
        <a:p>
          <a:endParaRPr lang="en-US"/>
        </a:p>
      </dgm:t>
    </dgm:pt>
    <dgm:pt modelId="{B9A1705B-E62A-43B2-9271-A7EC6D3D57E9}" type="pres">
      <dgm:prSet presAssocID="{A25471DD-7720-43C5-9575-CCA34614407B}" presName="Name37" presStyleLbl="parChTrans1D3" presStyleIdx="3" presStyleCnt="15"/>
      <dgm:spPr/>
      <dgm:t>
        <a:bodyPr/>
        <a:lstStyle/>
        <a:p>
          <a:endParaRPr lang="en-US"/>
        </a:p>
      </dgm:t>
    </dgm:pt>
    <dgm:pt modelId="{7AAF584B-5116-4D6D-803F-470E8DFBA513}" type="pres">
      <dgm:prSet presAssocID="{7BC023C8-0C37-4DE6-A551-0E0CA9E522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0F451E-6DD2-46E4-95E3-2CF7FDD13EC0}" type="pres">
      <dgm:prSet presAssocID="{7BC023C8-0C37-4DE6-A551-0E0CA9E522AD}" presName="rootComposite" presStyleCnt="0"/>
      <dgm:spPr/>
      <dgm:t>
        <a:bodyPr/>
        <a:lstStyle/>
        <a:p>
          <a:endParaRPr lang="en-US"/>
        </a:p>
      </dgm:t>
    </dgm:pt>
    <dgm:pt modelId="{8668D0BF-F1C3-48A0-9254-7C350B127DF1}" type="pres">
      <dgm:prSet presAssocID="{7BC023C8-0C37-4DE6-A551-0E0CA9E522AD}" presName="rootText" presStyleLbl="node3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29AA4-B1EB-4D9D-8FDA-73A120E60E1E}" type="pres">
      <dgm:prSet presAssocID="{7BC023C8-0C37-4DE6-A551-0E0CA9E522AD}" presName="rootConnector" presStyleLbl="node3" presStyleIdx="3" presStyleCnt="15"/>
      <dgm:spPr/>
      <dgm:t>
        <a:bodyPr/>
        <a:lstStyle/>
        <a:p>
          <a:endParaRPr lang="en-US"/>
        </a:p>
      </dgm:t>
    </dgm:pt>
    <dgm:pt modelId="{5C50BF45-BADB-40D1-AC2A-5A0749876FA4}" type="pres">
      <dgm:prSet presAssocID="{7BC023C8-0C37-4DE6-A551-0E0CA9E522AD}" presName="hierChild4" presStyleCnt="0"/>
      <dgm:spPr/>
      <dgm:t>
        <a:bodyPr/>
        <a:lstStyle/>
        <a:p>
          <a:endParaRPr lang="en-US"/>
        </a:p>
      </dgm:t>
    </dgm:pt>
    <dgm:pt modelId="{88B4D672-A542-4AC3-B58F-94A931846A96}" type="pres">
      <dgm:prSet presAssocID="{7BC023C8-0C37-4DE6-A551-0E0CA9E522AD}" presName="hierChild5" presStyleCnt="0"/>
      <dgm:spPr/>
      <dgm:t>
        <a:bodyPr/>
        <a:lstStyle/>
        <a:p>
          <a:endParaRPr lang="en-US"/>
        </a:p>
      </dgm:t>
    </dgm:pt>
    <dgm:pt modelId="{53A90774-7777-49F5-8380-B253ADFB2A98}" type="pres">
      <dgm:prSet presAssocID="{F399CA2D-CB87-4182-9B3F-4A783882E5E3}" presName="Name37" presStyleLbl="parChTrans1D3" presStyleIdx="4" presStyleCnt="15"/>
      <dgm:spPr/>
      <dgm:t>
        <a:bodyPr/>
        <a:lstStyle/>
        <a:p>
          <a:endParaRPr lang="en-US"/>
        </a:p>
      </dgm:t>
    </dgm:pt>
    <dgm:pt modelId="{DFBBC6D3-2F88-4163-B940-EFFE3968B8E5}" type="pres">
      <dgm:prSet presAssocID="{2C9EF0B7-E069-48B4-8779-9E9DC1C8773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D8A171B-52A9-462F-81C6-1B5650B4131B}" type="pres">
      <dgm:prSet presAssocID="{2C9EF0B7-E069-48B4-8779-9E9DC1C87737}" presName="rootComposite" presStyleCnt="0"/>
      <dgm:spPr/>
      <dgm:t>
        <a:bodyPr/>
        <a:lstStyle/>
        <a:p>
          <a:endParaRPr lang="en-US"/>
        </a:p>
      </dgm:t>
    </dgm:pt>
    <dgm:pt modelId="{1A401595-C527-423E-9F0A-DE68CC396E46}" type="pres">
      <dgm:prSet presAssocID="{2C9EF0B7-E069-48B4-8779-9E9DC1C87737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147B9-28BB-403F-AC69-D0C979329620}" type="pres">
      <dgm:prSet presAssocID="{2C9EF0B7-E069-48B4-8779-9E9DC1C87737}" presName="rootConnector" presStyleLbl="node3" presStyleIdx="4" presStyleCnt="15"/>
      <dgm:spPr/>
      <dgm:t>
        <a:bodyPr/>
        <a:lstStyle/>
        <a:p>
          <a:endParaRPr lang="en-US"/>
        </a:p>
      </dgm:t>
    </dgm:pt>
    <dgm:pt modelId="{B0DAD699-8F4A-47AC-BF84-F41567F43035}" type="pres">
      <dgm:prSet presAssocID="{2C9EF0B7-E069-48B4-8779-9E9DC1C87737}" presName="hierChild4" presStyleCnt="0"/>
      <dgm:spPr/>
      <dgm:t>
        <a:bodyPr/>
        <a:lstStyle/>
        <a:p>
          <a:endParaRPr lang="en-US"/>
        </a:p>
      </dgm:t>
    </dgm:pt>
    <dgm:pt modelId="{DFA288DA-AB3F-43D0-BB65-99FE6C03DBE5}" type="pres">
      <dgm:prSet presAssocID="{2C9EF0B7-E069-48B4-8779-9E9DC1C87737}" presName="hierChild5" presStyleCnt="0"/>
      <dgm:spPr/>
      <dgm:t>
        <a:bodyPr/>
        <a:lstStyle/>
        <a:p>
          <a:endParaRPr lang="en-US"/>
        </a:p>
      </dgm:t>
    </dgm:pt>
    <dgm:pt modelId="{094F1739-50A2-4765-9289-CFDFAC96C226}" type="pres">
      <dgm:prSet presAssocID="{784D5F32-326C-41E0-B39B-6B0AF8579A20}" presName="Name37" presStyleLbl="parChTrans1D3" presStyleIdx="5" presStyleCnt="15"/>
      <dgm:spPr/>
      <dgm:t>
        <a:bodyPr/>
        <a:lstStyle/>
        <a:p>
          <a:endParaRPr lang="en-US"/>
        </a:p>
      </dgm:t>
    </dgm:pt>
    <dgm:pt modelId="{7E48FDF5-2DCB-48E1-8B8F-39240422878B}" type="pres">
      <dgm:prSet presAssocID="{FEAE367C-9A53-4B34-8337-6983E426070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24FE78-5FBB-4805-B449-3692A979B031}" type="pres">
      <dgm:prSet presAssocID="{FEAE367C-9A53-4B34-8337-6983E4260707}" presName="rootComposite" presStyleCnt="0"/>
      <dgm:spPr/>
      <dgm:t>
        <a:bodyPr/>
        <a:lstStyle/>
        <a:p>
          <a:endParaRPr lang="en-US"/>
        </a:p>
      </dgm:t>
    </dgm:pt>
    <dgm:pt modelId="{E5057B4E-3F09-4868-B877-B494EE53B45C}" type="pres">
      <dgm:prSet presAssocID="{FEAE367C-9A53-4B34-8337-6983E4260707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3D70DC-B2EE-4C47-BFC5-30AEF2B8DFE8}" type="pres">
      <dgm:prSet presAssocID="{FEAE367C-9A53-4B34-8337-6983E4260707}" presName="rootConnector" presStyleLbl="node3" presStyleIdx="5" presStyleCnt="15"/>
      <dgm:spPr/>
      <dgm:t>
        <a:bodyPr/>
        <a:lstStyle/>
        <a:p>
          <a:endParaRPr lang="en-US"/>
        </a:p>
      </dgm:t>
    </dgm:pt>
    <dgm:pt modelId="{CC80C19E-FE97-4F59-AEC7-468D8C6C56FF}" type="pres">
      <dgm:prSet presAssocID="{FEAE367C-9A53-4B34-8337-6983E4260707}" presName="hierChild4" presStyleCnt="0"/>
      <dgm:spPr/>
      <dgm:t>
        <a:bodyPr/>
        <a:lstStyle/>
        <a:p>
          <a:endParaRPr lang="en-US"/>
        </a:p>
      </dgm:t>
    </dgm:pt>
    <dgm:pt modelId="{F57EC524-8F22-4AAB-8F06-3E1F2E8711AD}" type="pres">
      <dgm:prSet presAssocID="{FEAE367C-9A53-4B34-8337-6983E4260707}" presName="hierChild5" presStyleCnt="0"/>
      <dgm:spPr/>
      <dgm:t>
        <a:bodyPr/>
        <a:lstStyle/>
        <a:p>
          <a:endParaRPr lang="en-US"/>
        </a:p>
      </dgm:t>
    </dgm:pt>
    <dgm:pt modelId="{32857A78-3EAD-4BEE-80EF-8D6A57775A1B}" type="pres">
      <dgm:prSet presAssocID="{8B41F73A-6C9F-4ABE-947E-5BDE313E94E5}" presName="Name37" presStyleLbl="parChTrans1D3" presStyleIdx="6" presStyleCnt="15"/>
      <dgm:spPr/>
      <dgm:t>
        <a:bodyPr/>
        <a:lstStyle/>
        <a:p>
          <a:endParaRPr lang="en-US"/>
        </a:p>
      </dgm:t>
    </dgm:pt>
    <dgm:pt modelId="{76FA95E5-E898-4D49-84F0-C84CF707046A}" type="pres">
      <dgm:prSet presAssocID="{7C9F03C0-2CA1-4294-BF8B-A4C3EE31B6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588261-C786-4679-9A23-D1A6F478452F}" type="pres">
      <dgm:prSet presAssocID="{7C9F03C0-2CA1-4294-BF8B-A4C3EE31B670}" presName="rootComposite" presStyleCnt="0"/>
      <dgm:spPr/>
      <dgm:t>
        <a:bodyPr/>
        <a:lstStyle/>
        <a:p>
          <a:endParaRPr lang="en-US"/>
        </a:p>
      </dgm:t>
    </dgm:pt>
    <dgm:pt modelId="{72BDBABA-B5BB-40A8-9AFF-92F0F88C6A12}" type="pres">
      <dgm:prSet presAssocID="{7C9F03C0-2CA1-4294-BF8B-A4C3EE31B670}" presName="rootText" presStyleLbl="node3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6DCEA6-61E2-4C40-BFAF-4DDBD4792842}" type="pres">
      <dgm:prSet presAssocID="{7C9F03C0-2CA1-4294-BF8B-A4C3EE31B670}" presName="rootConnector" presStyleLbl="node3" presStyleIdx="6" presStyleCnt="15"/>
      <dgm:spPr/>
      <dgm:t>
        <a:bodyPr/>
        <a:lstStyle/>
        <a:p>
          <a:endParaRPr lang="en-US"/>
        </a:p>
      </dgm:t>
    </dgm:pt>
    <dgm:pt modelId="{241B28FB-307B-4A54-A4EA-7B48879520C2}" type="pres">
      <dgm:prSet presAssocID="{7C9F03C0-2CA1-4294-BF8B-A4C3EE31B670}" presName="hierChild4" presStyleCnt="0"/>
      <dgm:spPr/>
      <dgm:t>
        <a:bodyPr/>
        <a:lstStyle/>
        <a:p>
          <a:endParaRPr lang="en-US"/>
        </a:p>
      </dgm:t>
    </dgm:pt>
    <dgm:pt modelId="{1C0CB5C0-906F-42CC-8D4C-6E243234D425}" type="pres">
      <dgm:prSet presAssocID="{7C9F03C0-2CA1-4294-BF8B-A4C3EE31B670}" presName="hierChild5" presStyleCnt="0"/>
      <dgm:spPr/>
      <dgm:t>
        <a:bodyPr/>
        <a:lstStyle/>
        <a:p>
          <a:endParaRPr lang="en-US"/>
        </a:p>
      </dgm:t>
    </dgm:pt>
    <dgm:pt modelId="{118BB969-E2DE-4FD3-B7B0-9778A425233A}" type="pres">
      <dgm:prSet presAssocID="{ED60AFE5-36FB-4E50-8137-7A3CE4D51EAC}" presName="hierChild5" presStyleCnt="0"/>
      <dgm:spPr/>
      <dgm:t>
        <a:bodyPr/>
        <a:lstStyle/>
        <a:p>
          <a:endParaRPr lang="en-US"/>
        </a:p>
      </dgm:t>
    </dgm:pt>
    <dgm:pt modelId="{4623BCF8-5A54-40AE-9FB6-C6F123E27FF0}" type="pres">
      <dgm:prSet presAssocID="{F1FE7EA7-2C4E-4FAC-AB19-D8485068AD43}" presName="Name37" presStyleLbl="parChTrans1D2" presStyleIdx="2" presStyleCnt="8"/>
      <dgm:spPr/>
      <dgm:t>
        <a:bodyPr/>
        <a:lstStyle/>
        <a:p>
          <a:endParaRPr lang="en-US"/>
        </a:p>
      </dgm:t>
    </dgm:pt>
    <dgm:pt modelId="{E9CA1C6F-2FEF-4433-85AD-CF9C21F29BBD}" type="pres">
      <dgm:prSet presAssocID="{4ECE3EAD-BBF0-4CDA-AEED-29B6591DCDB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B2B0D0B-D7D4-43E2-9232-6188A32D41EF}" type="pres">
      <dgm:prSet presAssocID="{4ECE3EAD-BBF0-4CDA-AEED-29B6591DCDBB}" presName="rootComposite" presStyleCnt="0"/>
      <dgm:spPr/>
      <dgm:t>
        <a:bodyPr/>
        <a:lstStyle/>
        <a:p>
          <a:endParaRPr lang="en-US"/>
        </a:p>
      </dgm:t>
    </dgm:pt>
    <dgm:pt modelId="{0DDCA9B7-B996-4711-9F65-CB6C595B3FEB}" type="pres">
      <dgm:prSet presAssocID="{4ECE3EAD-BBF0-4CDA-AEED-29B6591DCDBB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AC00B3-FA65-480D-B092-B5752BD7F2D4}" type="pres">
      <dgm:prSet presAssocID="{4ECE3EAD-BBF0-4CDA-AEED-29B6591DCDBB}" presName="rootConnector" presStyleLbl="node2" presStyleIdx="2" presStyleCnt="8"/>
      <dgm:spPr/>
      <dgm:t>
        <a:bodyPr/>
        <a:lstStyle/>
        <a:p>
          <a:endParaRPr lang="en-US"/>
        </a:p>
      </dgm:t>
    </dgm:pt>
    <dgm:pt modelId="{082789CD-CFE3-4668-AF56-5B2D78F23620}" type="pres">
      <dgm:prSet presAssocID="{4ECE3EAD-BBF0-4CDA-AEED-29B6591DCDBB}" presName="hierChild4" presStyleCnt="0"/>
      <dgm:spPr/>
      <dgm:t>
        <a:bodyPr/>
        <a:lstStyle/>
        <a:p>
          <a:endParaRPr lang="en-US"/>
        </a:p>
      </dgm:t>
    </dgm:pt>
    <dgm:pt modelId="{F40B004C-AA25-41E1-A276-53AFC8A37AB7}" type="pres">
      <dgm:prSet presAssocID="{CAE7A3DD-976C-4620-99B0-5B3FF675ACAF}" presName="Name37" presStyleLbl="parChTrans1D3" presStyleIdx="7" presStyleCnt="15"/>
      <dgm:spPr/>
      <dgm:t>
        <a:bodyPr/>
        <a:lstStyle/>
        <a:p>
          <a:endParaRPr lang="en-US"/>
        </a:p>
      </dgm:t>
    </dgm:pt>
    <dgm:pt modelId="{CBD1F19F-58FD-4481-BD57-4AAE3ABFDBEF}" type="pres">
      <dgm:prSet presAssocID="{4BFEBA17-F21E-4214-A779-38E139C048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830F364-AFFD-4599-97C2-8442943E1348}" type="pres">
      <dgm:prSet presAssocID="{4BFEBA17-F21E-4214-A779-38E139C0484E}" presName="rootComposite" presStyleCnt="0"/>
      <dgm:spPr/>
      <dgm:t>
        <a:bodyPr/>
        <a:lstStyle/>
        <a:p>
          <a:endParaRPr lang="en-US"/>
        </a:p>
      </dgm:t>
    </dgm:pt>
    <dgm:pt modelId="{6BE3A360-5265-4922-9012-B062D5570078}" type="pres">
      <dgm:prSet presAssocID="{4BFEBA17-F21E-4214-A779-38E139C0484E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8EEB6F-210D-4024-8F42-A3BC63CBF632}" type="pres">
      <dgm:prSet presAssocID="{4BFEBA17-F21E-4214-A779-38E139C0484E}" presName="rootConnector" presStyleLbl="node3" presStyleIdx="7" presStyleCnt="15"/>
      <dgm:spPr/>
      <dgm:t>
        <a:bodyPr/>
        <a:lstStyle/>
        <a:p>
          <a:endParaRPr lang="en-US"/>
        </a:p>
      </dgm:t>
    </dgm:pt>
    <dgm:pt modelId="{12077A27-6A24-4BBB-BD04-AF78C8F4CBB7}" type="pres">
      <dgm:prSet presAssocID="{4BFEBA17-F21E-4214-A779-38E139C0484E}" presName="hierChild4" presStyleCnt="0"/>
      <dgm:spPr/>
      <dgm:t>
        <a:bodyPr/>
        <a:lstStyle/>
        <a:p>
          <a:endParaRPr lang="en-US"/>
        </a:p>
      </dgm:t>
    </dgm:pt>
    <dgm:pt modelId="{4C03FD48-DDC7-42E2-9736-8D043C67A7BC}" type="pres">
      <dgm:prSet presAssocID="{4BFEBA17-F21E-4214-A779-38E139C0484E}" presName="hierChild5" presStyleCnt="0"/>
      <dgm:spPr/>
      <dgm:t>
        <a:bodyPr/>
        <a:lstStyle/>
        <a:p>
          <a:endParaRPr lang="en-US"/>
        </a:p>
      </dgm:t>
    </dgm:pt>
    <dgm:pt modelId="{A68D1F4D-6F36-4753-9FED-5C202AC3BB3E}" type="pres">
      <dgm:prSet presAssocID="{4ECE3EAD-BBF0-4CDA-AEED-29B6591DCDBB}" presName="hierChild5" presStyleCnt="0"/>
      <dgm:spPr/>
      <dgm:t>
        <a:bodyPr/>
        <a:lstStyle/>
        <a:p>
          <a:endParaRPr lang="en-US"/>
        </a:p>
      </dgm:t>
    </dgm:pt>
    <dgm:pt modelId="{AE57D046-265C-4FC2-A244-4DA262EC6AC2}" type="pres">
      <dgm:prSet presAssocID="{FE1198B4-4661-4CD9-B10D-FBC48EF05322}" presName="Name37" presStyleLbl="parChTrans1D2" presStyleIdx="3" presStyleCnt="8"/>
      <dgm:spPr/>
      <dgm:t>
        <a:bodyPr/>
        <a:lstStyle/>
        <a:p>
          <a:endParaRPr lang="en-US"/>
        </a:p>
      </dgm:t>
    </dgm:pt>
    <dgm:pt modelId="{6F884432-DA3C-40DD-88A4-F76E5B753D9F}" type="pres">
      <dgm:prSet presAssocID="{3CE50809-470B-4517-90F4-08AC72432D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94F9FFC-9763-4CD3-9D99-7C228C08A21C}" type="pres">
      <dgm:prSet presAssocID="{3CE50809-470B-4517-90F4-08AC72432D6F}" presName="rootComposite" presStyleCnt="0"/>
      <dgm:spPr/>
      <dgm:t>
        <a:bodyPr/>
        <a:lstStyle/>
        <a:p>
          <a:endParaRPr lang="en-US"/>
        </a:p>
      </dgm:t>
    </dgm:pt>
    <dgm:pt modelId="{0BFBACDA-5BA7-450F-B061-929AF7466A2C}" type="pres">
      <dgm:prSet presAssocID="{3CE50809-470B-4517-90F4-08AC72432D6F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2A68CB-C0CF-44BE-8444-DD294FFF1011}" type="pres">
      <dgm:prSet presAssocID="{3CE50809-470B-4517-90F4-08AC72432D6F}" presName="rootConnector" presStyleLbl="node2" presStyleIdx="3" presStyleCnt="8"/>
      <dgm:spPr/>
      <dgm:t>
        <a:bodyPr/>
        <a:lstStyle/>
        <a:p>
          <a:endParaRPr lang="en-US"/>
        </a:p>
      </dgm:t>
    </dgm:pt>
    <dgm:pt modelId="{3EFA187A-8ECF-4972-BAE0-633C16C9DF8C}" type="pres">
      <dgm:prSet presAssocID="{3CE50809-470B-4517-90F4-08AC72432D6F}" presName="hierChild4" presStyleCnt="0"/>
      <dgm:spPr/>
      <dgm:t>
        <a:bodyPr/>
        <a:lstStyle/>
        <a:p>
          <a:endParaRPr lang="en-US"/>
        </a:p>
      </dgm:t>
    </dgm:pt>
    <dgm:pt modelId="{E6B41A0F-4FEB-471E-B57B-6860E457EDA9}" type="pres">
      <dgm:prSet presAssocID="{DB90B34F-622D-44CF-A2AE-54205CF9137A}" presName="Name37" presStyleLbl="parChTrans1D3" presStyleIdx="8" presStyleCnt="15"/>
      <dgm:spPr/>
      <dgm:t>
        <a:bodyPr/>
        <a:lstStyle/>
        <a:p>
          <a:endParaRPr lang="en-US"/>
        </a:p>
      </dgm:t>
    </dgm:pt>
    <dgm:pt modelId="{703B1A15-457B-42EA-B70D-BFB4F5C41FBD}" type="pres">
      <dgm:prSet presAssocID="{ED693348-3F2F-4566-9629-7936F6062C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59AB0B-B28F-49BD-B66B-AD3A97A7853B}" type="pres">
      <dgm:prSet presAssocID="{ED693348-3F2F-4566-9629-7936F6062C53}" presName="rootComposite" presStyleCnt="0"/>
      <dgm:spPr/>
      <dgm:t>
        <a:bodyPr/>
        <a:lstStyle/>
        <a:p>
          <a:endParaRPr lang="en-US"/>
        </a:p>
      </dgm:t>
    </dgm:pt>
    <dgm:pt modelId="{55FED50F-3517-47E4-BD90-F888CD7AFD83}" type="pres">
      <dgm:prSet presAssocID="{ED693348-3F2F-4566-9629-7936F6062C53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CDFA4E-80E3-4C5E-9A54-691E17248D89}" type="pres">
      <dgm:prSet presAssocID="{ED693348-3F2F-4566-9629-7936F6062C53}" presName="rootConnector" presStyleLbl="node3" presStyleIdx="8" presStyleCnt="15"/>
      <dgm:spPr/>
      <dgm:t>
        <a:bodyPr/>
        <a:lstStyle/>
        <a:p>
          <a:endParaRPr lang="en-US"/>
        </a:p>
      </dgm:t>
    </dgm:pt>
    <dgm:pt modelId="{62D41DED-C7C7-408D-AC81-44941EF5D0FB}" type="pres">
      <dgm:prSet presAssocID="{ED693348-3F2F-4566-9629-7936F6062C53}" presName="hierChild4" presStyleCnt="0"/>
      <dgm:spPr/>
      <dgm:t>
        <a:bodyPr/>
        <a:lstStyle/>
        <a:p>
          <a:endParaRPr lang="en-US"/>
        </a:p>
      </dgm:t>
    </dgm:pt>
    <dgm:pt modelId="{B536FCED-3EEF-4D3B-A2FB-B7841E481117}" type="pres">
      <dgm:prSet presAssocID="{ED693348-3F2F-4566-9629-7936F6062C53}" presName="hierChild5" presStyleCnt="0"/>
      <dgm:spPr/>
      <dgm:t>
        <a:bodyPr/>
        <a:lstStyle/>
        <a:p>
          <a:endParaRPr lang="en-US"/>
        </a:p>
      </dgm:t>
    </dgm:pt>
    <dgm:pt modelId="{8210FA1C-90DD-4443-BD6E-8AF8EBF9E8B1}" type="pres">
      <dgm:prSet presAssocID="{D66FE93D-1A1B-4BA9-8C14-031715A7520F}" presName="Name37" presStyleLbl="parChTrans1D3" presStyleIdx="9" presStyleCnt="15"/>
      <dgm:spPr/>
      <dgm:t>
        <a:bodyPr/>
        <a:lstStyle/>
        <a:p>
          <a:endParaRPr lang="en-US"/>
        </a:p>
      </dgm:t>
    </dgm:pt>
    <dgm:pt modelId="{47C0622E-B194-4CCF-92D0-B9A4AE233859}" type="pres">
      <dgm:prSet presAssocID="{09DB28F5-949F-4DE4-B1F5-D7AA1149E5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FA190C-CB7C-447E-8DB4-F541C6B60709}" type="pres">
      <dgm:prSet presAssocID="{09DB28F5-949F-4DE4-B1F5-D7AA1149E51F}" presName="rootComposite" presStyleCnt="0"/>
      <dgm:spPr/>
      <dgm:t>
        <a:bodyPr/>
        <a:lstStyle/>
        <a:p>
          <a:endParaRPr lang="en-US"/>
        </a:p>
      </dgm:t>
    </dgm:pt>
    <dgm:pt modelId="{D39761F8-83D8-4C6D-A1BD-8A26364EC32C}" type="pres">
      <dgm:prSet presAssocID="{09DB28F5-949F-4DE4-B1F5-D7AA1149E51F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0CA36-9E16-4198-A729-86544A7324D0}" type="pres">
      <dgm:prSet presAssocID="{09DB28F5-949F-4DE4-B1F5-D7AA1149E51F}" presName="rootConnector" presStyleLbl="node3" presStyleIdx="9" presStyleCnt="15"/>
      <dgm:spPr/>
      <dgm:t>
        <a:bodyPr/>
        <a:lstStyle/>
        <a:p>
          <a:endParaRPr lang="en-US"/>
        </a:p>
      </dgm:t>
    </dgm:pt>
    <dgm:pt modelId="{BFD61503-E46A-412B-8D85-14844217291A}" type="pres">
      <dgm:prSet presAssocID="{09DB28F5-949F-4DE4-B1F5-D7AA1149E51F}" presName="hierChild4" presStyleCnt="0"/>
      <dgm:spPr/>
      <dgm:t>
        <a:bodyPr/>
        <a:lstStyle/>
        <a:p>
          <a:endParaRPr lang="en-US"/>
        </a:p>
      </dgm:t>
    </dgm:pt>
    <dgm:pt modelId="{69A24F78-0640-4137-A7EE-88EE5F765BD8}" type="pres">
      <dgm:prSet presAssocID="{09DB28F5-949F-4DE4-B1F5-D7AA1149E51F}" presName="hierChild5" presStyleCnt="0"/>
      <dgm:spPr/>
      <dgm:t>
        <a:bodyPr/>
        <a:lstStyle/>
        <a:p>
          <a:endParaRPr lang="en-US"/>
        </a:p>
      </dgm:t>
    </dgm:pt>
    <dgm:pt modelId="{3B44A404-8CEB-49FB-BD5A-E4B627F031A5}" type="pres">
      <dgm:prSet presAssocID="{3CE50809-470B-4517-90F4-08AC72432D6F}" presName="hierChild5" presStyleCnt="0"/>
      <dgm:spPr/>
      <dgm:t>
        <a:bodyPr/>
        <a:lstStyle/>
        <a:p>
          <a:endParaRPr lang="en-US"/>
        </a:p>
      </dgm:t>
    </dgm:pt>
    <dgm:pt modelId="{3BBB273C-7538-4169-BF05-4FF7313E40E4}" type="pres">
      <dgm:prSet presAssocID="{F0B913E5-26A3-45D6-915C-D1E05B7EF654}" presName="Name37" presStyleLbl="parChTrans1D2" presStyleIdx="4" presStyleCnt="8"/>
      <dgm:spPr/>
      <dgm:t>
        <a:bodyPr/>
        <a:lstStyle/>
        <a:p>
          <a:endParaRPr lang="en-US"/>
        </a:p>
      </dgm:t>
    </dgm:pt>
    <dgm:pt modelId="{5D21A7E7-7663-4970-AE98-DF8821B934B7}" type="pres">
      <dgm:prSet presAssocID="{89CB2BC2-8698-4CC5-88AD-A31F9CCCC2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49CE857-7F3A-4548-ACD8-1D238C0E6994}" type="pres">
      <dgm:prSet presAssocID="{89CB2BC2-8698-4CC5-88AD-A31F9CCCC213}" presName="rootComposite" presStyleCnt="0"/>
      <dgm:spPr/>
      <dgm:t>
        <a:bodyPr/>
        <a:lstStyle/>
        <a:p>
          <a:endParaRPr lang="en-US"/>
        </a:p>
      </dgm:t>
    </dgm:pt>
    <dgm:pt modelId="{5A189323-BE23-455E-A79E-0BD983AF4EB2}" type="pres">
      <dgm:prSet presAssocID="{89CB2BC2-8698-4CC5-88AD-A31F9CCCC213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6748A-A86B-4AF5-A0BD-1844033A1A7D}" type="pres">
      <dgm:prSet presAssocID="{89CB2BC2-8698-4CC5-88AD-A31F9CCCC213}" presName="rootConnector" presStyleLbl="node2" presStyleIdx="4" presStyleCnt="8"/>
      <dgm:spPr/>
      <dgm:t>
        <a:bodyPr/>
        <a:lstStyle/>
        <a:p>
          <a:endParaRPr lang="en-US"/>
        </a:p>
      </dgm:t>
    </dgm:pt>
    <dgm:pt modelId="{E601D3AE-C36E-49D3-AEB1-8A46D136802A}" type="pres">
      <dgm:prSet presAssocID="{89CB2BC2-8698-4CC5-88AD-A31F9CCCC213}" presName="hierChild4" presStyleCnt="0"/>
      <dgm:spPr/>
      <dgm:t>
        <a:bodyPr/>
        <a:lstStyle/>
        <a:p>
          <a:endParaRPr lang="en-US"/>
        </a:p>
      </dgm:t>
    </dgm:pt>
    <dgm:pt modelId="{109AF354-113A-47F9-BF2B-123753AFCE12}" type="pres">
      <dgm:prSet presAssocID="{C6064443-628B-4AE6-AA50-193B7FC550E9}" presName="Name37" presStyleLbl="parChTrans1D3" presStyleIdx="10" presStyleCnt="15"/>
      <dgm:spPr/>
      <dgm:t>
        <a:bodyPr/>
        <a:lstStyle/>
        <a:p>
          <a:endParaRPr lang="en-US"/>
        </a:p>
      </dgm:t>
    </dgm:pt>
    <dgm:pt modelId="{A2A64147-8A96-4C44-B003-D6C5EB56626E}" type="pres">
      <dgm:prSet presAssocID="{CCB32BC6-243E-424D-BB00-82234FFF210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98D453-B727-46CC-BA91-18AAF5751B79}" type="pres">
      <dgm:prSet presAssocID="{CCB32BC6-243E-424D-BB00-82234FFF2109}" presName="rootComposite" presStyleCnt="0"/>
      <dgm:spPr/>
      <dgm:t>
        <a:bodyPr/>
        <a:lstStyle/>
        <a:p>
          <a:endParaRPr lang="en-US"/>
        </a:p>
      </dgm:t>
    </dgm:pt>
    <dgm:pt modelId="{57634949-5077-4075-B6B3-4FD7D4861991}" type="pres">
      <dgm:prSet presAssocID="{CCB32BC6-243E-424D-BB00-82234FFF2109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F3A056-75D5-4815-90C0-97A733597CA5}" type="pres">
      <dgm:prSet presAssocID="{CCB32BC6-243E-424D-BB00-82234FFF2109}" presName="rootConnector" presStyleLbl="node3" presStyleIdx="10" presStyleCnt="15"/>
      <dgm:spPr/>
      <dgm:t>
        <a:bodyPr/>
        <a:lstStyle/>
        <a:p>
          <a:endParaRPr lang="en-US"/>
        </a:p>
      </dgm:t>
    </dgm:pt>
    <dgm:pt modelId="{54A383C7-B78D-46CD-8CC3-E61FB744FA33}" type="pres">
      <dgm:prSet presAssocID="{CCB32BC6-243E-424D-BB00-82234FFF2109}" presName="hierChild4" presStyleCnt="0"/>
      <dgm:spPr/>
      <dgm:t>
        <a:bodyPr/>
        <a:lstStyle/>
        <a:p>
          <a:endParaRPr lang="en-US"/>
        </a:p>
      </dgm:t>
    </dgm:pt>
    <dgm:pt modelId="{054C26F1-1142-46DC-B273-E36106EE3E4F}" type="pres">
      <dgm:prSet presAssocID="{CCB32BC6-243E-424D-BB00-82234FFF2109}" presName="hierChild5" presStyleCnt="0"/>
      <dgm:spPr/>
      <dgm:t>
        <a:bodyPr/>
        <a:lstStyle/>
        <a:p>
          <a:endParaRPr lang="en-US"/>
        </a:p>
      </dgm:t>
    </dgm:pt>
    <dgm:pt modelId="{98B93C86-7F5F-433F-AA34-ACF8EDE1E859}" type="pres">
      <dgm:prSet presAssocID="{1744DFA9-BDF1-49D8-BCF3-F389A67AF0D3}" presName="Name37" presStyleLbl="parChTrans1D3" presStyleIdx="11" presStyleCnt="15"/>
      <dgm:spPr/>
      <dgm:t>
        <a:bodyPr/>
        <a:lstStyle/>
        <a:p>
          <a:endParaRPr lang="en-US"/>
        </a:p>
      </dgm:t>
    </dgm:pt>
    <dgm:pt modelId="{EDCCE3C7-3B7A-4CA3-9285-A895D2ED309C}" type="pres">
      <dgm:prSet presAssocID="{70901421-7E4E-4098-BFF1-4639287E80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94ACCE-BEEB-40B2-9148-077EDD2D87FA}" type="pres">
      <dgm:prSet presAssocID="{70901421-7E4E-4098-BFF1-4639287E804F}" presName="rootComposite" presStyleCnt="0"/>
      <dgm:spPr/>
      <dgm:t>
        <a:bodyPr/>
        <a:lstStyle/>
        <a:p>
          <a:endParaRPr lang="en-US"/>
        </a:p>
      </dgm:t>
    </dgm:pt>
    <dgm:pt modelId="{7ADD967A-9CD7-496C-95B5-130F6FB79603}" type="pres">
      <dgm:prSet presAssocID="{70901421-7E4E-4098-BFF1-4639287E804F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B58C4-1AD5-48D5-B911-04B86C360073}" type="pres">
      <dgm:prSet presAssocID="{70901421-7E4E-4098-BFF1-4639287E804F}" presName="rootConnector" presStyleLbl="node3" presStyleIdx="11" presStyleCnt="15"/>
      <dgm:spPr/>
      <dgm:t>
        <a:bodyPr/>
        <a:lstStyle/>
        <a:p>
          <a:endParaRPr lang="en-US"/>
        </a:p>
      </dgm:t>
    </dgm:pt>
    <dgm:pt modelId="{222D342A-23B7-416B-8EB5-5EBC8608A542}" type="pres">
      <dgm:prSet presAssocID="{70901421-7E4E-4098-BFF1-4639287E804F}" presName="hierChild4" presStyleCnt="0"/>
      <dgm:spPr/>
      <dgm:t>
        <a:bodyPr/>
        <a:lstStyle/>
        <a:p>
          <a:endParaRPr lang="en-US"/>
        </a:p>
      </dgm:t>
    </dgm:pt>
    <dgm:pt modelId="{60113773-2A3A-4F24-BD95-5DE62374749E}" type="pres">
      <dgm:prSet presAssocID="{70901421-7E4E-4098-BFF1-4639287E804F}" presName="hierChild5" presStyleCnt="0"/>
      <dgm:spPr/>
      <dgm:t>
        <a:bodyPr/>
        <a:lstStyle/>
        <a:p>
          <a:endParaRPr lang="en-US"/>
        </a:p>
      </dgm:t>
    </dgm:pt>
    <dgm:pt modelId="{3235EA27-FBA0-4A77-90CB-A8398993446C}" type="pres">
      <dgm:prSet presAssocID="{89CB2BC2-8698-4CC5-88AD-A31F9CCCC213}" presName="hierChild5" presStyleCnt="0"/>
      <dgm:spPr/>
      <dgm:t>
        <a:bodyPr/>
        <a:lstStyle/>
        <a:p>
          <a:endParaRPr lang="en-US"/>
        </a:p>
      </dgm:t>
    </dgm:pt>
    <dgm:pt modelId="{DB961092-F0F2-4FEC-85D9-BF7F14E697CE}" type="pres">
      <dgm:prSet presAssocID="{192266A5-AE2B-43F7-9251-B1F2D959B2AC}" presName="Name37" presStyleLbl="parChTrans1D2" presStyleIdx="5" presStyleCnt="8"/>
      <dgm:spPr/>
      <dgm:t>
        <a:bodyPr/>
        <a:lstStyle/>
        <a:p>
          <a:endParaRPr lang="en-US"/>
        </a:p>
      </dgm:t>
    </dgm:pt>
    <dgm:pt modelId="{A32B33BA-C9CC-46C5-A154-A141955A1BC2}" type="pres">
      <dgm:prSet presAssocID="{4399D8AF-4387-4CF7-AACB-852C9A30DB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E8939A-6F59-4C68-B44D-CFDE7230031C}" type="pres">
      <dgm:prSet presAssocID="{4399D8AF-4387-4CF7-AACB-852C9A30DB61}" presName="rootComposite" presStyleCnt="0"/>
      <dgm:spPr/>
      <dgm:t>
        <a:bodyPr/>
        <a:lstStyle/>
        <a:p>
          <a:endParaRPr lang="en-US"/>
        </a:p>
      </dgm:t>
    </dgm:pt>
    <dgm:pt modelId="{4711E96D-32B9-4A74-A5E3-A1B6B1DA6897}" type="pres">
      <dgm:prSet presAssocID="{4399D8AF-4387-4CF7-AACB-852C9A30DB61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4FC95-80DE-4E66-8C23-97A068C282C8}" type="pres">
      <dgm:prSet presAssocID="{4399D8AF-4387-4CF7-AACB-852C9A30DB61}" presName="rootConnector" presStyleLbl="node2" presStyleIdx="5" presStyleCnt="8"/>
      <dgm:spPr/>
      <dgm:t>
        <a:bodyPr/>
        <a:lstStyle/>
        <a:p>
          <a:endParaRPr lang="en-US"/>
        </a:p>
      </dgm:t>
    </dgm:pt>
    <dgm:pt modelId="{CED4CC48-9806-4B04-BB2E-9233828FA798}" type="pres">
      <dgm:prSet presAssocID="{4399D8AF-4387-4CF7-AACB-852C9A30DB61}" presName="hierChild4" presStyleCnt="0"/>
      <dgm:spPr/>
      <dgm:t>
        <a:bodyPr/>
        <a:lstStyle/>
        <a:p>
          <a:endParaRPr lang="en-US"/>
        </a:p>
      </dgm:t>
    </dgm:pt>
    <dgm:pt modelId="{AD02FB60-E549-4EDB-AA53-FDD045A0F900}" type="pres">
      <dgm:prSet presAssocID="{8A5AD49F-EACA-4E70-A339-2457C0C4F84E}" presName="Name37" presStyleLbl="parChTrans1D3" presStyleIdx="12" presStyleCnt="15"/>
      <dgm:spPr/>
      <dgm:t>
        <a:bodyPr/>
        <a:lstStyle/>
        <a:p>
          <a:endParaRPr lang="en-US"/>
        </a:p>
      </dgm:t>
    </dgm:pt>
    <dgm:pt modelId="{6EAD6FAB-809A-4B47-8D25-B8889E264181}" type="pres">
      <dgm:prSet presAssocID="{33B13DDB-915D-437B-9137-564944746D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CA35507-1771-472E-8325-A838BC0334B3}" type="pres">
      <dgm:prSet presAssocID="{33B13DDB-915D-437B-9137-564944746D98}" presName="rootComposite" presStyleCnt="0"/>
      <dgm:spPr/>
      <dgm:t>
        <a:bodyPr/>
        <a:lstStyle/>
        <a:p>
          <a:endParaRPr lang="en-US"/>
        </a:p>
      </dgm:t>
    </dgm:pt>
    <dgm:pt modelId="{67F053E2-D1A4-488B-8744-36F11F3B8EC3}" type="pres">
      <dgm:prSet presAssocID="{33B13DDB-915D-437B-9137-564944746D98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BB5BC7-565C-4C13-B8EC-080332C534DB}" type="pres">
      <dgm:prSet presAssocID="{33B13DDB-915D-437B-9137-564944746D98}" presName="rootConnector" presStyleLbl="node3" presStyleIdx="12" presStyleCnt="15"/>
      <dgm:spPr/>
      <dgm:t>
        <a:bodyPr/>
        <a:lstStyle/>
        <a:p>
          <a:endParaRPr lang="en-US"/>
        </a:p>
      </dgm:t>
    </dgm:pt>
    <dgm:pt modelId="{965C65B3-3A0E-48AF-8F7E-6BA665EFD5BC}" type="pres">
      <dgm:prSet presAssocID="{33B13DDB-915D-437B-9137-564944746D98}" presName="hierChild4" presStyleCnt="0"/>
      <dgm:spPr/>
      <dgm:t>
        <a:bodyPr/>
        <a:lstStyle/>
        <a:p>
          <a:endParaRPr lang="en-US"/>
        </a:p>
      </dgm:t>
    </dgm:pt>
    <dgm:pt modelId="{8E868CCB-E081-48CC-ADA4-FD404E106165}" type="pres">
      <dgm:prSet presAssocID="{33B13DDB-915D-437B-9137-564944746D98}" presName="hierChild5" presStyleCnt="0"/>
      <dgm:spPr/>
      <dgm:t>
        <a:bodyPr/>
        <a:lstStyle/>
        <a:p>
          <a:endParaRPr lang="en-US"/>
        </a:p>
      </dgm:t>
    </dgm:pt>
    <dgm:pt modelId="{7CEB77A0-6F5A-435C-9D98-EDFD79893453}" type="pres">
      <dgm:prSet presAssocID="{92889D29-2E6B-46A1-BD67-118C412C7EB5}" presName="Name37" presStyleLbl="parChTrans1D3" presStyleIdx="13" presStyleCnt="15"/>
      <dgm:spPr/>
      <dgm:t>
        <a:bodyPr/>
        <a:lstStyle/>
        <a:p>
          <a:endParaRPr lang="en-US"/>
        </a:p>
      </dgm:t>
    </dgm:pt>
    <dgm:pt modelId="{685623B1-C2BB-46BC-85FF-1E3E7EA62051}" type="pres">
      <dgm:prSet presAssocID="{6CA34CBE-505F-4D18-9D0B-5090825218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71A66F-9824-4EA2-B125-EA75914FE425}" type="pres">
      <dgm:prSet presAssocID="{6CA34CBE-505F-4D18-9D0B-5090825218A3}" presName="rootComposite" presStyleCnt="0"/>
      <dgm:spPr/>
      <dgm:t>
        <a:bodyPr/>
        <a:lstStyle/>
        <a:p>
          <a:endParaRPr lang="en-US"/>
        </a:p>
      </dgm:t>
    </dgm:pt>
    <dgm:pt modelId="{A006BBEB-641F-476E-96E8-2AED5898A43D}" type="pres">
      <dgm:prSet presAssocID="{6CA34CBE-505F-4D18-9D0B-5090825218A3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E2F60-E789-45E8-9516-293BBDD56D4E}" type="pres">
      <dgm:prSet presAssocID="{6CA34CBE-505F-4D18-9D0B-5090825218A3}" presName="rootConnector" presStyleLbl="node3" presStyleIdx="13" presStyleCnt="15"/>
      <dgm:spPr/>
      <dgm:t>
        <a:bodyPr/>
        <a:lstStyle/>
        <a:p>
          <a:endParaRPr lang="en-US"/>
        </a:p>
      </dgm:t>
    </dgm:pt>
    <dgm:pt modelId="{97DFFB33-9CE0-4360-84EB-4CE581E55F75}" type="pres">
      <dgm:prSet presAssocID="{6CA34CBE-505F-4D18-9D0B-5090825218A3}" presName="hierChild4" presStyleCnt="0"/>
      <dgm:spPr/>
      <dgm:t>
        <a:bodyPr/>
        <a:lstStyle/>
        <a:p>
          <a:endParaRPr lang="en-US"/>
        </a:p>
      </dgm:t>
    </dgm:pt>
    <dgm:pt modelId="{F664BB2C-7057-456B-9294-DD303471F46E}" type="pres">
      <dgm:prSet presAssocID="{6CA34CBE-505F-4D18-9D0B-5090825218A3}" presName="hierChild5" presStyleCnt="0"/>
      <dgm:spPr/>
      <dgm:t>
        <a:bodyPr/>
        <a:lstStyle/>
        <a:p>
          <a:endParaRPr lang="en-US"/>
        </a:p>
      </dgm:t>
    </dgm:pt>
    <dgm:pt modelId="{76CE0CBA-BEA9-4991-B832-F9F379ACB7DB}" type="pres">
      <dgm:prSet presAssocID="{BD294FAC-D12B-4F90-A944-E7B1FC8DA397}" presName="Name37" presStyleLbl="parChTrans1D3" presStyleIdx="14" presStyleCnt="15"/>
      <dgm:spPr/>
      <dgm:t>
        <a:bodyPr/>
        <a:lstStyle/>
        <a:p>
          <a:endParaRPr lang="en-US"/>
        </a:p>
      </dgm:t>
    </dgm:pt>
    <dgm:pt modelId="{A86F179D-422B-4841-805E-AC69381A44FA}" type="pres">
      <dgm:prSet presAssocID="{BB0C2512-1E09-4DF6-8600-175CA25765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B5798F-A44A-4770-B344-F302949068B3}" type="pres">
      <dgm:prSet presAssocID="{BB0C2512-1E09-4DF6-8600-175CA2576530}" presName="rootComposite" presStyleCnt="0"/>
      <dgm:spPr/>
      <dgm:t>
        <a:bodyPr/>
        <a:lstStyle/>
        <a:p>
          <a:endParaRPr lang="en-US"/>
        </a:p>
      </dgm:t>
    </dgm:pt>
    <dgm:pt modelId="{40C08F77-991E-419E-9F79-878B975D9605}" type="pres">
      <dgm:prSet presAssocID="{BB0C2512-1E09-4DF6-8600-175CA2576530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492E58-18EC-43ED-B568-CBDF2880DA61}" type="pres">
      <dgm:prSet presAssocID="{BB0C2512-1E09-4DF6-8600-175CA2576530}" presName="rootConnector" presStyleLbl="node3" presStyleIdx="14" presStyleCnt="15"/>
      <dgm:spPr/>
      <dgm:t>
        <a:bodyPr/>
        <a:lstStyle/>
        <a:p>
          <a:endParaRPr lang="en-US"/>
        </a:p>
      </dgm:t>
    </dgm:pt>
    <dgm:pt modelId="{76D0B171-985F-4121-9880-205AF02C6563}" type="pres">
      <dgm:prSet presAssocID="{BB0C2512-1E09-4DF6-8600-175CA2576530}" presName="hierChild4" presStyleCnt="0"/>
      <dgm:spPr/>
      <dgm:t>
        <a:bodyPr/>
        <a:lstStyle/>
        <a:p>
          <a:endParaRPr lang="en-US"/>
        </a:p>
      </dgm:t>
    </dgm:pt>
    <dgm:pt modelId="{0044CCF2-C256-4D96-AF68-498565411CEC}" type="pres">
      <dgm:prSet presAssocID="{BB0C2512-1E09-4DF6-8600-175CA2576530}" presName="hierChild5" presStyleCnt="0"/>
      <dgm:spPr/>
      <dgm:t>
        <a:bodyPr/>
        <a:lstStyle/>
        <a:p>
          <a:endParaRPr lang="en-US"/>
        </a:p>
      </dgm:t>
    </dgm:pt>
    <dgm:pt modelId="{904DA102-9880-4CB7-9B53-BC431FB73340}" type="pres">
      <dgm:prSet presAssocID="{4399D8AF-4387-4CF7-AACB-852C9A30DB61}" presName="hierChild5" presStyleCnt="0"/>
      <dgm:spPr/>
      <dgm:t>
        <a:bodyPr/>
        <a:lstStyle/>
        <a:p>
          <a:endParaRPr lang="en-US"/>
        </a:p>
      </dgm:t>
    </dgm:pt>
    <dgm:pt modelId="{14CCD7CA-7C7A-47D1-95FD-0D7F8AC2A75A}" type="pres">
      <dgm:prSet presAssocID="{D2CF4B18-BB6C-4500-94A7-B6062BDAF621}" presName="Name37" presStyleLbl="parChTrans1D2" presStyleIdx="6" presStyleCnt="8"/>
      <dgm:spPr/>
      <dgm:t>
        <a:bodyPr/>
        <a:lstStyle/>
        <a:p>
          <a:endParaRPr lang="en-US"/>
        </a:p>
      </dgm:t>
    </dgm:pt>
    <dgm:pt modelId="{A5E36CAF-D3AE-4AD5-AC34-416991C055F9}" type="pres">
      <dgm:prSet presAssocID="{5F8258C5-ADC2-40D0-99AF-57144EB985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055B2FA-01D2-442B-9683-F9ABA5441BED}" type="pres">
      <dgm:prSet presAssocID="{5F8258C5-ADC2-40D0-99AF-57144EB985EB}" presName="rootComposite" presStyleCnt="0"/>
      <dgm:spPr/>
      <dgm:t>
        <a:bodyPr/>
        <a:lstStyle/>
        <a:p>
          <a:endParaRPr lang="en-US"/>
        </a:p>
      </dgm:t>
    </dgm:pt>
    <dgm:pt modelId="{4AFA1029-D5C6-4276-A877-5DBB89986F33}" type="pres">
      <dgm:prSet presAssocID="{5F8258C5-ADC2-40D0-99AF-57144EB985EB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CC60B-6BF2-4C0F-B017-F3289AC731FE}" type="pres">
      <dgm:prSet presAssocID="{5F8258C5-ADC2-40D0-99AF-57144EB985EB}" presName="rootConnector" presStyleLbl="node2" presStyleIdx="6" presStyleCnt="8"/>
      <dgm:spPr/>
      <dgm:t>
        <a:bodyPr/>
        <a:lstStyle/>
        <a:p>
          <a:endParaRPr lang="en-US"/>
        </a:p>
      </dgm:t>
    </dgm:pt>
    <dgm:pt modelId="{EE5FF59F-3C2C-4F4C-856A-A204DFF098E6}" type="pres">
      <dgm:prSet presAssocID="{5F8258C5-ADC2-40D0-99AF-57144EB985EB}" presName="hierChild4" presStyleCnt="0"/>
      <dgm:spPr/>
      <dgm:t>
        <a:bodyPr/>
        <a:lstStyle/>
        <a:p>
          <a:endParaRPr lang="en-US"/>
        </a:p>
      </dgm:t>
    </dgm:pt>
    <dgm:pt modelId="{2150C163-9EB3-4116-999A-84F496B5116C}" type="pres">
      <dgm:prSet presAssocID="{5F8258C5-ADC2-40D0-99AF-57144EB985EB}" presName="hierChild5" presStyleCnt="0"/>
      <dgm:spPr/>
      <dgm:t>
        <a:bodyPr/>
        <a:lstStyle/>
        <a:p>
          <a:endParaRPr lang="en-US"/>
        </a:p>
      </dgm:t>
    </dgm:pt>
    <dgm:pt modelId="{C2FA8B44-8849-4DEF-B7C3-ADEED044CF6D}" type="pres">
      <dgm:prSet presAssocID="{1FCF83E6-755E-4FD2-8C9E-8AB272CB2715}" presName="Name37" presStyleLbl="parChTrans1D2" presStyleIdx="7" presStyleCnt="8"/>
      <dgm:spPr/>
      <dgm:t>
        <a:bodyPr/>
        <a:lstStyle/>
        <a:p>
          <a:endParaRPr lang="en-US"/>
        </a:p>
      </dgm:t>
    </dgm:pt>
    <dgm:pt modelId="{8E71A9CF-EB3D-4060-87A9-44F00BC01A1B}" type="pres">
      <dgm:prSet presAssocID="{34F5DD4B-2CC2-477C-95D1-4846D8694D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141EA27-7FC7-47DB-8CC1-C11B1972CCF0}" type="pres">
      <dgm:prSet presAssocID="{34F5DD4B-2CC2-477C-95D1-4846D8694D08}" presName="rootComposite" presStyleCnt="0"/>
      <dgm:spPr/>
      <dgm:t>
        <a:bodyPr/>
        <a:lstStyle/>
        <a:p>
          <a:endParaRPr lang="en-US"/>
        </a:p>
      </dgm:t>
    </dgm:pt>
    <dgm:pt modelId="{119A5C94-2086-42AE-AEFB-A073C539DBB4}" type="pres">
      <dgm:prSet presAssocID="{34F5DD4B-2CC2-477C-95D1-4846D8694D08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D21CD-DB7A-4CE8-8099-FD8254AB1073}" type="pres">
      <dgm:prSet presAssocID="{34F5DD4B-2CC2-477C-95D1-4846D8694D08}" presName="rootConnector" presStyleLbl="node2" presStyleIdx="7" presStyleCnt="8"/>
      <dgm:spPr/>
      <dgm:t>
        <a:bodyPr/>
        <a:lstStyle/>
        <a:p>
          <a:endParaRPr lang="en-US"/>
        </a:p>
      </dgm:t>
    </dgm:pt>
    <dgm:pt modelId="{0794BEE7-92DC-48B1-8E89-6C1044EFF324}" type="pres">
      <dgm:prSet presAssocID="{34F5DD4B-2CC2-477C-95D1-4846D8694D08}" presName="hierChild4" presStyleCnt="0"/>
      <dgm:spPr/>
      <dgm:t>
        <a:bodyPr/>
        <a:lstStyle/>
        <a:p>
          <a:endParaRPr lang="en-US"/>
        </a:p>
      </dgm:t>
    </dgm:pt>
    <dgm:pt modelId="{522DE6E4-64B0-4F3D-A3DD-081FE3455827}" type="pres">
      <dgm:prSet presAssocID="{34F5DD4B-2CC2-477C-95D1-4846D8694D08}" presName="hierChild5" presStyleCnt="0"/>
      <dgm:spPr/>
      <dgm:t>
        <a:bodyPr/>
        <a:lstStyle/>
        <a:p>
          <a:endParaRPr lang="en-US"/>
        </a:p>
      </dgm:t>
    </dgm:pt>
    <dgm:pt modelId="{E2ECE6D0-8194-4609-B49C-2AA6547D899B}" type="pres">
      <dgm:prSet presAssocID="{C5A8ECA6-5749-4229-9D58-A57B82185F72}" presName="hierChild3" presStyleCnt="0"/>
      <dgm:spPr/>
      <dgm:t>
        <a:bodyPr/>
        <a:lstStyle/>
        <a:p>
          <a:endParaRPr lang="en-US"/>
        </a:p>
      </dgm:t>
    </dgm:pt>
  </dgm:ptLst>
  <dgm:cxnLst>
    <dgm:cxn modelId="{5AE6E09F-1BA1-4B2A-9DCA-0C4E6E1FF2C1}" type="presOf" srcId="{F0B913E5-26A3-45D6-915C-D1E05B7EF654}" destId="{3BBB273C-7538-4169-BF05-4FF7313E40E4}" srcOrd="0" destOrd="0" presId="urn:microsoft.com/office/officeart/2005/8/layout/orgChart1"/>
    <dgm:cxn modelId="{0A52628C-8B73-403C-A075-D1F49F76BC48}" type="presOf" srcId="{F1FE7EA7-2C4E-4FAC-AB19-D8485068AD43}" destId="{4623BCF8-5A54-40AE-9FB6-C6F123E27FF0}" srcOrd="0" destOrd="0" presId="urn:microsoft.com/office/officeart/2005/8/layout/orgChart1"/>
    <dgm:cxn modelId="{00AA3CD7-0901-4E56-8762-EE2747FEFD16}" type="presOf" srcId="{4399D8AF-4387-4CF7-AACB-852C9A30DB61}" destId="{D654FC95-80DE-4E66-8C23-97A068C282C8}" srcOrd="1" destOrd="0" presId="urn:microsoft.com/office/officeart/2005/8/layout/orgChart1"/>
    <dgm:cxn modelId="{44D1558D-69A0-47D2-BDD4-ABE73F5E4723}" type="presOf" srcId="{CCB32BC6-243E-424D-BB00-82234FFF2109}" destId="{57634949-5077-4075-B6B3-4FD7D4861991}" srcOrd="0" destOrd="0" presId="urn:microsoft.com/office/officeart/2005/8/layout/orgChart1"/>
    <dgm:cxn modelId="{153F03CF-BF4E-497B-9FC3-0BFE7CEDC7F5}" srcId="{C5A8ECA6-5749-4229-9D58-A57B82185F72}" destId="{5F8258C5-ADC2-40D0-99AF-57144EB985EB}" srcOrd="6" destOrd="0" parTransId="{D2CF4B18-BB6C-4500-94A7-B6062BDAF621}" sibTransId="{0A9CAF2B-E6BF-4029-8346-47D2A78E4D61}"/>
    <dgm:cxn modelId="{FD078EC3-24AE-4513-A5FD-7C522FA23400}" type="presOf" srcId="{70901421-7E4E-4098-BFF1-4639287E804F}" destId="{7ADD967A-9CD7-496C-95B5-130F6FB79603}" srcOrd="0" destOrd="0" presId="urn:microsoft.com/office/officeart/2005/8/layout/orgChart1"/>
    <dgm:cxn modelId="{41B2B99B-531B-4096-96E1-402196185B86}" srcId="{4399D8AF-4387-4CF7-AACB-852C9A30DB61}" destId="{33B13DDB-915D-437B-9137-564944746D98}" srcOrd="0" destOrd="0" parTransId="{8A5AD49F-EACA-4E70-A339-2457C0C4F84E}" sibTransId="{B2B461F1-0AD5-40B2-AB70-3E83F70895C1}"/>
    <dgm:cxn modelId="{A64F98CD-8F58-4192-B930-147197D5FF3F}" type="presOf" srcId="{4BFEBA17-F21E-4214-A779-38E139C0484E}" destId="{6BE3A360-5265-4922-9012-B062D5570078}" srcOrd="0" destOrd="0" presId="urn:microsoft.com/office/officeart/2005/8/layout/orgChart1"/>
    <dgm:cxn modelId="{6DD34207-6360-41A8-B035-789CF38CB4EB}" type="presOf" srcId="{8BD3183C-55D6-484A-B2CA-C0183C86E941}" destId="{B72F1F1B-E2C7-4865-8857-F1B603AB4469}" srcOrd="0" destOrd="0" presId="urn:microsoft.com/office/officeart/2005/8/layout/orgChart1"/>
    <dgm:cxn modelId="{4AB72CA1-398D-46B7-9C02-C382E37E0920}" srcId="{ED60AFE5-36FB-4E50-8137-7A3CE4D51EAC}" destId="{7BC023C8-0C37-4DE6-A551-0E0CA9E522AD}" srcOrd="1" destOrd="0" parTransId="{A25471DD-7720-43C5-9575-CCA34614407B}" sibTransId="{EB4710C9-FE2C-4055-8307-C5B66E306606}"/>
    <dgm:cxn modelId="{D238B07F-F0C2-4574-BA19-B7666C98D449}" type="presOf" srcId="{4399D8AF-4387-4CF7-AACB-852C9A30DB61}" destId="{4711E96D-32B9-4A74-A5E3-A1B6B1DA6897}" srcOrd="0" destOrd="0" presId="urn:microsoft.com/office/officeart/2005/8/layout/orgChart1"/>
    <dgm:cxn modelId="{272019C1-85BB-4A5B-BABD-E741FF2D7AB8}" srcId="{C5A8ECA6-5749-4229-9D58-A57B82185F72}" destId="{4399D8AF-4387-4CF7-AACB-852C9A30DB61}" srcOrd="5" destOrd="0" parTransId="{192266A5-AE2B-43F7-9251-B1F2D959B2AC}" sibTransId="{0DD77A99-6AB3-4DC2-8BC4-E936372BD9B3}"/>
    <dgm:cxn modelId="{C9FBF763-C4B0-42A7-B32D-F2DA2C1EB9E1}" type="presOf" srcId="{33B13DDB-915D-437B-9137-564944746D98}" destId="{67F053E2-D1A4-488B-8744-36F11F3B8EC3}" srcOrd="0" destOrd="0" presId="urn:microsoft.com/office/officeart/2005/8/layout/orgChart1"/>
    <dgm:cxn modelId="{8ABDAA54-4FA2-42A8-BD70-E3001D2A881D}" type="presOf" srcId="{8B41F73A-6C9F-4ABE-947E-5BDE313E94E5}" destId="{32857A78-3EAD-4BEE-80EF-8D6A57775A1B}" srcOrd="0" destOrd="0" presId="urn:microsoft.com/office/officeart/2005/8/layout/orgChart1"/>
    <dgm:cxn modelId="{947B28E8-306C-4C14-A550-F3C603A1C7C7}" type="presOf" srcId="{D2CF4B18-BB6C-4500-94A7-B6062BDAF621}" destId="{14CCD7CA-7C7A-47D1-95FD-0D7F8AC2A75A}" srcOrd="0" destOrd="0" presId="urn:microsoft.com/office/officeart/2005/8/layout/orgChart1"/>
    <dgm:cxn modelId="{260F0A27-2437-4109-9EFE-B26C0797A975}" type="presOf" srcId="{BB0C2512-1E09-4DF6-8600-175CA2576530}" destId="{D0492E58-18EC-43ED-B568-CBDF2880DA61}" srcOrd="1" destOrd="0" presId="urn:microsoft.com/office/officeart/2005/8/layout/orgChart1"/>
    <dgm:cxn modelId="{B9A743E5-150C-40A3-8208-5721B3D8202C}" type="presOf" srcId="{09DB28F5-949F-4DE4-B1F5-D7AA1149E51F}" destId="{D39761F8-83D8-4C6D-A1BD-8A26364EC32C}" srcOrd="0" destOrd="0" presId="urn:microsoft.com/office/officeart/2005/8/layout/orgChart1"/>
    <dgm:cxn modelId="{5A359E70-9A1D-4848-A9C7-EEF9DCCAED86}" type="presOf" srcId="{34F5DD4B-2CC2-477C-95D1-4846D8694D08}" destId="{119A5C94-2086-42AE-AEFB-A073C539DBB4}" srcOrd="0" destOrd="0" presId="urn:microsoft.com/office/officeart/2005/8/layout/orgChart1"/>
    <dgm:cxn modelId="{C5F3C6D6-DF22-4778-864A-516A0A620A48}" type="presOf" srcId="{A584D8CE-E17A-45BA-98B5-4CDAEF0A9C27}" destId="{9E36490B-E437-4CC4-814B-56C725CE5455}" srcOrd="1" destOrd="0" presId="urn:microsoft.com/office/officeart/2005/8/layout/orgChart1"/>
    <dgm:cxn modelId="{7157AE02-D62D-4C31-B413-61069BB22F5C}" srcId="{89CB2BC2-8698-4CC5-88AD-A31F9CCCC213}" destId="{CCB32BC6-243E-424D-BB00-82234FFF2109}" srcOrd="0" destOrd="0" parTransId="{C6064443-628B-4AE6-AA50-193B7FC550E9}" sibTransId="{AC4752B2-D433-478C-9AD9-0587ABA0AD92}"/>
    <dgm:cxn modelId="{D9A27B50-07AB-40EC-8CB5-62BD0B649D96}" srcId="{63D09EB0-219E-4216-9AF7-49EDD22C8BCF}" destId="{C5A8ECA6-5749-4229-9D58-A57B82185F72}" srcOrd="0" destOrd="0" parTransId="{40DDDE04-78E8-4189-AF4D-D08A2A326A83}" sibTransId="{6505FDFF-E690-4C7F-9082-C6931E5E42D2}"/>
    <dgm:cxn modelId="{234DD0A4-D579-4D72-BB08-52A95F8F3490}" type="presOf" srcId="{63D09EB0-219E-4216-9AF7-49EDD22C8BCF}" destId="{68BA5CE3-066E-465C-BDD2-BD3F7AFCE88E}" srcOrd="0" destOrd="0" presId="urn:microsoft.com/office/officeart/2005/8/layout/orgChart1"/>
    <dgm:cxn modelId="{50136B28-BCC0-48F1-920E-40C0F65596EE}" type="presOf" srcId="{1FCF83E6-755E-4FD2-8C9E-8AB272CB2715}" destId="{C2FA8B44-8849-4DEF-B7C3-ADEED044CF6D}" srcOrd="0" destOrd="0" presId="urn:microsoft.com/office/officeart/2005/8/layout/orgChart1"/>
    <dgm:cxn modelId="{2F1F5E7D-004C-4CB1-AF37-622CBFEC97FE}" srcId="{C5A8ECA6-5749-4229-9D58-A57B82185F72}" destId="{ED60AFE5-36FB-4E50-8137-7A3CE4D51EAC}" srcOrd="1" destOrd="0" parTransId="{449CE429-4DBB-409B-BA81-096AE7A85D0E}" sibTransId="{7A07E24C-05DF-451B-9034-C31AC0DFD4EB}"/>
    <dgm:cxn modelId="{CA52E1DD-BD15-43CF-9148-348E80F9A66B}" type="presOf" srcId="{FE1198B4-4661-4CD9-B10D-FBC48EF05322}" destId="{AE57D046-265C-4FC2-A244-4DA262EC6AC2}" srcOrd="0" destOrd="0" presId="urn:microsoft.com/office/officeart/2005/8/layout/orgChart1"/>
    <dgm:cxn modelId="{354BB822-A2AB-4FDB-8A0A-A91172483C1F}" type="presOf" srcId="{09DB28F5-949F-4DE4-B1F5-D7AA1149E51F}" destId="{7CC0CA36-9E16-4198-A729-86544A7324D0}" srcOrd="1" destOrd="0" presId="urn:microsoft.com/office/officeart/2005/8/layout/orgChart1"/>
    <dgm:cxn modelId="{11D9185C-B679-4DA2-869F-85F25C25E217}" type="presOf" srcId="{EB975268-2C48-4B1D-BC05-A539168B3F9F}" destId="{36E4BEF1-DCBB-4535-8986-E0FC0763EA09}" srcOrd="0" destOrd="0" presId="urn:microsoft.com/office/officeart/2005/8/layout/orgChart1"/>
    <dgm:cxn modelId="{6B953FFB-8457-4854-BC09-02D43FCC0A1E}" srcId="{3CE50809-470B-4517-90F4-08AC72432D6F}" destId="{ED693348-3F2F-4566-9629-7936F6062C53}" srcOrd="0" destOrd="0" parTransId="{DB90B34F-622D-44CF-A2AE-54205CF9137A}" sibTransId="{578BDCAD-9388-4F82-8844-34694F3782CC}"/>
    <dgm:cxn modelId="{418672D1-082E-4F6F-A6CE-37CA5A4F7BF5}" type="presOf" srcId="{6CA34CBE-505F-4D18-9D0B-5090825218A3}" destId="{A006BBEB-641F-476E-96E8-2AED5898A43D}" srcOrd="0" destOrd="0" presId="urn:microsoft.com/office/officeart/2005/8/layout/orgChart1"/>
    <dgm:cxn modelId="{F0165664-088B-42F1-80CE-6AD75770D289}" type="presOf" srcId="{ED693348-3F2F-4566-9629-7936F6062C53}" destId="{F8CDFA4E-80E3-4C5E-9A54-691E17248D89}" srcOrd="1" destOrd="0" presId="urn:microsoft.com/office/officeart/2005/8/layout/orgChart1"/>
    <dgm:cxn modelId="{027D1E8B-AB81-4203-A5E9-8302F9087E9C}" type="presOf" srcId="{F399CA2D-CB87-4182-9B3F-4A783882E5E3}" destId="{53A90774-7777-49F5-8380-B253ADFB2A98}" srcOrd="0" destOrd="0" presId="urn:microsoft.com/office/officeart/2005/8/layout/orgChart1"/>
    <dgm:cxn modelId="{BD4592C1-AD02-4473-B9F4-33B91DDA81B2}" type="presOf" srcId="{4BFEBA17-F21E-4214-A779-38E139C0484E}" destId="{EC8EEB6F-210D-4024-8F42-A3BC63CBF632}" srcOrd="1" destOrd="0" presId="urn:microsoft.com/office/officeart/2005/8/layout/orgChart1"/>
    <dgm:cxn modelId="{5E404C06-A890-4B84-96F5-35818836A1E0}" type="presOf" srcId="{3CE50809-470B-4517-90F4-08AC72432D6F}" destId="{0BFBACDA-5BA7-450F-B061-929AF7466A2C}" srcOrd="0" destOrd="0" presId="urn:microsoft.com/office/officeart/2005/8/layout/orgChart1"/>
    <dgm:cxn modelId="{DA178383-88E4-4EAF-A934-BA6BDCFA41B7}" type="presOf" srcId="{D3138318-5083-428D-B78D-9B7CEA81789C}" destId="{EDBBA60D-9BDE-4072-99E1-186B6EF5C0B5}" srcOrd="0" destOrd="0" presId="urn:microsoft.com/office/officeart/2005/8/layout/orgChart1"/>
    <dgm:cxn modelId="{B74711E7-0B8F-4DF2-BE75-8CD6AE6DBE1A}" srcId="{C5A8ECA6-5749-4229-9D58-A57B82185F72}" destId="{34F5DD4B-2CC2-477C-95D1-4846D8694D08}" srcOrd="7" destOrd="0" parTransId="{1FCF83E6-755E-4FD2-8C9E-8AB272CB2715}" sibTransId="{05E5598A-E1C6-4300-9097-45D2E8538299}"/>
    <dgm:cxn modelId="{9A8339A3-E830-497B-B13B-4030BD3F0607}" type="presOf" srcId="{1744DFA9-BDF1-49D8-BCF3-F389A67AF0D3}" destId="{98B93C86-7F5F-433F-AA34-ACF8EDE1E859}" srcOrd="0" destOrd="0" presId="urn:microsoft.com/office/officeart/2005/8/layout/orgChart1"/>
    <dgm:cxn modelId="{FF3E968C-645D-4616-9F25-A046D887A964}" srcId="{ED60AFE5-36FB-4E50-8137-7A3CE4D51EAC}" destId="{FEAE367C-9A53-4B34-8337-6983E4260707}" srcOrd="3" destOrd="0" parTransId="{784D5F32-326C-41E0-B39B-6B0AF8579A20}" sibTransId="{0F18A8FD-072A-44DD-AC38-AE25375AE80D}"/>
    <dgm:cxn modelId="{ED483645-0C4E-48AF-BDE7-70E2BBD94862}" type="presOf" srcId="{7C9F03C0-2CA1-4294-BF8B-A4C3EE31B670}" destId="{72BDBABA-B5BB-40A8-9AFF-92F0F88C6A12}" srcOrd="0" destOrd="0" presId="urn:microsoft.com/office/officeart/2005/8/layout/orgChart1"/>
    <dgm:cxn modelId="{EECE5407-E484-460D-9D97-568EE4DF254D}" type="presOf" srcId="{ED60AFE5-36FB-4E50-8137-7A3CE4D51EAC}" destId="{315BA823-CC69-4525-B076-D0DDA30F115C}" srcOrd="1" destOrd="0" presId="urn:microsoft.com/office/officeart/2005/8/layout/orgChart1"/>
    <dgm:cxn modelId="{FE0713C1-6540-4B9F-8871-F0EC5C20FEFA}" type="presOf" srcId="{192266A5-AE2B-43F7-9251-B1F2D959B2AC}" destId="{DB961092-F0F2-4FEC-85D9-BF7F14E697CE}" srcOrd="0" destOrd="0" presId="urn:microsoft.com/office/officeart/2005/8/layout/orgChart1"/>
    <dgm:cxn modelId="{667D02E2-C653-4637-BF7D-34545FE1C321}" type="presOf" srcId="{743B5589-39F9-4389-BC3D-DC252C14F05F}" destId="{EF2EDD10-25FD-4672-9EA2-85470E54449E}" srcOrd="0" destOrd="0" presId="urn:microsoft.com/office/officeart/2005/8/layout/orgChart1"/>
    <dgm:cxn modelId="{B96B33D1-995A-478B-8F75-4212B2D65656}" type="presOf" srcId="{89CB2BC2-8698-4CC5-88AD-A31F9CCCC213}" destId="{5A189323-BE23-455E-A79E-0BD983AF4EB2}" srcOrd="0" destOrd="0" presId="urn:microsoft.com/office/officeart/2005/8/layout/orgChart1"/>
    <dgm:cxn modelId="{F9F670FA-4925-417B-B560-F435A9BCE8AC}" type="presOf" srcId="{BD294FAC-D12B-4F90-A944-E7B1FC8DA397}" destId="{76CE0CBA-BEA9-4991-B832-F9F379ACB7DB}" srcOrd="0" destOrd="0" presId="urn:microsoft.com/office/officeart/2005/8/layout/orgChart1"/>
    <dgm:cxn modelId="{09566925-68B1-44FE-85EA-ACA04D0451EB}" type="presOf" srcId="{BB0C2512-1E09-4DF6-8600-175CA2576530}" destId="{40C08F77-991E-419E-9F79-878B975D9605}" srcOrd="0" destOrd="0" presId="urn:microsoft.com/office/officeart/2005/8/layout/orgChart1"/>
    <dgm:cxn modelId="{C9DFD418-02F6-4A0C-A6B6-7278868ED3B4}" srcId="{4399D8AF-4387-4CF7-AACB-852C9A30DB61}" destId="{BB0C2512-1E09-4DF6-8600-175CA2576530}" srcOrd="2" destOrd="0" parTransId="{BD294FAC-D12B-4F90-A944-E7B1FC8DA397}" sibTransId="{2363DE96-DCC3-4D7B-89EF-CB8FBDDF6E83}"/>
    <dgm:cxn modelId="{5FC9BB00-4822-4749-846C-A8142993D49C}" srcId="{C5A8ECA6-5749-4229-9D58-A57B82185F72}" destId="{89CB2BC2-8698-4CC5-88AD-A31F9CCCC213}" srcOrd="4" destOrd="0" parTransId="{F0B913E5-26A3-45D6-915C-D1E05B7EF654}" sibTransId="{935799DB-FDD2-41D4-B733-9BC322DDDEC7}"/>
    <dgm:cxn modelId="{970235C9-6EA7-435C-803E-2B2A65B0215E}" srcId="{89CB2BC2-8698-4CC5-88AD-A31F9CCCC213}" destId="{70901421-7E4E-4098-BFF1-4639287E804F}" srcOrd="1" destOrd="0" parTransId="{1744DFA9-BDF1-49D8-BCF3-F389A67AF0D3}" sibTransId="{87734ACF-C20E-4D09-844A-0E068F5AE022}"/>
    <dgm:cxn modelId="{C70BFBA4-03D9-4BED-BE79-142EBA1B489A}" type="presOf" srcId="{7BC023C8-0C37-4DE6-A551-0E0CA9E522AD}" destId="{8668D0BF-F1C3-48A0-9254-7C350B127DF1}" srcOrd="0" destOrd="0" presId="urn:microsoft.com/office/officeart/2005/8/layout/orgChart1"/>
    <dgm:cxn modelId="{91E54CE7-4D28-47D9-BCB4-56583B886A9D}" type="presOf" srcId="{449CE429-4DBB-409B-BA81-096AE7A85D0E}" destId="{58BFE84B-B89F-434A-BDAA-9C88EB4D40AD}" srcOrd="0" destOrd="0" presId="urn:microsoft.com/office/officeart/2005/8/layout/orgChart1"/>
    <dgm:cxn modelId="{A89184E7-5557-4497-A4FA-08EEB3B155F2}" type="presOf" srcId="{A25471DD-7720-43C5-9575-CCA34614407B}" destId="{B9A1705B-E62A-43B2-9271-A7EC6D3D57E9}" srcOrd="0" destOrd="0" presId="urn:microsoft.com/office/officeart/2005/8/layout/orgChart1"/>
    <dgm:cxn modelId="{58A0765F-9ED9-4AA5-8478-C5BDC81639D5}" type="presOf" srcId="{C5A8ECA6-5749-4229-9D58-A57B82185F72}" destId="{B74FA59C-8DA6-4786-A9AD-30704781E7B7}" srcOrd="1" destOrd="0" presId="urn:microsoft.com/office/officeart/2005/8/layout/orgChart1"/>
    <dgm:cxn modelId="{A089C82B-8D13-4C43-99AD-24A04F6B2B71}" type="presOf" srcId="{CCB32BC6-243E-424D-BB00-82234FFF2109}" destId="{64F3A056-75D5-4815-90C0-97A733597CA5}" srcOrd="1" destOrd="0" presId="urn:microsoft.com/office/officeart/2005/8/layout/orgChart1"/>
    <dgm:cxn modelId="{34548476-7C23-49AE-8AF6-F2B1441EF544}" type="presOf" srcId="{ED60AFE5-36FB-4E50-8137-7A3CE4D51EAC}" destId="{D0005407-DFC2-487B-8ACB-1C4D2AE310BC}" srcOrd="0" destOrd="0" presId="urn:microsoft.com/office/officeart/2005/8/layout/orgChart1"/>
    <dgm:cxn modelId="{076FC92F-18E2-47BF-958E-3313211A9BD8}" srcId="{3CE50809-470B-4517-90F4-08AC72432D6F}" destId="{09DB28F5-949F-4DE4-B1F5-D7AA1149E51F}" srcOrd="1" destOrd="0" parTransId="{D66FE93D-1A1B-4BA9-8C14-031715A7520F}" sibTransId="{2C8DBA78-F613-4F7B-AA53-5CD00DA5D358}"/>
    <dgm:cxn modelId="{326E2400-0F1E-4342-9EE0-97EEC082B1E2}" type="presOf" srcId="{784D5F32-326C-41E0-B39B-6B0AF8579A20}" destId="{094F1739-50A2-4765-9289-CFDFAC96C226}" srcOrd="0" destOrd="0" presId="urn:microsoft.com/office/officeart/2005/8/layout/orgChart1"/>
    <dgm:cxn modelId="{29039BA3-7F6D-40C8-AA3D-12760C471EBA}" type="presOf" srcId="{4ECE3EAD-BBF0-4CDA-AEED-29B6591DCDBB}" destId="{0DDCA9B7-B996-4711-9F65-CB6C595B3FEB}" srcOrd="0" destOrd="0" presId="urn:microsoft.com/office/officeart/2005/8/layout/orgChart1"/>
    <dgm:cxn modelId="{66590DD3-E74D-43F8-A214-E2A6A9EE8906}" type="presOf" srcId="{CA568D6E-3797-40CE-AC43-93E93EEB1F42}" destId="{95C0DA6A-46F1-4EE1-B47B-019FBFA4CDE2}" srcOrd="0" destOrd="0" presId="urn:microsoft.com/office/officeart/2005/8/layout/orgChart1"/>
    <dgm:cxn modelId="{C208F481-E9E7-4C25-959A-7B4933D0687E}" type="presOf" srcId="{71B7E76F-AD90-4D3B-A1B3-DB4641EB09B2}" destId="{F767481F-D6F4-4BB9-8193-741336DDD6A5}" srcOrd="0" destOrd="0" presId="urn:microsoft.com/office/officeart/2005/8/layout/orgChart1"/>
    <dgm:cxn modelId="{BAEBE038-A7FD-435C-B575-D30EBE131F6B}" type="presOf" srcId="{FEAE367C-9A53-4B34-8337-6983E4260707}" destId="{E5057B4E-3F09-4868-B877-B494EE53B45C}" srcOrd="0" destOrd="0" presId="urn:microsoft.com/office/officeart/2005/8/layout/orgChart1"/>
    <dgm:cxn modelId="{07ECCA63-C82F-44E0-A005-F8AB6D4AA414}" type="presOf" srcId="{A584D8CE-E17A-45BA-98B5-4CDAEF0A9C27}" destId="{F2E877DC-6A90-4E4F-A795-1AF6B8BE6263}" srcOrd="0" destOrd="0" presId="urn:microsoft.com/office/officeart/2005/8/layout/orgChart1"/>
    <dgm:cxn modelId="{0CE0A68F-A3A7-4A9B-856D-8164E821114D}" type="presOf" srcId="{7BC023C8-0C37-4DE6-A551-0E0CA9E522AD}" destId="{C2729AA4-B1EB-4D9D-8FDA-73A120E60E1E}" srcOrd="1" destOrd="0" presId="urn:microsoft.com/office/officeart/2005/8/layout/orgChart1"/>
    <dgm:cxn modelId="{EFAA9057-C5ED-42D8-81BD-270E2651DC65}" srcId="{C5A8ECA6-5749-4229-9D58-A57B82185F72}" destId="{3CE50809-470B-4517-90F4-08AC72432D6F}" srcOrd="3" destOrd="0" parTransId="{FE1198B4-4661-4CD9-B10D-FBC48EF05322}" sibTransId="{06227902-6A43-49A5-85C8-90C04F9BDADC}"/>
    <dgm:cxn modelId="{F69B866E-EFE9-48DD-9AFC-E453367D0609}" srcId="{ED60AFE5-36FB-4E50-8137-7A3CE4D51EAC}" destId="{CA568D6E-3797-40CE-AC43-93E93EEB1F42}" srcOrd="0" destOrd="0" parTransId="{3DF3A335-FDBD-49B1-A656-5F425C969817}" sibTransId="{F121B18F-D3F6-4A41-A476-589B47F54245}"/>
    <dgm:cxn modelId="{AB4F007E-17FA-4A30-B941-179155AD8101}" srcId="{C5A8ECA6-5749-4229-9D58-A57B82185F72}" destId="{A584D8CE-E17A-45BA-98B5-4CDAEF0A9C27}" srcOrd="0" destOrd="0" parTransId="{D3138318-5083-428D-B78D-9B7CEA81789C}" sibTransId="{715824EA-C80A-4E0D-85AD-FBD0B36508EB}"/>
    <dgm:cxn modelId="{7A508AAD-1EC8-4454-BE33-7BEF950D1D73}" type="presOf" srcId="{4ECE3EAD-BBF0-4CDA-AEED-29B6591DCDBB}" destId="{52AC00B3-FA65-480D-B092-B5752BD7F2D4}" srcOrd="1" destOrd="0" presId="urn:microsoft.com/office/officeart/2005/8/layout/orgChart1"/>
    <dgm:cxn modelId="{F0EF7CA0-BB66-4852-A86E-A968AB939422}" type="presOf" srcId="{92889D29-2E6B-46A1-BD67-118C412C7EB5}" destId="{7CEB77A0-6F5A-435C-9D98-EDFD79893453}" srcOrd="0" destOrd="0" presId="urn:microsoft.com/office/officeart/2005/8/layout/orgChart1"/>
    <dgm:cxn modelId="{99A6B132-3890-460C-AB84-BE753D41D18F}" type="presOf" srcId="{3DF3A335-FDBD-49B1-A656-5F425C969817}" destId="{F6D2D35B-3946-49A8-8CC8-76FED73E0478}" srcOrd="0" destOrd="0" presId="urn:microsoft.com/office/officeart/2005/8/layout/orgChart1"/>
    <dgm:cxn modelId="{AE162985-72AA-4375-83E8-EC5CE21E7089}" type="presOf" srcId="{C5A8ECA6-5749-4229-9D58-A57B82185F72}" destId="{DFB9EB19-C7F6-4C56-9E63-456DDC668DA3}" srcOrd="0" destOrd="0" presId="urn:microsoft.com/office/officeart/2005/8/layout/orgChart1"/>
    <dgm:cxn modelId="{1D446E81-491B-4F96-84A3-E40F752BD5C5}" type="presOf" srcId="{DB90B34F-622D-44CF-A2AE-54205CF9137A}" destId="{E6B41A0F-4FEB-471E-B57B-6860E457EDA9}" srcOrd="0" destOrd="0" presId="urn:microsoft.com/office/officeart/2005/8/layout/orgChart1"/>
    <dgm:cxn modelId="{0841EBEC-7CE9-4BB3-9674-D1686E513D91}" srcId="{ED60AFE5-36FB-4E50-8137-7A3CE4D51EAC}" destId="{2C9EF0B7-E069-48B4-8779-9E9DC1C87737}" srcOrd="2" destOrd="0" parTransId="{F399CA2D-CB87-4182-9B3F-4A783882E5E3}" sibTransId="{3F92E808-5E05-49D6-9ADA-98529E1938D5}"/>
    <dgm:cxn modelId="{CD1FDF36-CC4C-4226-8085-9125E62F483A}" srcId="{C5A8ECA6-5749-4229-9D58-A57B82185F72}" destId="{4ECE3EAD-BBF0-4CDA-AEED-29B6591DCDBB}" srcOrd="2" destOrd="0" parTransId="{F1FE7EA7-2C4E-4FAC-AB19-D8485068AD43}" sibTransId="{7A863A1E-3E08-4701-8851-D0D9C2B3033E}"/>
    <dgm:cxn modelId="{2CB0A27B-E2C5-4E58-A5D5-9D1E4A41189B}" type="presOf" srcId="{FEAE367C-9A53-4B34-8337-6983E4260707}" destId="{163D70DC-B2EE-4C47-BFC5-30AEF2B8DFE8}" srcOrd="1" destOrd="0" presId="urn:microsoft.com/office/officeart/2005/8/layout/orgChart1"/>
    <dgm:cxn modelId="{282B0AC0-40A1-4E66-BED6-F649B502F511}" type="presOf" srcId="{34F5DD4B-2CC2-477C-95D1-4846D8694D08}" destId="{11AD21CD-DB7A-4CE8-8099-FD8254AB1073}" srcOrd="1" destOrd="0" presId="urn:microsoft.com/office/officeart/2005/8/layout/orgChart1"/>
    <dgm:cxn modelId="{B3970EA8-C09C-47C6-B0DF-1F826E4A11A5}" type="presOf" srcId="{2C9EF0B7-E069-48B4-8779-9E9DC1C87737}" destId="{0B3147B9-28BB-403F-AC69-D0C979329620}" srcOrd="1" destOrd="0" presId="urn:microsoft.com/office/officeart/2005/8/layout/orgChart1"/>
    <dgm:cxn modelId="{0359B2B7-3A88-47DE-A876-F97060145759}" type="presOf" srcId="{743B5589-39F9-4389-BC3D-DC252C14F05F}" destId="{E695D91F-08B5-4223-AD04-6E4781B8C168}" srcOrd="1" destOrd="0" presId="urn:microsoft.com/office/officeart/2005/8/layout/orgChart1"/>
    <dgm:cxn modelId="{011FF88A-06ED-411B-A520-75D534CD9D03}" srcId="{4399D8AF-4387-4CF7-AACB-852C9A30DB61}" destId="{6CA34CBE-505F-4D18-9D0B-5090825218A3}" srcOrd="1" destOrd="0" parTransId="{92889D29-2E6B-46A1-BD67-118C412C7EB5}" sibTransId="{F1A9ECE7-AE6C-4D90-83E1-AB41D6407914}"/>
    <dgm:cxn modelId="{0410417A-FDE4-40A0-B15E-6A720E52957D}" type="presOf" srcId="{ED693348-3F2F-4566-9629-7936F6062C53}" destId="{55FED50F-3517-47E4-BD90-F888CD7AFD83}" srcOrd="0" destOrd="0" presId="urn:microsoft.com/office/officeart/2005/8/layout/orgChart1"/>
    <dgm:cxn modelId="{27E7D46C-D1D9-4070-9B23-4E0D1D2F825B}" type="presOf" srcId="{2C9EF0B7-E069-48B4-8779-9E9DC1C87737}" destId="{1A401595-C527-423E-9F0A-DE68CC396E46}" srcOrd="0" destOrd="0" presId="urn:microsoft.com/office/officeart/2005/8/layout/orgChart1"/>
    <dgm:cxn modelId="{9039C2F0-E9A1-4AA0-A5CD-114E77821636}" srcId="{A584D8CE-E17A-45BA-98B5-4CDAEF0A9C27}" destId="{743B5589-39F9-4389-BC3D-DC252C14F05F}" srcOrd="0" destOrd="0" parTransId="{71B7E76F-AD90-4D3B-A1B3-DB4641EB09B2}" sibTransId="{DBDAF212-B5B1-48E7-B09D-2A09FEB5B178}"/>
    <dgm:cxn modelId="{25A545B9-FC7A-4093-9D91-F4CC9DE6CA69}" type="presOf" srcId="{89CB2BC2-8698-4CC5-88AD-A31F9CCCC213}" destId="{F886748A-A86B-4AF5-A0BD-1844033A1A7D}" srcOrd="1" destOrd="0" presId="urn:microsoft.com/office/officeart/2005/8/layout/orgChart1"/>
    <dgm:cxn modelId="{F7E2DED8-FDBA-4D33-8B3D-EABED7778B86}" type="presOf" srcId="{33B13DDB-915D-437B-9137-564944746D98}" destId="{58BB5BC7-565C-4C13-B8EC-080332C534DB}" srcOrd="1" destOrd="0" presId="urn:microsoft.com/office/officeart/2005/8/layout/orgChart1"/>
    <dgm:cxn modelId="{624F21C3-8AC4-4801-8B5F-4114BEB60179}" type="presOf" srcId="{6CA34CBE-505F-4D18-9D0B-5090825218A3}" destId="{EFAE2F60-E789-45E8-9516-293BBDD56D4E}" srcOrd="1" destOrd="0" presId="urn:microsoft.com/office/officeart/2005/8/layout/orgChart1"/>
    <dgm:cxn modelId="{FAB70DB0-1320-4DCB-AC5D-DE64B2222C36}" type="presOf" srcId="{CA568D6E-3797-40CE-AC43-93E93EEB1F42}" destId="{E156048D-F012-4F06-8002-C5DDE6172871}" srcOrd="1" destOrd="0" presId="urn:microsoft.com/office/officeart/2005/8/layout/orgChart1"/>
    <dgm:cxn modelId="{0B926CFA-36F5-4E2B-AFB6-A85F3954AE69}" type="presOf" srcId="{C6064443-628B-4AE6-AA50-193B7FC550E9}" destId="{109AF354-113A-47F9-BF2B-123753AFCE12}" srcOrd="0" destOrd="0" presId="urn:microsoft.com/office/officeart/2005/8/layout/orgChart1"/>
    <dgm:cxn modelId="{757FC616-BC60-4888-9A6D-8A622D53C880}" srcId="{4ECE3EAD-BBF0-4CDA-AEED-29B6591DCDBB}" destId="{4BFEBA17-F21E-4214-A779-38E139C0484E}" srcOrd="0" destOrd="0" parTransId="{CAE7A3DD-976C-4620-99B0-5B3FF675ACAF}" sibTransId="{CF28CEF0-F968-4C97-839F-02B7846ABF29}"/>
    <dgm:cxn modelId="{C60BF729-9702-4D9E-9307-B239A8B41757}" type="presOf" srcId="{70901421-7E4E-4098-BFF1-4639287E804F}" destId="{99DB58C4-1AD5-48D5-B911-04B86C360073}" srcOrd="1" destOrd="0" presId="urn:microsoft.com/office/officeart/2005/8/layout/orgChart1"/>
    <dgm:cxn modelId="{DD20F9B2-7864-4169-B7DE-2EB4FA8CF0A8}" type="presOf" srcId="{EB975268-2C48-4B1D-BC05-A539168B3F9F}" destId="{4E7A1EDE-7B08-434C-9148-A12AB4DF5837}" srcOrd="1" destOrd="0" presId="urn:microsoft.com/office/officeart/2005/8/layout/orgChart1"/>
    <dgm:cxn modelId="{0888DD19-7B65-465E-BD5E-32BE05E608E6}" type="presOf" srcId="{D66FE93D-1A1B-4BA9-8C14-031715A7520F}" destId="{8210FA1C-90DD-4443-BD6E-8AF8EBF9E8B1}" srcOrd="0" destOrd="0" presId="urn:microsoft.com/office/officeart/2005/8/layout/orgChart1"/>
    <dgm:cxn modelId="{1F1B6961-6C52-4CD4-B325-BFFF9AC3C67E}" srcId="{ED60AFE5-36FB-4E50-8137-7A3CE4D51EAC}" destId="{7C9F03C0-2CA1-4294-BF8B-A4C3EE31B670}" srcOrd="4" destOrd="0" parTransId="{8B41F73A-6C9F-4ABE-947E-5BDE313E94E5}" sibTransId="{49D1E7CB-9C47-4EB1-81AF-1295483D5196}"/>
    <dgm:cxn modelId="{B1BB58EE-2B32-49EC-A688-676B99026AF6}" srcId="{A584D8CE-E17A-45BA-98B5-4CDAEF0A9C27}" destId="{EB975268-2C48-4B1D-BC05-A539168B3F9F}" srcOrd="1" destOrd="0" parTransId="{8BD3183C-55D6-484A-B2CA-C0183C86E941}" sibTransId="{05850FB6-6DC3-4A6D-B3AE-ED9DA1CB3D6A}"/>
    <dgm:cxn modelId="{B3FFEB4F-D5CF-4AFD-A33C-1DD648B8CAD9}" type="presOf" srcId="{5F8258C5-ADC2-40D0-99AF-57144EB985EB}" destId="{38BCC60B-6BF2-4C0F-B017-F3289AC731FE}" srcOrd="1" destOrd="0" presId="urn:microsoft.com/office/officeart/2005/8/layout/orgChart1"/>
    <dgm:cxn modelId="{A9C5CDF2-F795-4ECD-B663-B5EB78795D69}" type="presOf" srcId="{CAE7A3DD-976C-4620-99B0-5B3FF675ACAF}" destId="{F40B004C-AA25-41E1-A276-53AFC8A37AB7}" srcOrd="0" destOrd="0" presId="urn:microsoft.com/office/officeart/2005/8/layout/orgChart1"/>
    <dgm:cxn modelId="{FA242FDB-4F3F-47AD-A0A8-F7710CF683BD}" type="presOf" srcId="{8A5AD49F-EACA-4E70-A339-2457C0C4F84E}" destId="{AD02FB60-E549-4EDB-AA53-FDD045A0F900}" srcOrd="0" destOrd="0" presId="urn:microsoft.com/office/officeart/2005/8/layout/orgChart1"/>
    <dgm:cxn modelId="{35944B3E-0940-40EE-AF72-D2BD14349F6E}" type="presOf" srcId="{3CE50809-470B-4517-90F4-08AC72432D6F}" destId="{142A68CB-C0CF-44BE-8444-DD294FFF1011}" srcOrd="1" destOrd="0" presId="urn:microsoft.com/office/officeart/2005/8/layout/orgChart1"/>
    <dgm:cxn modelId="{DC69D526-AEBF-470A-AE82-25702317A77B}" type="presOf" srcId="{7C9F03C0-2CA1-4294-BF8B-A4C3EE31B670}" destId="{346DCEA6-61E2-4C40-BFAF-4DDBD4792842}" srcOrd="1" destOrd="0" presId="urn:microsoft.com/office/officeart/2005/8/layout/orgChart1"/>
    <dgm:cxn modelId="{3E1F90DF-79BC-4FCF-9FE3-640C6EC31613}" type="presOf" srcId="{5F8258C5-ADC2-40D0-99AF-57144EB985EB}" destId="{4AFA1029-D5C6-4276-A877-5DBB89986F33}" srcOrd="0" destOrd="0" presId="urn:microsoft.com/office/officeart/2005/8/layout/orgChart1"/>
    <dgm:cxn modelId="{E86F3F1F-ED78-499A-BAB6-6D3E32C5F35B}" type="presParOf" srcId="{68BA5CE3-066E-465C-BDD2-BD3F7AFCE88E}" destId="{3CF0153C-3E22-40B2-88CC-AD4DAB8097C2}" srcOrd="0" destOrd="0" presId="urn:microsoft.com/office/officeart/2005/8/layout/orgChart1"/>
    <dgm:cxn modelId="{2CD07C44-BE6E-4345-9D43-7CBBDE05618D}" type="presParOf" srcId="{3CF0153C-3E22-40B2-88CC-AD4DAB8097C2}" destId="{404D971E-8CB6-4990-87D4-E3DA71326D04}" srcOrd="0" destOrd="0" presId="urn:microsoft.com/office/officeart/2005/8/layout/orgChart1"/>
    <dgm:cxn modelId="{D321D835-0997-4ED4-A129-2EF2E6AF63C4}" type="presParOf" srcId="{404D971E-8CB6-4990-87D4-E3DA71326D04}" destId="{DFB9EB19-C7F6-4C56-9E63-456DDC668DA3}" srcOrd="0" destOrd="0" presId="urn:microsoft.com/office/officeart/2005/8/layout/orgChart1"/>
    <dgm:cxn modelId="{D6016D12-04AA-42B3-9B61-6972DEA8A428}" type="presParOf" srcId="{404D971E-8CB6-4990-87D4-E3DA71326D04}" destId="{B74FA59C-8DA6-4786-A9AD-30704781E7B7}" srcOrd="1" destOrd="0" presId="urn:microsoft.com/office/officeart/2005/8/layout/orgChart1"/>
    <dgm:cxn modelId="{4C2EE9CD-DF73-46E3-93C3-CF67EC276C20}" type="presParOf" srcId="{3CF0153C-3E22-40B2-88CC-AD4DAB8097C2}" destId="{CDD015DF-86AF-4673-BB77-FBAF32708A87}" srcOrd="1" destOrd="0" presId="urn:microsoft.com/office/officeart/2005/8/layout/orgChart1"/>
    <dgm:cxn modelId="{48BA3D18-F61F-4514-8C6D-0373BC61B465}" type="presParOf" srcId="{CDD015DF-86AF-4673-BB77-FBAF32708A87}" destId="{EDBBA60D-9BDE-4072-99E1-186B6EF5C0B5}" srcOrd="0" destOrd="0" presId="urn:microsoft.com/office/officeart/2005/8/layout/orgChart1"/>
    <dgm:cxn modelId="{50A7563D-23FE-4717-B20B-A11D4B845945}" type="presParOf" srcId="{CDD015DF-86AF-4673-BB77-FBAF32708A87}" destId="{2C6AD5AA-69DE-40D6-9BA3-2152086FD4D6}" srcOrd="1" destOrd="0" presId="urn:microsoft.com/office/officeart/2005/8/layout/orgChart1"/>
    <dgm:cxn modelId="{542B63C6-9352-4028-AD2B-D7D68C5FDB82}" type="presParOf" srcId="{2C6AD5AA-69DE-40D6-9BA3-2152086FD4D6}" destId="{7DEE72E3-9EB4-4BF9-B31B-FA669194ECC5}" srcOrd="0" destOrd="0" presId="urn:microsoft.com/office/officeart/2005/8/layout/orgChart1"/>
    <dgm:cxn modelId="{695F4A1A-B47E-4163-AC4D-C46B4A588638}" type="presParOf" srcId="{7DEE72E3-9EB4-4BF9-B31B-FA669194ECC5}" destId="{F2E877DC-6A90-4E4F-A795-1AF6B8BE6263}" srcOrd="0" destOrd="0" presId="urn:microsoft.com/office/officeart/2005/8/layout/orgChart1"/>
    <dgm:cxn modelId="{30D6ABF1-5C4F-47C7-A5F9-08D0000CBF6B}" type="presParOf" srcId="{7DEE72E3-9EB4-4BF9-B31B-FA669194ECC5}" destId="{9E36490B-E437-4CC4-814B-56C725CE5455}" srcOrd="1" destOrd="0" presId="urn:microsoft.com/office/officeart/2005/8/layout/orgChart1"/>
    <dgm:cxn modelId="{C76BD5FB-1581-4D91-A93D-47ACC10A0E2E}" type="presParOf" srcId="{2C6AD5AA-69DE-40D6-9BA3-2152086FD4D6}" destId="{164D7C9F-3BF7-49DB-95F5-8BA69CBE2741}" srcOrd="1" destOrd="0" presId="urn:microsoft.com/office/officeart/2005/8/layout/orgChart1"/>
    <dgm:cxn modelId="{1E7A39E8-8943-4AF4-B55D-2EA39347A711}" type="presParOf" srcId="{164D7C9F-3BF7-49DB-95F5-8BA69CBE2741}" destId="{F767481F-D6F4-4BB9-8193-741336DDD6A5}" srcOrd="0" destOrd="0" presId="urn:microsoft.com/office/officeart/2005/8/layout/orgChart1"/>
    <dgm:cxn modelId="{24DD4779-3490-4505-833D-970CE34A20EA}" type="presParOf" srcId="{164D7C9F-3BF7-49DB-95F5-8BA69CBE2741}" destId="{3CEED074-6842-4208-9601-EA3B8B626F98}" srcOrd="1" destOrd="0" presId="urn:microsoft.com/office/officeart/2005/8/layout/orgChart1"/>
    <dgm:cxn modelId="{D83709DF-3F06-46C4-B0DA-51F4AC9FA06E}" type="presParOf" srcId="{3CEED074-6842-4208-9601-EA3B8B626F98}" destId="{57B17733-4C09-4A2A-8D97-2853B3DE6820}" srcOrd="0" destOrd="0" presId="urn:microsoft.com/office/officeart/2005/8/layout/orgChart1"/>
    <dgm:cxn modelId="{BF722D6A-3A38-48B1-B914-2B42803B7A1A}" type="presParOf" srcId="{57B17733-4C09-4A2A-8D97-2853B3DE6820}" destId="{EF2EDD10-25FD-4672-9EA2-85470E54449E}" srcOrd="0" destOrd="0" presId="urn:microsoft.com/office/officeart/2005/8/layout/orgChart1"/>
    <dgm:cxn modelId="{0AF18C1D-235B-4EAE-8023-722487C14C96}" type="presParOf" srcId="{57B17733-4C09-4A2A-8D97-2853B3DE6820}" destId="{E695D91F-08B5-4223-AD04-6E4781B8C168}" srcOrd="1" destOrd="0" presId="urn:microsoft.com/office/officeart/2005/8/layout/orgChart1"/>
    <dgm:cxn modelId="{0D4B6D8D-1B70-4ED3-A4F4-046CD980C03C}" type="presParOf" srcId="{3CEED074-6842-4208-9601-EA3B8B626F98}" destId="{8315FAD8-6EF5-4A2B-B54E-3236AA9267CC}" srcOrd="1" destOrd="0" presId="urn:microsoft.com/office/officeart/2005/8/layout/orgChart1"/>
    <dgm:cxn modelId="{49DE463D-B348-446C-BB02-718636A15A05}" type="presParOf" srcId="{3CEED074-6842-4208-9601-EA3B8B626F98}" destId="{4AA16808-E08B-4EAA-B086-BE95C84495D0}" srcOrd="2" destOrd="0" presId="urn:microsoft.com/office/officeart/2005/8/layout/orgChart1"/>
    <dgm:cxn modelId="{20FD4520-8ADF-47A5-AB4C-1F68E6ECC24D}" type="presParOf" srcId="{164D7C9F-3BF7-49DB-95F5-8BA69CBE2741}" destId="{B72F1F1B-E2C7-4865-8857-F1B603AB4469}" srcOrd="2" destOrd="0" presId="urn:microsoft.com/office/officeart/2005/8/layout/orgChart1"/>
    <dgm:cxn modelId="{9AA573D6-E959-4F91-B87D-11D8113CD319}" type="presParOf" srcId="{164D7C9F-3BF7-49DB-95F5-8BA69CBE2741}" destId="{58CBA14F-C07D-409E-B6DE-48BA673248CF}" srcOrd="3" destOrd="0" presId="urn:microsoft.com/office/officeart/2005/8/layout/orgChart1"/>
    <dgm:cxn modelId="{CB353AE6-A939-4F0E-B13A-C46FDFB1981B}" type="presParOf" srcId="{58CBA14F-C07D-409E-B6DE-48BA673248CF}" destId="{A320521D-1561-4218-8F7F-66E279222935}" srcOrd="0" destOrd="0" presId="urn:microsoft.com/office/officeart/2005/8/layout/orgChart1"/>
    <dgm:cxn modelId="{99C25815-3706-4445-A194-EF94FB7C2DF0}" type="presParOf" srcId="{A320521D-1561-4218-8F7F-66E279222935}" destId="{36E4BEF1-DCBB-4535-8986-E0FC0763EA09}" srcOrd="0" destOrd="0" presId="urn:microsoft.com/office/officeart/2005/8/layout/orgChart1"/>
    <dgm:cxn modelId="{FBF0228E-1F65-4035-B253-55652B50035B}" type="presParOf" srcId="{A320521D-1561-4218-8F7F-66E279222935}" destId="{4E7A1EDE-7B08-434C-9148-A12AB4DF5837}" srcOrd="1" destOrd="0" presId="urn:microsoft.com/office/officeart/2005/8/layout/orgChart1"/>
    <dgm:cxn modelId="{66F634B3-34A5-48AA-9C85-43A2D6848FB6}" type="presParOf" srcId="{58CBA14F-C07D-409E-B6DE-48BA673248CF}" destId="{A082D0F9-D326-47F6-ABDA-47006C62E21D}" srcOrd="1" destOrd="0" presId="urn:microsoft.com/office/officeart/2005/8/layout/orgChart1"/>
    <dgm:cxn modelId="{BE1D1057-A460-4EA2-9946-D13ACB512BC6}" type="presParOf" srcId="{58CBA14F-C07D-409E-B6DE-48BA673248CF}" destId="{35F772ED-17A6-4D8B-972F-465A80D3214B}" srcOrd="2" destOrd="0" presId="urn:microsoft.com/office/officeart/2005/8/layout/orgChart1"/>
    <dgm:cxn modelId="{68658797-3A68-4D4C-91DE-2FF0C28379EF}" type="presParOf" srcId="{2C6AD5AA-69DE-40D6-9BA3-2152086FD4D6}" destId="{C755BBE6-9C15-439F-856A-F364BBF54750}" srcOrd="2" destOrd="0" presId="urn:microsoft.com/office/officeart/2005/8/layout/orgChart1"/>
    <dgm:cxn modelId="{AEBB0CB6-0F93-4D44-BE03-2EEF00DDC025}" type="presParOf" srcId="{CDD015DF-86AF-4673-BB77-FBAF32708A87}" destId="{58BFE84B-B89F-434A-BDAA-9C88EB4D40AD}" srcOrd="2" destOrd="0" presId="urn:microsoft.com/office/officeart/2005/8/layout/orgChart1"/>
    <dgm:cxn modelId="{8E77C622-863A-4147-9062-AA35BDC97F09}" type="presParOf" srcId="{CDD015DF-86AF-4673-BB77-FBAF32708A87}" destId="{1B1EBD19-1B06-4061-8B9D-D8A0D7039720}" srcOrd="3" destOrd="0" presId="urn:microsoft.com/office/officeart/2005/8/layout/orgChart1"/>
    <dgm:cxn modelId="{4288028E-366B-4D99-9C4B-0F6669701B37}" type="presParOf" srcId="{1B1EBD19-1B06-4061-8B9D-D8A0D7039720}" destId="{464FF725-F7A8-45FC-9A97-C22FAFC051A2}" srcOrd="0" destOrd="0" presId="urn:microsoft.com/office/officeart/2005/8/layout/orgChart1"/>
    <dgm:cxn modelId="{26668016-DB60-47D6-9830-6F897C7E6198}" type="presParOf" srcId="{464FF725-F7A8-45FC-9A97-C22FAFC051A2}" destId="{D0005407-DFC2-487B-8ACB-1C4D2AE310BC}" srcOrd="0" destOrd="0" presId="urn:microsoft.com/office/officeart/2005/8/layout/orgChart1"/>
    <dgm:cxn modelId="{973077C9-EDE8-4459-865A-165808A3F9D7}" type="presParOf" srcId="{464FF725-F7A8-45FC-9A97-C22FAFC051A2}" destId="{315BA823-CC69-4525-B076-D0DDA30F115C}" srcOrd="1" destOrd="0" presId="urn:microsoft.com/office/officeart/2005/8/layout/orgChart1"/>
    <dgm:cxn modelId="{4CD2BBF8-370E-4DE9-A587-0C04742E865E}" type="presParOf" srcId="{1B1EBD19-1B06-4061-8B9D-D8A0D7039720}" destId="{3545C62A-809B-43E2-844A-9DE4A4FEBA59}" srcOrd="1" destOrd="0" presId="urn:microsoft.com/office/officeart/2005/8/layout/orgChart1"/>
    <dgm:cxn modelId="{AD2B0E04-1A27-4737-9775-0ECB8285933E}" type="presParOf" srcId="{3545C62A-809B-43E2-844A-9DE4A4FEBA59}" destId="{F6D2D35B-3946-49A8-8CC8-76FED73E0478}" srcOrd="0" destOrd="0" presId="urn:microsoft.com/office/officeart/2005/8/layout/orgChart1"/>
    <dgm:cxn modelId="{97CD1774-98BD-4C08-ADFE-D30EA1CFCBDB}" type="presParOf" srcId="{3545C62A-809B-43E2-844A-9DE4A4FEBA59}" destId="{F62B9D00-AF78-451D-B8E6-B4D347F3130B}" srcOrd="1" destOrd="0" presId="urn:microsoft.com/office/officeart/2005/8/layout/orgChart1"/>
    <dgm:cxn modelId="{FCA4CE88-1140-4C30-B7CE-A73EA98F6368}" type="presParOf" srcId="{F62B9D00-AF78-451D-B8E6-B4D347F3130B}" destId="{6FC462B1-4E5E-4FFB-844C-66A9F26131D0}" srcOrd="0" destOrd="0" presId="urn:microsoft.com/office/officeart/2005/8/layout/orgChart1"/>
    <dgm:cxn modelId="{6787414C-7B7D-43B5-9819-A9B2845825BC}" type="presParOf" srcId="{6FC462B1-4E5E-4FFB-844C-66A9F26131D0}" destId="{95C0DA6A-46F1-4EE1-B47B-019FBFA4CDE2}" srcOrd="0" destOrd="0" presId="urn:microsoft.com/office/officeart/2005/8/layout/orgChart1"/>
    <dgm:cxn modelId="{BB6D438F-6E0C-450F-B623-B5253A5DCACE}" type="presParOf" srcId="{6FC462B1-4E5E-4FFB-844C-66A9F26131D0}" destId="{E156048D-F012-4F06-8002-C5DDE6172871}" srcOrd="1" destOrd="0" presId="urn:microsoft.com/office/officeart/2005/8/layout/orgChart1"/>
    <dgm:cxn modelId="{F670E1A0-5290-463C-856D-9CFBC4ECFEB9}" type="presParOf" srcId="{F62B9D00-AF78-451D-B8E6-B4D347F3130B}" destId="{95B2872C-28A0-4CCA-B999-62062840F547}" srcOrd="1" destOrd="0" presId="urn:microsoft.com/office/officeart/2005/8/layout/orgChart1"/>
    <dgm:cxn modelId="{CB845029-C887-4986-B096-2CF3817FCEF0}" type="presParOf" srcId="{F62B9D00-AF78-451D-B8E6-B4D347F3130B}" destId="{7D6E1E2C-ED8D-4D0E-84FC-9D76A85914B5}" srcOrd="2" destOrd="0" presId="urn:microsoft.com/office/officeart/2005/8/layout/orgChart1"/>
    <dgm:cxn modelId="{1FF089C5-87E3-472B-B4D7-7A78F750BA64}" type="presParOf" srcId="{3545C62A-809B-43E2-844A-9DE4A4FEBA59}" destId="{B9A1705B-E62A-43B2-9271-A7EC6D3D57E9}" srcOrd="2" destOrd="0" presId="urn:microsoft.com/office/officeart/2005/8/layout/orgChart1"/>
    <dgm:cxn modelId="{4DE29C6B-638E-4D21-892A-FC6D28B03540}" type="presParOf" srcId="{3545C62A-809B-43E2-844A-9DE4A4FEBA59}" destId="{7AAF584B-5116-4D6D-803F-470E8DFBA513}" srcOrd="3" destOrd="0" presId="urn:microsoft.com/office/officeart/2005/8/layout/orgChart1"/>
    <dgm:cxn modelId="{32549C81-C32E-44DA-ACAC-F3C66284519D}" type="presParOf" srcId="{7AAF584B-5116-4D6D-803F-470E8DFBA513}" destId="{090F451E-6DD2-46E4-95E3-2CF7FDD13EC0}" srcOrd="0" destOrd="0" presId="urn:microsoft.com/office/officeart/2005/8/layout/orgChart1"/>
    <dgm:cxn modelId="{ECF3DCA2-59D0-477B-982C-E79A2BA2A7F9}" type="presParOf" srcId="{090F451E-6DD2-46E4-95E3-2CF7FDD13EC0}" destId="{8668D0BF-F1C3-48A0-9254-7C350B127DF1}" srcOrd="0" destOrd="0" presId="urn:microsoft.com/office/officeart/2005/8/layout/orgChart1"/>
    <dgm:cxn modelId="{FA1FB97E-58F1-4F35-BF32-3EEF4573C9C2}" type="presParOf" srcId="{090F451E-6DD2-46E4-95E3-2CF7FDD13EC0}" destId="{C2729AA4-B1EB-4D9D-8FDA-73A120E60E1E}" srcOrd="1" destOrd="0" presId="urn:microsoft.com/office/officeart/2005/8/layout/orgChart1"/>
    <dgm:cxn modelId="{AABD11FE-545E-4313-BFAC-8A16A8CDEC43}" type="presParOf" srcId="{7AAF584B-5116-4D6D-803F-470E8DFBA513}" destId="{5C50BF45-BADB-40D1-AC2A-5A0749876FA4}" srcOrd="1" destOrd="0" presId="urn:microsoft.com/office/officeart/2005/8/layout/orgChart1"/>
    <dgm:cxn modelId="{86687CEF-AC33-42EC-9A8E-971BDF2F6D61}" type="presParOf" srcId="{7AAF584B-5116-4D6D-803F-470E8DFBA513}" destId="{88B4D672-A542-4AC3-B58F-94A931846A96}" srcOrd="2" destOrd="0" presId="urn:microsoft.com/office/officeart/2005/8/layout/orgChart1"/>
    <dgm:cxn modelId="{6A456DB6-3428-455F-ABA4-FEBDC6C3C7AB}" type="presParOf" srcId="{3545C62A-809B-43E2-844A-9DE4A4FEBA59}" destId="{53A90774-7777-49F5-8380-B253ADFB2A98}" srcOrd="4" destOrd="0" presId="urn:microsoft.com/office/officeart/2005/8/layout/orgChart1"/>
    <dgm:cxn modelId="{4ABE7206-0A32-4A84-AC10-38365DEE8CAB}" type="presParOf" srcId="{3545C62A-809B-43E2-844A-9DE4A4FEBA59}" destId="{DFBBC6D3-2F88-4163-B940-EFFE3968B8E5}" srcOrd="5" destOrd="0" presId="urn:microsoft.com/office/officeart/2005/8/layout/orgChart1"/>
    <dgm:cxn modelId="{AA41259E-8739-4268-8D23-241793FD53BD}" type="presParOf" srcId="{DFBBC6D3-2F88-4163-B940-EFFE3968B8E5}" destId="{7D8A171B-52A9-462F-81C6-1B5650B4131B}" srcOrd="0" destOrd="0" presId="urn:microsoft.com/office/officeart/2005/8/layout/orgChart1"/>
    <dgm:cxn modelId="{76486585-5BC0-4981-892C-33796E908CA5}" type="presParOf" srcId="{7D8A171B-52A9-462F-81C6-1B5650B4131B}" destId="{1A401595-C527-423E-9F0A-DE68CC396E46}" srcOrd="0" destOrd="0" presId="urn:microsoft.com/office/officeart/2005/8/layout/orgChart1"/>
    <dgm:cxn modelId="{E1511A6A-0D8E-43AB-924B-24A994F30FA0}" type="presParOf" srcId="{7D8A171B-52A9-462F-81C6-1B5650B4131B}" destId="{0B3147B9-28BB-403F-AC69-D0C979329620}" srcOrd="1" destOrd="0" presId="urn:microsoft.com/office/officeart/2005/8/layout/orgChart1"/>
    <dgm:cxn modelId="{DB1D2EB2-F771-4605-B5CB-1E2CFC64BA43}" type="presParOf" srcId="{DFBBC6D3-2F88-4163-B940-EFFE3968B8E5}" destId="{B0DAD699-8F4A-47AC-BF84-F41567F43035}" srcOrd="1" destOrd="0" presId="urn:microsoft.com/office/officeart/2005/8/layout/orgChart1"/>
    <dgm:cxn modelId="{0F9AC69D-2DD3-474F-995C-DCB6AD20B2D1}" type="presParOf" srcId="{DFBBC6D3-2F88-4163-B940-EFFE3968B8E5}" destId="{DFA288DA-AB3F-43D0-BB65-99FE6C03DBE5}" srcOrd="2" destOrd="0" presId="urn:microsoft.com/office/officeart/2005/8/layout/orgChart1"/>
    <dgm:cxn modelId="{77F06742-FB61-45E6-9509-020E4F55E752}" type="presParOf" srcId="{3545C62A-809B-43E2-844A-9DE4A4FEBA59}" destId="{094F1739-50A2-4765-9289-CFDFAC96C226}" srcOrd="6" destOrd="0" presId="urn:microsoft.com/office/officeart/2005/8/layout/orgChart1"/>
    <dgm:cxn modelId="{DBA3E263-ED8C-4D21-AC29-FC63438C6847}" type="presParOf" srcId="{3545C62A-809B-43E2-844A-9DE4A4FEBA59}" destId="{7E48FDF5-2DCB-48E1-8B8F-39240422878B}" srcOrd="7" destOrd="0" presId="urn:microsoft.com/office/officeart/2005/8/layout/orgChart1"/>
    <dgm:cxn modelId="{62517078-E936-4764-AD47-14E493789BA3}" type="presParOf" srcId="{7E48FDF5-2DCB-48E1-8B8F-39240422878B}" destId="{EA24FE78-5FBB-4805-B449-3692A979B031}" srcOrd="0" destOrd="0" presId="urn:microsoft.com/office/officeart/2005/8/layout/orgChart1"/>
    <dgm:cxn modelId="{15DBD35B-8A4C-4C1E-931A-8AC2F376C1B5}" type="presParOf" srcId="{EA24FE78-5FBB-4805-B449-3692A979B031}" destId="{E5057B4E-3F09-4868-B877-B494EE53B45C}" srcOrd="0" destOrd="0" presId="urn:microsoft.com/office/officeart/2005/8/layout/orgChart1"/>
    <dgm:cxn modelId="{999BF481-DD0A-4AE5-B581-F5429FEAEC37}" type="presParOf" srcId="{EA24FE78-5FBB-4805-B449-3692A979B031}" destId="{163D70DC-B2EE-4C47-BFC5-30AEF2B8DFE8}" srcOrd="1" destOrd="0" presId="urn:microsoft.com/office/officeart/2005/8/layout/orgChart1"/>
    <dgm:cxn modelId="{05EA152E-BE7C-4B4F-8CCC-FC1165669743}" type="presParOf" srcId="{7E48FDF5-2DCB-48E1-8B8F-39240422878B}" destId="{CC80C19E-FE97-4F59-AEC7-468D8C6C56FF}" srcOrd="1" destOrd="0" presId="urn:microsoft.com/office/officeart/2005/8/layout/orgChart1"/>
    <dgm:cxn modelId="{BF875873-979A-440B-BE5D-1517846910B5}" type="presParOf" srcId="{7E48FDF5-2DCB-48E1-8B8F-39240422878B}" destId="{F57EC524-8F22-4AAB-8F06-3E1F2E8711AD}" srcOrd="2" destOrd="0" presId="urn:microsoft.com/office/officeart/2005/8/layout/orgChart1"/>
    <dgm:cxn modelId="{8C21622C-0A63-4665-B49E-AAFC6585BEE8}" type="presParOf" srcId="{3545C62A-809B-43E2-844A-9DE4A4FEBA59}" destId="{32857A78-3EAD-4BEE-80EF-8D6A57775A1B}" srcOrd="8" destOrd="0" presId="urn:microsoft.com/office/officeart/2005/8/layout/orgChart1"/>
    <dgm:cxn modelId="{97B6246D-9321-4167-8890-E58566BD6872}" type="presParOf" srcId="{3545C62A-809B-43E2-844A-9DE4A4FEBA59}" destId="{76FA95E5-E898-4D49-84F0-C84CF707046A}" srcOrd="9" destOrd="0" presId="urn:microsoft.com/office/officeart/2005/8/layout/orgChart1"/>
    <dgm:cxn modelId="{B88532CB-DBFA-4927-9D9D-A9506B9EBE56}" type="presParOf" srcId="{76FA95E5-E898-4D49-84F0-C84CF707046A}" destId="{09588261-C786-4679-9A23-D1A6F478452F}" srcOrd="0" destOrd="0" presId="urn:microsoft.com/office/officeart/2005/8/layout/orgChart1"/>
    <dgm:cxn modelId="{D0B647D0-8D86-4CCB-BCE2-8A2685CEEB45}" type="presParOf" srcId="{09588261-C786-4679-9A23-D1A6F478452F}" destId="{72BDBABA-B5BB-40A8-9AFF-92F0F88C6A12}" srcOrd="0" destOrd="0" presId="urn:microsoft.com/office/officeart/2005/8/layout/orgChart1"/>
    <dgm:cxn modelId="{B017FF6D-D798-4F68-903A-76C6913CA849}" type="presParOf" srcId="{09588261-C786-4679-9A23-D1A6F478452F}" destId="{346DCEA6-61E2-4C40-BFAF-4DDBD4792842}" srcOrd="1" destOrd="0" presId="urn:microsoft.com/office/officeart/2005/8/layout/orgChart1"/>
    <dgm:cxn modelId="{DDB08640-B6D4-450C-9877-2CB968134BC0}" type="presParOf" srcId="{76FA95E5-E898-4D49-84F0-C84CF707046A}" destId="{241B28FB-307B-4A54-A4EA-7B48879520C2}" srcOrd="1" destOrd="0" presId="urn:microsoft.com/office/officeart/2005/8/layout/orgChart1"/>
    <dgm:cxn modelId="{1803057E-C920-4810-8A94-6E84E6BD3542}" type="presParOf" srcId="{76FA95E5-E898-4D49-84F0-C84CF707046A}" destId="{1C0CB5C0-906F-42CC-8D4C-6E243234D425}" srcOrd="2" destOrd="0" presId="urn:microsoft.com/office/officeart/2005/8/layout/orgChart1"/>
    <dgm:cxn modelId="{0AF319C5-0284-4ACA-B319-2F8BDBDE309A}" type="presParOf" srcId="{1B1EBD19-1B06-4061-8B9D-D8A0D7039720}" destId="{118BB969-E2DE-4FD3-B7B0-9778A425233A}" srcOrd="2" destOrd="0" presId="urn:microsoft.com/office/officeart/2005/8/layout/orgChart1"/>
    <dgm:cxn modelId="{6E04C05D-FD60-4AD5-9FAA-9D478EDC3FF2}" type="presParOf" srcId="{CDD015DF-86AF-4673-BB77-FBAF32708A87}" destId="{4623BCF8-5A54-40AE-9FB6-C6F123E27FF0}" srcOrd="4" destOrd="0" presId="urn:microsoft.com/office/officeart/2005/8/layout/orgChart1"/>
    <dgm:cxn modelId="{BC0107C1-A9EA-405A-97D4-AD6ECFDBFB9F}" type="presParOf" srcId="{CDD015DF-86AF-4673-BB77-FBAF32708A87}" destId="{E9CA1C6F-2FEF-4433-85AD-CF9C21F29BBD}" srcOrd="5" destOrd="0" presId="urn:microsoft.com/office/officeart/2005/8/layout/orgChart1"/>
    <dgm:cxn modelId="{B3376353-CB9A-4B93-87D9-59702F3A9FF8}" type="presParOf" srcId="{E9CA1C6F-2FEF-4433-85AD-CF9C21F29BBD}" destId="{AB2B0D0B-D7D4-43E2-9232-6188A32D41EF}" srcOrd="0" destOrd="0" presId="urn:microsoft.com/office/officeart/2005/8/layout/orgChart1"/>
    <dgm:cxn modelId="{65F5A316-2344-44E9-9A7F-BF3A4B2CA203}" type="presParOf" srcId="{AB2B0D0B-D7D4-43E2-9232-6188A32D41EF}" destId="{0DDCA9B7-B996-4711-9F65-CB6C595B3FEB}" srcOrd="0" destOrd="0" presId="urn:microsoft.com/office/officeart/2005/8/layout/orgChart1"/>
    <dgm:cxn modelId="{B5312129-654C-48B1-8CB8-DCEB31E6AA99}" type="presParOf" srcId="{AB2B0D0B-D7D4-43E2-9232-6188A32D41EF}" destId="{52AC00B3-FA65-480D-B092-B5752BD7F2D4}" srcOrd="1" destOrd="0" presId="urn:microsoft.com/office/officeart/2005/8/layout/orgChart1"/>
    <dgm:cxn modelId="{48145F0E-516A-415F-AD1F-3FD26BD80446}" type="presParOf" srcId="{E9CA1C6F-2FEF-4433-85AD-CF9C21F29BBD}" destId="{082789CD-CFE3-4668-AF56-5B2D78F23620}" srcOrd="1" destOrd="0" presId="urn:microsoft.com/office/officeart/2005/8/layout/orgChart1"/>
    <dgm:cxn modelId="{BFCFD0CF-4FD3-4755-9C87-54E845C24600}" type="presParOf" srcId="{082789CD-CFE3-4668-AF56-5B2D78F23620}" destId="{F40B004C-AA25-41E1-A276-53AFC8A37AB7}" srcOrd="0" destOrd="0" presId="urn:microsoft.com/office/officeart/2005/8/layout/orgChart1"/>
    <dgm:cxn modelId="{E063A051-D4B3-4A02-856E-185B4CF0C519}" type="presParOf" srcId="{082789CD-CFE3-4668-AF56-5B2D78F23620}" destId="{CBD1F19F-58FD-4481-BD57-4AAE3ABFDBEF}" srcOrd="1" destOrd="0" presId="urn:microsoft.com/office/officeart/2005/8/layout/orgChart1"/>
    <dgm:cxn modelId="{15CF8A0A-A9C6-487B-8061-033FE1F978D3}" type="presParOf" srcId="{CBD1F19F-58FD-4481-BD57-4AAE3ABFDBEF}" destId="{2830F364-AFFD-4599-97C2-8442943E1348}" srcOrd="0" destOrd="0" presId="urn:microsoft.com/office/officeart/2005/8/layout/orgChart1"/>
    <dgm:cxn modelId="{66D75D69-1E03-4ADE-AB3B-565B35A909B1}" type="presParOf" srcId="{2830F364-AFFD-4599-97C2-8442943E1348}" destId="{6BE3A360-5265-4922-9012-B062D5570078}" srcOrd="0" destOrd="0" presId="urn:microsoft.com/office/officeart/2005/8/layout/orgChart1"/>
    <dgm:cxn modelId="{0128D364-62ED-42FD-B14D-DF21FC7BF75E}" type="presParOf" srcId="{2830F364-AFFD-4599-97C2-8442943E1348}" destId="{EC8EEB6F-210D-4024-8F42-A3BC63CBF632}" srcOrd="1" destOrd="0" presId="urn:microsoft.com/office/officeart/2005/8/layout/orgChart1"/>
    <dgm:cxn modelId="{89825AD3-078E-4636-9921-6961222BA874}" type="presParOf" srcId="{CBD1F19F-58FD-4481-BD57-4AAE3ABFDBEF}" destId="{12077A27-6A24-4BBB-BD04-AF78C8F4CBB7}" srcOrd="1" destOrd="0" presId="urn:microsoft.com/office/officeart/2005/8/layout/orgChart1"/>
    <dgm:cxn modelId="{ADF93F25-7FEA-4B78-853C-D3E0553E75E0}" type="presParOf" srcId="{CBD1F19F-58FD-4481-BD57-4AAE3ABFDBEF}" destId="{4C03FD48-DDC7-42E2-9736-8D043C67A7BC}" srcOrd="2" destOrd="0" presId="urn:microsoft.com/office/officeart/2005/8/layout/orgChart1"/>
    <dgm:cxn modelId="{D6253893-9889-4F0C-9166-76375491405A}" type="presParOf" srcId="{E9CA1C6F-2FEF-4433-85AD-CF9C21F29BBD}" destId="{A68D1F4D-6F36-4753-9FED-5C202AC3BB3E}" srcOrd="2" destOrd="0" presId="urn:microsoft.com/office/officeart/2005/8/layout/orgChart1"/>
    <dgm:cxn modelId="{2231A39E-0295-4720-8196-3863779ED3C2}" type="presParOf" srcId="{CDD015DF-86AF-4673-BB77-FBAF32708A87}" destId="{AE57D046-265C-4FC2-A244-4DA262EC6AC2}" srcOrd="6" destOrd="0" presId="urn:microsoft.com/office/officeart/2005/8/layout/orgChart1"/>
    <dgm:cxn modelId="{939B2C79-22E0-4D5D-BC9D-D01D4B802FA0}" type="presParOf" srcId="{CDD015DF-86AF-4673-BB77-FBAF32708A87}" destId="{6F884432-DA3C-40DD-88A4-F76E5B753D9F}" srcOrd="7" destOrd="0" presId="urn:microsoft.com/office/officeart/2005/8/layout/orgChart1"/>
    <dgm:cxn modelId="{DF57D08C-D652-4209-AA4E-05DD5A86B89B}" type="presParOf" srcId="{6F884432-DA3C-40DD-88A4-F76E5B753D9F}" destId="{994F9FFC-9763-4CD3-9D99-7C228C08A21C}" srcOrd="0" destOrd="0" presId="urn:microsoft.com/office/officeart/2005/8/layout/orgChart1"/>
    <dgm:cxn modelId="{A5162BEA-4EE0-473A-802F-DB869E047CFF}" type="presParOf" srcId="{994F9FFC-9763-4CD3-9D99-7C228C08A21C}" destId="{0BFBACDA-5BA7-450F-B061-929AF7466A2C}" srcOrd="0" destOrd="0" presId="urn:microsoft.com/office/officeart/2005/8/layout/orgChart1"/>
    <dgm:cxn modelId="{8A5F8635-43E0-452C-B073-4143A0E3A82E}" type="presParOf" srcId="{994F9FFC-9763-4CD3-9D99-7C228C08A21C}" destId="{142A68CB-C0CF-44BE-8444-DD294FFF1011}" srcOrd="1" destOrd="0" presId="urn:microsoft.com/office/officeart/2005/8/layout/orgChart1"/>
    <dgm:cxn modelId="{E1FB24AC-2720-4BF6-AF16-17B66B233568}" type="presParOf" srcId="{6F884432-DA3C-40DD-88A4-F76E5B753D9F}" destId="{3EFA187A-8ECF-4972-BAE0-633C16C9DF8C}" srcOrd="1" destOrd="0" presId="urn:microsoft.com/office/officeart/2005/8/layout/orgChart1"/>
    <dgm:cxn modelId="{A54953D2-6896-4D81-A453-0A3142E1FEA8}" type="presParOf" srcId="{3EFA187A-8ECF-4972-BAE0-633C16C9DF8C}" destId="{E6B41A0F-4FEB-471E-B57B-6860E457EDA9}" srcOrd="0" destOrd="0" presId="urn:microsoft.com/office/officeart/2005/8/layout/orgChart1"/>
    <dgm:cxn modelId="{83AB32C3-D9CD-41BC-85A2-DB6BD4D4906A}" type="presParOf" srcId="{3EFA187A-8ECF-4972-BAE0-633C16C9DF8C}" destId="{703B1A15-457B-42EA-B70D-BFB4F5C41FBD}" srcOrd="1" destOrd="0" presId="urn:microsoft.com/office/officeart/2005/8/layout/orgChart1"/>
    <dgm:cxn modelId="{4C819F81-6B3D-42BD-8C5D-52AAE646DC09}" type="presParOf" srcId="{703B1A15-457B-42EA-B70D-BFB4F5C41FBD}" destId="{4259AB0B-B28F-49BD-B66B-AD3A97A7853B}" srcOrd="0" destOrd="0" presId="urn:microsoft.com/office/officeart/2005/8/layout/orgChart1"/>
    <dgm:cxn modelId="{2C4655F5-6BDB-4696-997F-2B2AE82707FB}" type="presParOf" srcId="{4259AB0B-B28F-49BD-B66B-AD3A97A7853B}" destId="{55FED50F-3517-47E4-BD90-F888CD7AFD83}" srcOrd="0" destOrd="0" presId="urn:microsoft.com/office/officeart/2005/8/layout/orgChart1"/>
    <dgm:cxn modelId="{2142197A-8EE0-4B8E-8EFE-918C74346029}" type="presParOf" srcId="{4259AB0B-B28F-49BD-B66B-AD3A97A7853B}" destId="{F8CDFA4E-80E3-4C5E-9A54-691E17248D89}" srcOrd="1" destOrd="0" presId="urn:microsoft.com/office/officeart/2005/8/layout/orgChart1"/>
    <dgm:cxn modelId="{B046BAC9-8E29-4347-9E8C-E33737E19B76}" type="presParOf" srcId="{703B1A15-457B-42EA-B70D-BFB4F5C41FBD}" destId="{62D41DED-C7C7-408D-AC81-44941EF5D0FB}" srcOrd="1" destOrd="0" presId="urn:microsoft.com/office/officeart/2005/8/layout/orgChart1"/>
    <dgm:cxn modelId="{A1762BF6-BD92-4775-AEE7-C99265B38DF8}" type="presParOf" srcId="{703B1A15-457B-42EA-B70D-BFB4F5C41FBD}" destId="{B536FCED-3EEF-4D3B-A2FB-B7841E481117}" srcOrd="2" destOrd="0" presId="urn:microsoft.com/office/officeart/2005/8/layout/orgChart1"/>
    <dgm:cxn modelId="{59024971-2915-4458-A96F-4F924B75C814}" type="presParOf" srcId="{3EFA187A-8ECF-4972-BAE0-633C16C9DF8C}" destId="{8210FA1C-90DD-4443-BD6E-8AF8EBF9E8B1}" srcOrd="2" destOrd="0" presId="urn:microsoft.com/office/officeart/2005/8/layout/orgChart1"/>
    <dgm:cxn modelId="{91AE88A2-D1A4-4E96-8CCA-EC0F5D65A91B}" type="presParOf" srcId="{3EFA187A-8ECF-4972-BAE0-633C16C9DF8C}" destId="{47C0622E-B194-4CCF-92D0-B9A4AE233859}" srcOrd="3" destOrd="0" presId="urn:microsoft.com/office/officeart/2005/8/layout/orgChart1"/>
    <dgm:cxn modelId="{64912E35-27C5-4DEE-8B43-ADA24A3E1131}" type="presParOf" srcId="{47C0622E-B194-4CCF-92D0-B9A4AE233859}" destId="{7CFA190C-CB7C-447E-8DB4-F541C6B60709}" srcOrd="0" destOrd="0" presId="urn:microsoft.com/office/officeart/2005/8/layout/orgChart1"/>
    <dgm:cxn modelId="{F67EFC26-529C-4207-BF93-9AC71ED40672}" type="presParOf" srcId="{7CFA190C-CB7C-447E-8DB4-F541C6B60709}" destId="{D39761F8-83D8-4C6D-A1BD-8A26364EC32C}" srcOrd="0" destOrd="0" presId="urn:microsoft.com/office/officeart/2005/8/layout/orgChart1"/>
    <dgm:cxn modelId="{4A02DBD3-8616-4386-B369-3CE5CC249884}" type="presParOf" srcId="{7CFA190C-CB7C-447E-8DB4-F541C6B60709}" destId="{7CC0CA36-9E16-4198-A729-86544A7324D0}" srcOrd="1" destOrd="0" presId="urn:microsoft.com/office/officeart/2005/8/layout/orgChart1"/>
    <dgm:cxn modelId="{379CFD95-9720-4BC4-9810-CD30D7923536}" type="presParOf" srcId="{47C0622E-B194-4CCF-92D0-B9A4AE233859}" destId="{BFD61503-E46A-412B-8D85-14844217291A}" srcOrd="1" destOrd="0" presId="urn:microsoft.com/office/officeart/2005/8/layout/orgChart1"/>
    <dgm:cxn modelId="{138D4C38-85D2-484D-BC1C-B7E482FAE6C2}" type="presParOf" srcId="{47C0622E-B194-4CCF-92D0-B9A4AE233859}" destId="{69A24F78-0640-4137-A7EE-88EE5F765BD8}" srcOrd="2" destOrd="0" presId="urn:microsoft.com/office/officeart/2005/8/layout/orgChart1"/>
    <dgm:cxn modelId="{33ED91E4-6DF9-4E3E-9002-A0B357ED6E5A}" type="presParOf" srcId="{6F884432-DA3C-40DD-88A4-F76E5B753D9F}" destId="{3B44A404-8CEB-49FB-BD5A-E4B627F031A5}" srcOrd="2" destOrd="0" presId="urn:microsoft.com/office/officeart/2005/8/layout/orgChart1"/>
    <dgm:cxn modelId="{8742D3D5-E371-499E-9B66-1DC99C91A9B0}" type="presParOf" srcId="{CDD015DF-86AF-4673-BB77-FBAF32708A87}" destId="{3BBB273C-7538-4169-BF05-4FF7313E40E4}" srcOrd="8" destOrd="0" presId="urn:microsoft.com/office/officeart/2005/8/layout/orgChart1"/>
    <dgm:cxn modelId="{25CFA704-4967-4359-A2C5-E50138A7D61C}" type="presParOf" srcId="{CDD015DF-86AF-4673-BB77-FBAF32708A87}" destId="{5D21A7E7-7663-4970-AE98-DF8821B934B7}" srcOrd="9" destOrd="0" presId="urn:microsoft.com/office/officeart/2005/8/layout/orgChart1"/>
    <dgm:cxn modelId="{43CF7475-DEE9-4536-B249-17455B693248}" type="presParOf" srcId="{5D21A7E7-7663-4970-AE98-DF8821B934B7}" destId="{B49CE857-7F3A-4548-ACD8-1D238C0E6994}" srcOrd="0" destOrd="0" presId="urn:microsoft.com/office/officeart/2005/8/layout/orgChart1"/>
    <dgm:cxn modelId="{72C2CD44-0B3F-4710-B9FF-57F958CDFC56}" type="presParOf" srcId="{B49CE857-7F3A-4548-ACD8-1D238C0E6994}" destId="{5A189323-BE23-455E-A79E-0BD983AF4EB2}" srcOrd="0" destOrd="0" presId="urn:microsoft.com/office/officeart/2005/8/layout/orgChart1"/>
    <dgm:cxn modelId="{0617DC3D-ED00-47C0-8220-A8470A9296E5}" type="presParOf" srcId="{B49CE857-7F3A-4548-ACD8-1D238C0E6994}" destId="{F886748A-A86B-4AF5-A0BD-1844033A1A7D}" srcOrd="1" destOrd="0" presId="urn:microsoft.com/office/officeart/2005/8/layout/orgChart1"/>
    <dgm:cxn modelId="{A132213B-9D65-472F-91F3-D00A17972486}" type="presParOf" srcId="{5D21A7E7-7663-4970-AE98-DF8821B934B7}" destId="{E601D3AE-C36E-49D3-AEB1-8A46D136802A}" srcOrd="1" destOrd="0" presId="urn:microsoft.com/office/officeart/2005/8/layout/orgChart1"/>
    <dgm:cxn modelId="{9D9DC68B-608A-4E15-BDF6-C5E219C40324}" type="presParOf" srcId="{E601D3AE-C36E-49D3-AEB1-8A46D136802A}" destId="{109AF354-113A-47F9-BF2B-123753AFCE12}" srcOrd="0" destOrd="0" presId="urn:microsoft.com/office/officeart/2005/8/layout/orgChart1"/>
    <dgm:cxn modelId="{6931DB36-B70F-4931-87F2-758E221A75F9}" type="presParOf" srcId="{E601D3AE-C36E-49D3-AEB1-8A46D136802A}" destId="{A2A64147-8A96-4C44-B003-D6C5EB56626E}" srcOrd="1" destOrd="0" presId="urn:microsoft.com/office/officeart/2005/8/layout/orgChart1"/>
    <dgm:cxn modelId="{A50B70C0-80EE-49F1-8052-93123824AE13}" type="presParOf" srcId="{A2A64147-8A96-4C44-B003-D6C5EB56626E}" destId="{0298D453-B727-46CC-BA91-18AAF5751B79}" srcOrd="0" destOrd="0" presId="urn:microsoft.com/office/officeart/2005/8/layout/orgChart1"/>
    <dgm:cxn modelId="{37D04AFB-C586-4367-956A-59E2296BEE9C}" type="presParOf" srcId="{0298D453-B727-46CC-BA91-18AAF5751B79}" destId="{57634949-5077-4075-B6B3-4FD7D4861991}" srcOrd="0" destOrd="0" presId="urn:microsoft.com/office/officeart/2005/8/layout/orgChart1"/>
    <dgm:cxn modelId="{FAF97B54-E31D-4B10-B961-09551E39A6B7}" type="presParOf" srcId="{0298D453-B727-46CC-BA91-18AAF5751B79}" destId="{64F3A056-75D5-4815-90C0-97A733597CA5}" srcOrd="1" destOrd="0" presId="urn:microsoft.com/office/officeart/2005/8/layout/orgChart1"/>
    <dgm:cxn modelId="{34F9BAA4-13FE-48CE-A420-C11E3D2756B5}" type="presParOf" srcId="{A2A64147-8A96-4C44-B003-D6C5EB56626E}" destId="{54A383C7-B78D-46CD-8CC3-E61FB744FA33}" srcOrd="1" destOrd="0" presId="urn:microsoft.com/office/officeart/2005/8/layout/orgChart1"/>
    <dgm:cxn modelId="{2B5DCD1D-5BB4-4DE7-AC49-AB99B19495F8}" type="presParOf" srcId="{A2A64147-8A96-4C44-B003-D6C5EB56626E}" destId="{054C26F1-1142-46DC-B273-E36106EE3E4F}" srcOrd="2" destOrd="0" presId="urn:microsoft.com/office/officeart/2005/8/layout/orgChart1"/>
    <dgm:cxn modelId="{37EA61AB-986D-49E8-B26C-A91241AE5280}" type="presParOf" srcId="{E601D3AE-C36E-49D3-AEB1-8A46D136802A}" destId="{98B93C86-7F5F-433F-AA34-ACF8EDE1E859}" srcOrd="2" destOrd="0" presId="urn:microsoft.com/office/officeart/2005/8/layout/orgChart1"/>
    <dgm:cxn modelId="{CEF974EA-ADDB-4523-8C37-1C9BAAF81F7D}" type="presParOf" srcId="{E601D3AE-C36E-49D3-AEB1-8A46D136802A}" destId="{EDCCE3C7-3B7A-4CA3-9285-A895D2ED309C}" srcOrd="3" destOrd="0" presId="urn:microsoft.com/office/officeart/2005/8/layout/orgChart1"/>
    <dgm:cxn modelId="{AD985002-CC5D-46E9-ACB5-117706DBAD69}" type="presParOf" srcId="{EDCCE3C7-3B7A-4CA3-9285-A895D2ED309C}" destId="{FB94ACCE-BEEB-40B2-9148-077EDD2D87FA}" srcOrd="0" destOrd="0" presId="urn:microsoft.com/office/officeart/2005/8/layout/orgChart1"/>
    <dgm:cxn modelId="{427347A1-E2FA-4389-A039-185031F01757}" type="presParOf" srcId="{FB94ACCE-BEEB-40B2-9148-077EDD2D87FA}" destId="{7ADD967A-9CD7-496C-95B5-130F6FB79603}" srcOrd="0" destOrd="0" presId="urn:microsoft.com/office/officeart/2005/8/layout/orgChart1"/>
    <dgm:cxn modelId="{D73A49EC-AF35-497B-A227-935DB20976EE}" type="presParOf" srcId="{FB94ACCE-BEEB-40B2-9148-077EDD2D87FA}" destId="{99DB58C4-1AD5-48D5-B911-04B86C360073}" srcOrd="1" destOrd="0" presId="urn:microsoft.com/office/officeart/2005/8/layout/orgChart1"/>
    <dgm:cxn modelId="{CDD2F9EE-30D3-4F5B-9116-04259C6C4CA9}" type="presParOf" srcId="{EDCCE3C7-3B7A-4CA3-9285-A895D2ED309C}" destId="{222D342A-23B7-416B-8EB5-5EBC8608A542}" srcOrd="1" destOrd="0" presId="urn:microsoft.com/office/officeart/2005/8/layout/orgChart1"/>
    <dgm:cxn modelId="{8EE2B59B-A3C6-48D9-B562-BAD8F27A8B4A}" type="presParOf" srcId="{EDCCE3C7-3B7A-4CA3-9285-A895D2ED309C}" destId="{60113773-2A3A-4F24-BD95-5DE62374749E}" srcOrd="2" destOrd="0" presId="urn:microsoft.com/office/officeart/2005/8/layout/orgChart1"/>
    <dgm:cxn modelId="{EFE461CC-DB49-481E-ABA9-8991648D0962}" type="presParOf" srcId="{5D21A7E7-7663-4970-AE98-DF8821B934B7}" destId="{3235EA27-FBA0-4A77-90CB-A8398993446C}" srcOrd="2" destOrd="0" presId="urn:microsoft.com/office/officeart/2005/8/layout/orgChart1"/>
    <dgm:cxn modelId="{2AB96A22-8892-4086-A79C-2CE089CCE40F}" type="presParOf" srcId="{CDD015DF-86AF-4673-BB77-FBAF32708A87}" destId="{DB961092-F0F2-4FEC-85D9-BF7F14E697CE}" srcOrd="10" destOrd="0" presId="urn:microsoft.com/office/officeart/2005/8/layout/orgChart1"/>
    <dgm:cxn modelId="{C40034B8-4FC6-4725-8394-7EFA1DAABBE6}" type="presParOf" srcId="{CDD015DF-86AF-4673-BB77-FBAF32708A87}" destId="{A32B33BA-C9CC-46C5-A154-A141955A1BC2}" srcOrd="11" destOrd="0" presId="urn:microsoft.com/office/officeart/2005/8/layout/orgChart1"/>
    <dgm:cxn modelId="{F3893458-5418-49FC-A644-15FD15ADAC36}" type="presParOf" srcId="{A32B33BA-C9CC-46C5-A154-A141955A1BC2}" destId="{CFE8939A-6F59-4C68-B44D-CFDE7230031C}" srcOrd="0" destOrd="0" presId="urn:microsoft.com/office/officeart/2005/8/layout/orgChart1"/>
    <dgm:cxn modelId="{D0549591-7BA4-4574-A2F3-40E0CBB5134F}" type="presParOf" srcId="{CFE8939A-6F59-4C68-B44D-CFDE7230031C}" destId="{4711E96D-32B9-4A74-A5E3-A1B6B1DA6897}" srcOrd="0" destOrd="0" presId="urn:microsoft.com/office/officeart/2005/8/layout/orgChart1"/>
    <dgm:cxn modelId="{B27E00ED-4CB2-453B-961D-6F6D3B4B5D32}" type="presParOf" srcId="{CFE8939A-6F59-4C68-B44D-CFDE7230031C}" destId="{D654FC95-80DE-4E66-8C23-97A068C282C8}" srcOrd="1" destOrd="0" presId="urn:microsoft.com/office/officeart/2005/8/layout/orgChart1"/>
    <dgm:cxn modelId="{5BED3AF8-DE60-4A2C-BABF-25D29A90271F}" type="presParOf" srcId="{A32B33BA-C9CC-46C5-A154-A141955A1BC2}" destId="{CED4CC48-9806-4B04-BB2E-9233828FA798}" srcOrd="1" destOrd="0" presId="urn:microsoft.com/office/officeart/2005/8/layout/orgChart1"/>
    <dgm:cxn modelId="{E16DAFC7-E8BF-41C3-B2C9-A4DDFD85D377}" type="presParOf" srcId="{CED4CC48-9806-4B04-BB2E-9233828FA798}" destId="{AD02FB60-E549-4EDB-AA53-FDD045A0F900}" srcOrd="0" destOrd="0" presId="urn:microsoft.com/office/officeart/2005/8/layout/orgChart1"/>
    <dgm:cxn modelId="{5F1B427F-B0F0-4B6D-80E5-19D018FA8BFD}" type="presParOf" srcId="{CED4CC48-9806-4B04-BB2E-9233828FA798}" destId="{6EAD6FAB-809A-4B47-8D25-B8889E264181}" srcOrd="1" destOrd="0" presId="urn:microsoft.com/office/officeart/2005/8/layout/orgChart1"/>
    <dgm:cxn modelId="{DDD80187-1D35-42D6-83FE-296AC29878BC}" type="presParOf" srcId="{6EAD6FAB-809A-4B47-8D25-B8889E264181}" destId="{0CA35507-1771-472E-8325-A838BC0334B3}" srcOrd="0" destOrd="0" presId="urn:microsoft.com/office/officeart/2005/8/layout/orgChart1"/>
    <dgm:cxn modelId="{23F8D1AE-771B-434D-BCE4-DE6FBC7D4F78}" type="presParOf" srcId="{0CA35507-1771-472E-8325-A838BC0334B3}" destId="{67F053E2-D1A4-488B-8744-36F11F3B8EC3}" srcOrd="0" destOrd="0" presId="urn:microsoft.com/office/officeart/2005/8/layout/orgChart1"/>
    <dgm:cxn modelId="{AC1E1E6F-025D-436C-A940-819AC0BC07D6}" type="presParOf" srcId="{0CA35507-1771-472E-8325-A838BC0334B3}" destId="{58BB5BC7-565C-4C13-B8EC-080332C534DB}" srcOrd="1" destOrd="0" presId="urn:microsoft.com/office/officeart/2005/8/layout/orgChart1"/>
    <dgm:cxn modelId="{122F3DB3-9E81-4DA4-B8B5-CEFCA726A409}" type="presParOf" srcId="{6EAD6FAB-809A-4B47-8D25-B8889E264181}" destId="{965C65B3-3A0E-48AF-8F7E-6BA665EFD5BC}" srcOrd="1" destOrd="0" presId="urn:microsoft.com/office/officeart/2005/8/layout/orgChart1"/>
    <dgm:cxn modelId="{DEA2CA25-495B-4171-B8BB-85D739A8C1B0}" type="presParOf" srcId="{6EAD6FAB-809A-4B47-8D25-B8889E264181}" destId="{8E868CCB-E081-48CC-ADA4-FD404E106165}" srcOrd="2" destOrd="0" presId="urn:microsoft.com/office/officeart/2005/8/layout/orgChart1"/>
    <dgm:cxn modelId="{D325FD9D-4807-4B8A-8BCD-2A551BC1532A}" type="presParOf" srcId="{CED4CC48-9806-4B04-BB2E-9233828FA798}" destId="{7CEB77A0-6F5A-435C-9D98-EDFD79893453}" srcOrd="2" destOrd="0" presId="urn:microsoft.com/office/officeart/2005/8/layout/orgChart1"/>
    <dgm:cxn modelId="{1A3532A4-D45F-4E8C-9AF0-F10B7C6BD76F}" type="presParOf" srcId="{CED4CC48-9806-4B04-BB2E-9233828FA798}" destId="{685623B1-C2BB-46BC-85FF-1E3E7EA62051}" srcOrd="3" destOrd="0" presId="urn:microsoft.com/office/officeart/2005/8/layout/orgChart1"/>
    <dgm:cxn modelId="{A5190549-C3B2-49A9-91AC-4D29EE4AAB54}" type="presParOf" srcId="{685623B1-C2BB-46BC-85FF-1E3E7EA62051}" destId="{1B71A66F-9824-4EA2-B125-EA75914FE425}" srcOrd="0" destOrd="0" presId="urn:microsoft.com/office/officeart/2005/8/layout/orgChart1"/>
    <dgm:cxn modelId="{B3CAC072-557A-47C6-91E3-6A99458A26D0}" type="presParOf" srcId="{1B71A66F-9824-4EA2-B125-EA75914FE425}" destId="{A006BBEB-641F-476E-96E8-2AED5898A43D}" srcOrd="0" destOrd="0" presId="urn:microsoft.com/office/officeart/2005/8/layout/orgChart1"/>
    <dgm:cxn modelId="{4C7422BB-8235-4E93-8E1F-F4CB6C19AF39}" type="presParOf" srcId="{1B71A66F-9824-4EA2-B125-EA75914FE425}" destId="{EFAE2F60-E789-45E8-9516-293BBDD56D4E}" srcOrd="1" destOrd="0" presId="urn:microsoft.com/office/officeart/2005/8/layout/orgChart1"/>
    <dgm:cxn modelId="{8FAF2468-D508-4450-B4D2-F432D4F8BE8B}" type="presParOf" srcId="{685623B1-C2BB-46BC-85FF-1E3E7EA62051}" destId="{97DFFB33-9CE0-4360-84EB-4CE581E55F75}" srcOrd="1" destOrd="0" presId="urn:microsoft.com/office/officeart/2005/8/layout/orgChart1"/>
    <dgm:cxn modelId="{A2F1DC41-8222-401A-AAF1-5675C2350EE2}" type="presParOf" srcId="{685623B1-C2BB-46BC-85FF-1E3E7EA62051}" destId="{F664BB2C-7057-456B-9294-DD303471F46E}" srcOrd="2" destOrd="0" presId="urn:microsoft.com/office/officeart/2005/8/layout/orgChart1"/>
    <dgm:cxn modelId="{9DBDB9B1-C320-41F1-8FB0-65EBDE25FA65}" type="presParOf" srcId="{CED4CC48-9806-4B04-BB2E-9233828FA798}" destId="{76CE0CBA-BEA9-4991-B832-F9F379ACB7DB}" srcOrd="4" destOrd="0" presId="urn:microsoft.com/office/officeart/2005/8/layout/orgChart1"/>
    <dgm:cxn modelId="{830DDCCC-2618-4F40-8AB4-E596E5575168}" type="presParOf" srcId="{CED4CC48-9806-4B04-BB2E-9233828FA798}" destId="{A86F179D-422B-4841-805E-AC69381A44FA}" srcOrd="5" destOrd="0" presId="urn:microsoft.com/office/officeart/2005/8/layout/orgChart1"/>
    <dgm:cxn modelId="{250D1720-85E3-49CF-BAA3-83CAF970AD6A}" type="presParOf" srcId="{A86F179D-422B-4841-805E-AC69381A44FA}" destId="{CFB5798F-A44A-4770-B344-F302949068B3}" srcOrd="0" destOrd="0" presId="urn:microsoft.com/office/officeart/2005/8/layout/orgChart1"/>
    <dgm:cxn modelId="{82B8FEBE-D317-482D-BEF5-AB25A65A1A1F}" type="presParOf" srcId="{CFB5798F-A44A-4770-B344-F302949068B3}" destId="{40C08F77-991E-419E-9F79-878B975D9605}" srcOrd="0" destOrd="0" presId="urn:microsoft.com/office/officeart/2005/8/layout/orgChart1"/>
    <dgm:cxn modelId="{E886FB6B-2ECC-4654-B9DF-B67191230B3E}" type="presParOf" srcId="{CFB5798F-A44A-4770-B344-F302949068B3}" destId="{D0492E58-18EC-43ED-B568-CBDF2880DA61}" srcOrd="1" destOrd="0" presId="urn:microsoft.com/office/officeart/2005/8/layout/orgChart1"/>
    <dgm:cxn modelId="{1148E0F6-F27F-4204-8B82-2FA225B9F61A}" type="presParOf" srcId="{A86F179D-422B-4841-805E-AC69381A44FA}" destId="{76D0B171-985F-4121-9880-205AF02C6563}" srcOrd="1" destOrd="0" presId="urn:microsoft.com/office/officeart/2005/8/layout/orgChart1"/>
    <dgm:cxn modelId="{1A75036B-BEA4-413D-92AF-B86847F426AD}" type="presParOf" srcId="{A86F179D-422B-4841-805E-AC69381A44FA}" destId="{0044CCF2-C256-4D96-AF68-498565411CEC}" srcOrd="2" destOrd="0" presId="urn:microsoft.com/office/officeart/2005/8/layout/orgChart1"/>
    <dgm:cxn modelId="{9C8E710F-2006-4880-876A-01D277EE7583}" type="presParOf" srcId="{A32B33BA-C9CC-46C5-A154-A141955A1BC2}" destId="{904DA102-9880-4CB7-9B53-BC431FB73340}" srcOrd="2" destOrd="0" presId="urn:microsoft.com/office/officeart/2005/8/layout/orgChart1"/>
    <dgm:cxn modelId="{6A9CE8BC-774B-4326-96B1-C2328852B9C8}" type="presParOf" srcId="{CDD015DF-86AF-4673-BB77-FBAF32708A87}" destId="{14CCD7CA-7C7A-47D1-95FD-0D7F8AC2A75A}" srcOrd="12" destOrd="0" presId="urn:microsoft.com/office/officeart/2005/8/layout/orgChart1"/>
    <dgm:cxn modelId="{1688A9C6-AC6E-442C-9650-72AB761D2CCD}" type="presParOf" srcId="{CDD015DF-86AF-4673-BB77-FBAF32708A87}" destId="{A5E36CAF-D3AE-4AD5-AC34-416991C055F9}" srcOrd="13" destOrd="0" presId="urn:microsoft.com/office/officeart/2005/8/layout/orgChart1"/>
    <dgm:cxn modelId="{CF15EE7B-201E-4E6A-AA18-0B8FA405ED97}" type="presParOf" srcId="{A5E36CAF-D3AE-4AD5-AC34-416991C055F9}" destId="{4055B2FA-01D2-442B-9683-F9ABA5441BED}" srcOrd="0" destOrd="0" presId="urn:microsoft.com/office/officeart/2005/8/layout/orgChart1"/>
    <dgm:cxn modelId="{C289A3E5-8220-45D6-A268-02A2EC04A113}" type="presParOf" srcId="{4055B2FA-01D2-442B-9683-F9ABA5441BED}" destId="{4AFA1029-D5C6-4276-A877-5DBB89986F33}" srcOrd="0" destOrd="0" presId="urn:microsoft.com/office/officeart/2005/8/layout/orgChart1"/>
    <dgm:cxn modelId="{0743CC84-BE36-4BF1-93E2-6F3448A4C069}" type="presParOf" srcId="{4055B2FA-01D2-442B-9683-F9ABA5441BED}" destId="{38BCC60B-6BF2-4C0F-B017-F3289AC731FE}" srcOrd="1" destOrd="0" presId="urn:microsoft.com/office/officeart/2005/8/layout/orgChart1"/>
    <dgm:cxn modelId="{98BDFC81-11A4-4D66-AC42-FA8819FAB4EB}" type="presParOf" srcId="{A5E36CAF-D3AE-4AD5-AC34-416991C055F9}" destId="{EE5FF59F-3C2C-4F4C-856A-A204DFF098E6}" srcOrd="1" destOrd="0" presId="urn:microsoft.com/office/officeart/2005/8/layout/orgChart1"/>
    <dgm:cxn modelId="{4CD69443-106F-434C-8E46-8E5C0B65539C}" type="presParOf" srcId="{A5E36CAF-D3AE-4AD5-AC34-416991C055F9}" destId="{2150C163-9EB3-4116-999A-84F496B5116C}" srcOrd="2" destOrd="0" presId="urn:microsoft.com/office/officeart/2005/8/layout/orgChart1"/>
    <dgm:cxn modelId="{B4475BE8-2AB9-45D0-A462-61CEBB2B2F62}" type="presParOf" srcId="{CDD015DF-86AF-4673-BB77-FBAF32708A87}" destId="{C2FA8B44-8849-4DEF-B7C3-ADEED044CF6D}" srcOrd="14" destOrd="0" presId="urn:microsoft.com/office/officeart/2005/8/layout/orgChart1"/>
    <dgm:cxn modelId="{A936C682-418F-4BD3-93A3-B8D4499B6318}" type="presParOf" srcId="{CDD015DF-86AF-4673-BB77-FBAF32708A87}" destId="{8E71A9CF-EB3D-4060-87A9-44F00BC01A1B}" srcOrd="15" destOrd="0" presId="urn:microsoft.com/office/officeart/2005/8/layout/orgChart1"/>
    <dgm:cxn modelId="{9211FD5A-ECF2-40AC-9D12-9C6138B182FF}" type="presParOf" srcId="{8E71A9CF-EB3D-4060-87A9-44F00BC01A1B}" destId="{9141EA27-7FC7-47DB-8CC1-C11B1972CCF0}" srcOrd="0" destOrd="0" presId="urn:microsoft.com/office/officeart/2005/8/layout/orgChart1"/>
    <dgm:cxn modelId="{A6D3F123-EC25-4B74-B6ED-C8AC9BE0471C}" type="presParOf" srcId="{9141EA27-7FC7-47DB-8CC1-C11B1972CCF0}" destId="{119A5C94-2086-42AE-AEFB-A073C539DBB4}" srcOrd="0" destOrd="0" presId="urn:microsoft.com/office/officeart/2005/8/layout/orgChart1"/>
    <dgm:cxn modelId="{2648BF82-C1AC-46F0-8AF2-8C6D62E522D4}" type="presParOf" srcId="{9141EA27-7FC7-47DB-8CC1-C11B1972CCF0}" destId="{11AD21CD-DB7A-4CE8-8099-FD8254AB1073}" srcOrd="1" destOrd="0" presId="urn:microsoft.com/office/officeart/2005/8/layout/orgChart1"/>
    <dgm:cxn modelId="{0307E155-4363-4FC3-A843-70A2635138D2}" type="presParOf" srcId="{8E71A9CF-EB3D-4060-87A9-44F00BC01A1B}" destId="{0794BEE7-92DC-48B1-8E89-6C1044EFF324}" srcOrd="1" destOrd="0" presId="urn:microsoft.com/office/officeart/2005/8/layout/orgChart1"/>
    <dgm:cxn modelId="{67E3C235-70BF-4ACD-81B1-E497749C054E}" type="presParOf" srcId="{8E71A9CF-EB3D-4060-87A9-44F00BC01A1B}" destId="{522DE6E4-64B0-4F3D-A3DD-081FE3455827}" srcOrd="2" destOrd="0" presId="urn:microsoft.com/office/officeart/2005/8/layout/orgChart1"/>
    <dgm:cxn modelId="{03BF24A7-795E-4F43-ADDC-F6E8D54F6B4D}" type="presParOf" srcId="{3CF0153C-3E22-40B2-88CC-AD4DAB8097C2}" destId="{E2ECE6D0-8194-4609-B49C-2AA6547D899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E43723-CBF3-4163-A1DF-5AACD58B66AC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7FDC158-C929-4C03-8DF1-7D64BA27C2BE}">
      <dgm:prSet phldrT="[Text]"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Jon Riester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VP for Enrollment Management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B3AA60A2-9634-4FA5-B1BC-652BF12932C1}" type="parTrans" cxnId="{8E441F7B-A7F5-42E9-9A39-53C0FF202A9F}">
      <dgm:prSet/>
      <dgm:spPr/>
      <dgm:t>
        <a:bodyPr/>
        <a:lstStyle/>
        <a:p>
          <a:endParaRPr lang="en-US"/>
        </a:p>
      </dgm:t>
    </dgm:pt>
    <dgm:pt modelId="{340F3DCD-A360-48E2-BD1E-BE3582F0C4BA}" type="sibTrans" cxnId="{8E441F7B-A7F5-42E9-9A39-53C0FF202A9F}">
      <dgm:prSet/>
      <dgm:spPr/>
      <dgm:t>
        <a:bodyPr/>
        <a:lstStyle/>
        <a:p>
          <a:endParaRPr lang="en-US"/>
        </a:p>
      </dgm:t>
    </dgm:pt>
    <dgm:pt modelId="{12548074-C6C4-4AEF-8E1A-B477CE7FB1EE}">
      <dgm:prSet phldrT="[Text]"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Richard Nash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Director of Financial Aid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2060D3DB-178C-4A00-8710-D3101FCB5772}" type="parTrans" cxnId="{97073930-D95C-4831-ADFD-59C041F27D9A}">
      <dgm:prSet/>
      <dgm:spPr/>
      <dgm:t>
        <a:bodyPr/>
        <a:lstStyle/>
        <a:p>
          <a:endParaRPr lang="en-US"/>
        </a:p>
      </dgm:t>
    </dgm:pt>
    <dgm:pt modelId="{45D5C8C5-15B0-401D-BFD6-7735445241F1}" type="sibTrans" cxnId="{97073930-D95C-4831-ADFD-59C041F27D9A}">
      <dgm:prSet/>
      <dgm:spPr/>
      <dgm:t>
        <a:bodyPr/>
        <a:lstStyle/>
        <a:p>
          <a:endParaRPr lang="en-US"/>
        </a:p>
      </dgm:t>
    </dgm:pt>
    <dgm:pt modelId="{7D0DCFCD-8191-417B-9D0A-17A9F291A586}">
      <dgm:prSet phldrT="[Text]"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Chris Gage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Dean of Admission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3E6A1229-EB37-4441-B62B-01AB05594BCD}" type="parTrans" cxnId="{89936A1C-F326-4B64-A15F-5EF43DF50D05}">
      <dgm:prSet/>
      <dgm:spPr/>
      <dgm:t>
        <a:bodyPr/>
        <a:lstStyle/>
        <a:p>
          <a:endParaRPr lang="en-US"/>
        </a:p>
      </dgm:t>
    </dgm:pt>
    <dgm:pt modelId="{AA6654E8-4B7D-4331-9B6D-C2F73A55AEB0}" type="sibTrans" cxnId="{89936A1C-F326-4B64-A15F-5EF43DF50D05}">
      <dgm:prSet/>
      <dgm:spPr/>
      <dgm:t>
        <a:bodyPr/>
        <a:lstStyle/>
        <a:p>
          <a:endParaRPr lang="en-US"/>
        </a:p>
      </dgm:t>
    </dgm:pt>
    <dgm:pt modelId="{62F1C4F0-F677-4BC5-A2E9-601A7CFCE319}">
      <dgm:prSet custT="1"/>
      <dgm:spPr/>
      <dgm:t>
        <a:bodyPr/>
        <a:lstStyle/>
        <a:p>
          <a:endParaRPr lang="en-US" sz="7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700" dirty="0" smtClean="0">
              <a:latin typeface="+mj-lt"/>
              <a:cs typeface="Times New Roman" pitchFamily="18" charset="0"/>
            </a:rPr>
            <a:t>Jennifer Shelley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Associate Director of Financial Aid &amp; Data Management</a:t>
          </a:r>
        </a:p>
        <a:p>
          <a:endParaRPr lang="en-US" sz="700" dirty="0">
            <a:latin typeface="Times New Roman" pitchFamily="18" charset="0"/>
            <a:cs typeface="Times New Roman" pitchFamily="18" charset="0"/>
          </a:endParaRPr>
        </a:p>
      </dgm:t>
    </dgm:pt>
    <dgm:pt modelId="{0D137B53-BC1B-4099-8ADF-410FEC6A0FF0}" type="parTrans" cxnId="{2B08D9E7-0E4E-4F83-8EB9-FE1C2F0DB54B}">
      <dgm:prSet/>
      <dgm:spPr/>
      <dgm:t>
        <a:bodyPr/>
        <a:lstStyle/>
        <a:p>
          <a:endParaRPr lang="en-US"/>
        </a:p>
      </dgm:t>
    </dgm:pt>
    <dgm:pt modelId="{C8B4EA30-9A63-4D3F-8EA4-C3D880AF4939}" type="sibTrans" cxnId="{2B08D9E7-0E4E-4F83-8EB9-FE1C2F0DB54B}">
      <dgm:prSet/>
      <dgm:spPr/>
      <dgm:t>
        <a:bodyPr/>
        <a:lstStyle/>
        <a:p>
          <a:endParaRPr lang="en-US"/>
        </a:p>
      </dgm:t>
    </dgm:pt>
    <dgm:pt modelId="{5A2BA21A-78E0-4282-B2CB-24D169B8541C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Linda Hunt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Assistant Director of Financial Aid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AF5AA180-2D7C-45CF-B52C-4A9E2AB5443D}" type="parTrans" cxnId="{FDD4FCEB-1C56-40EB-BC45-C8FF44433E01}">
      <dgm:prSet/>
      <dgm:spPr/>
      <dgm:t>
        <a:bodyPr/>
        <a:lstStyle/>
        <a:p>
          <a:endParaRPr lang="en-US"/>
        </a:p>
      </dgm:t>
    </dgm:pt>
    <dgm:pt modelId="{06DE92DA-C3A7-46C5-9226-7070F82D188A}" type="sibTrans" cxnId="{FDD4FCEB-1C56-40EB-BC45-C8FF44433E01}">
      <dgm:prSet/>
      <dgm:spPr/>
      <dgm:t>
        <a:bodyPr/>
        <a:lstStyle/>
        <a:p>
          <a:endParaRPr lang="en-US"/>
        </a:p>
      </dgm:t>
    </dgm:pt>
    <dgm:pt modelId="{FA9B17FD-3E15-4772-8223-DC997F51ABE7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Leslie Carver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Financial Aid Coordinator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B00A0AFD-D734-4F56-A8AC-4B84ACF5599E}" type="parTrans" cxnId="{BFD327E8-E33A-4C3E-A977-2E7FD4A41882}">
      <dgm:prSet/>
      <dgm:spPr/>
      <dgm:t>
        <a:bodyPr/>
        <a:lstStyle/>
        <a:p>
          <a:endParaRPr lang="en-US"/>
        </a:p>
      </dgm:t>
    </dgm:pt>
    <dgm:pt modelId="{E208457E-3EA3-4786-BCE5-7220F0EDB967}" type="sibTrans" cxnId="{BFD327E8-E33A-4C3E-A977-2E7FD4A41882}">
      <dgm:prSet/>
      <dgm:spPr/>
      <dgm:t>
        <a:bodyPr/>
        <a:lstStyle/>
        <a:p>
          <a:endParaRPr lang="en-US"/>
        </a:p>
      </dgm:t>
    </dgm:pt>
    <dgm:pt modelId="{C8C3A0F5-30AF-402C-A6AB-BFD50BAFB4CC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Monica Green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Associate Director of Admission for Multicultural Recruitment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859D5B0A-1575-4ADC-91B4-E496F5269A59}" type="parTrans" cxnId="{B2703FE7-E31D-4DC4-B47F-DDAF76625234}">
      <dgm:prSet/>
      <dgm:spPr/>
      <dgm:t>
        <a:bodyPr/>
        <a:lstStyle/>
        <a:p>
          <a:endParaRPr lang="en-US"/>
        </a:p>
      </dgm:t>
    </dgm:pt>
    <dgm:pt modelId="{41B11053-CE08-4AE0-957F-939F5C76CA6D}" type="sibTrans" cxnId="{B2703FE7-E31D-4DC4-B47F-DDAF76625234}">
      <dgm:prSet/>
      <dgm:spPr/>
      <dgm:t>
        <a:bodyPr/>
        <a:lstStyle/>
        <a:p>
          <a:endParaRPr lang="en-US"/>
        </a:p>
      </dgm:t>
    </dgm:pt>
    <dgm:pt modelId="{1E1D18D6-7A7D-42B1-9ABF-6AE306892E19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Jane Stormer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Associate Director of Admission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24CD8C4D-9FB3-4D72-9F7E-BC045484ED92}" type="parTrans" cxnId="{67344314-7322-4F3B-ABCF-697788EBF382}">
      <dgm:prSet/>
      <dgm:spPr/>
      <dgm:t>
        <a:bodyPr/>
        <a:lstStyle/>
        <a:p>
          <a:endParaRPr lang="en-US"/>
        </a:p>
      </dgm:t>
    </dgm:pt>
    <dgm:pt modelId="{358F9981-1831-449A-9552-830232241694}" type="sibTrans" cxnId="{67344314-7322-4F3B-ABCF-697788EBF382}">
      <dgm:prSet/>
      <dgm:spPr/>
      <dgm:t>
        <a:bodyPr/>
        <a:lstStyle/>
        <a:p>
          <a:endParaRPr lang="en-US"/>
        </a:p>
      </dgm:t>
    </dgm:pt>
    <dgm:pt modelId="{F02079DB-F624-4B2F-87D2-1B01339A5135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Angela Jackinowski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Application Specialist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A4CFEA9A-2701-483E-99AC-64D687FEB17F}" type="parTrans" cxnId="{11391222-F1AC-4354-8245-209CE51E41BC}">
      <dgm:prSet/>
      <dgm:spPr/>
      <dgm:t>
        <a:bodyPr/>
        <a:lstStyle/>
        <a:p>
          <a:endParaRPr lang="en-US"/>
        </a:p>
      </dgm:t>
    </dgm:pt>
    <dgm:pt modelId="{477C55E3-5778-47EA-B73A-7FD2488AF517}" type="sibTrans" cxnId="{11391222-F1AC-4354-8245-209CE51E41BC}">
      <dgm:prSet/>
      <dgm:spPr/>
      <dgm:t>
        <a:bodyPr/>
        <a:lstStyle/>
        <a:p>
          <a:endParaRPr lang="en-US"/>
        </a:p>
      </dgm:t>
    </dgm:pt>
    <dgm:pt modelId="{BBF79EF6-B518-4CFF-9B94-2DD40CF470F6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Barb Sims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Group Visit Coordinator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AE12923A-B931-4B30-B42F-5D103EA04144}" type="parTrans" cxnId="{5EA57681-55CB-436A-979F-065233B71388}">
      <dgm:prSet/>
      <dgm:spPr/>
      <dgm:t>
        <a:bodyPr/>
        <a:lstStyle/>
        <a:p>
          <a:endParaRPr lang="en-US"/>
        </a:p>
      </dgm:t>
    </dgm:pt>
    <dgm:pt modelId="{16C3EB1F-5DF4-40D7-92DD-2696DE1846DE}" type="sibTrans" cxnId="{5EA57681-55CB-436A-979F-065233B71388}">
      <dgm:prSet/>
      <dgm:spPr/>
      <dgm:t>
        <a:bodyPr/>
        <a:lstStyle/>
        <a:p>
          <a:endParaRPr lang="en-US"/>
        </a:p>
      </dgm:t>
    </dgm:pt>
    <dgm:pt modelId="{640BA185-E5EF-4B38-9DA5-28652F032683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Jen Siepler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Assistant Director of Admission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E390D06F-BE2A-4514-9CBF-E0A4B67C5F11}" type="parTrans" cxnId="{B4B24B73-E596-4FC5-90F1-AB211BA03659}">
      <dgm:prSet/>
      <dgm:spPr/>
      <dgm:t>
        <a:bodyPr/>
        <a:lstStyle/>
        <a:p>
          <a:endParaRPr lang="en-US"/>
        </a:p>
      </dgm:t>
    </dgm:pt>
    <dgm:pt modelId="{8BEB5C2F-E88D-47D7-9AEF-8389E2C87722}" type="sibTrans" cxnId="{B4B24B73-E596-4FC5-90F1-AB211BA03659}">
      <dgm:prSet/>
      <dgm:spPr/>
      <dgm:t>
        <a:bodyPr/>
        <a:lstStyle/>
        <a:p>
          <a:endParaRPr lang="en-US"/>
        </a:p>
      </dgm:t>
    </dgm:pt>
    <dgm:pt modelId="{111225EA-EF99-4FC4-9111-761A5BF0625A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Paige Schroeder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Admission Counselor – Multicultural Recruitment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AA8FA6A1-5C87-4E28-8613-BECEFC023211}" type="parTrans" cxnId="{5379933C-4BAE-4608-8E4F-A84DDD3605FE}">
      <dgm:prSet/>
      <dgm:spPr/>
      <dgm:t>
        <a:bodyPr/>
        <a:lstStyle/>
        <a:p>
          <a:endParaRPr lang="en-US"/>
        </a:p>
      </dgm:t>
    </dgm:pt>
    <dgm:pt modelId="{A7923646-8C15-4D1D-A2C5-F686FF83B0A9}" type="sibTrans" cxnId="{5379933C-4BAE-4608-8E4F-A84DDD3605FE}">
      <dgm:prSet/>
      <dgm:spPr/>
      <dgm:t>
        <a:bodyPr/>
        <a:lstStyle/>
        <a:p>
          <a:endParaRPr lang="en-US"/>
        </a:p>
      </dgm:t>
    </dgm:pt>
    <dgm:pt modelId="{2CAF57C7-4644-4029-B7E0-C09554519F0C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Bobby Wade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Admission Counselor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AD9733B1-1923-4BE7-91CB-52CA19CC37DB}" type="parTrans" cxnId="{E0C46892-CECC-46F7-8910-D17E3C929CD3}">
      <dgm:prSet/>
      <dgm:spPr/>
      <dgm:t>
        <a:bodyPr/>
        <a:lstStyle/>
        <a:p>
          <a:endParaRPr lang="en-US"/>
        </a:p>
      </dgm:t>
    </dgm:pt>
    <dgm:pt modelId="{C202BEDB-9865-49A3-BC8F-AE94E2421FF1}" type="sibTrans" cxnId="{E0C46892-CECC-46F7-8910-D17E3C929CD3}">
      <dgm:prSet/>
      <dgm:spPr/>
      <dgm:t>
        <a:bodyPr/>
        <a:lstStyle/>
        <a:p>
          <a:endParaRPr lang="en-US"/>
        </a:p>
      </dgm:t>
    </dgm:pt>
    <dgm:pt modelId="{9F069F5B-DC2A-4EB1-B79F-C2D31D56D39A}">
      <dgm:prSet custT="1"/>
      <dgm:spPr/>
      <dgm:t>
        <a:bodyPr/>
        <a:lstStyle/>
        <a:p>
          <a:r>
            <a:rPr lang="en-US" sz="700" dirty="0" smtClean="0">
              <a:latin typeface="+mj-lt"/>
              <a:cs typeface="Times New Roman" pitchFamily="18" charset="0"/>
            </a:rPr>
            <a:t>Nick King</a:t>
          </a:r>
        </a:p>
        <a:p>
          <a:r>
            <a:rPr lang="en-US" sz="700" dirty="0" smtClean="0">
              <a:latin typeface="+mj-lt"/>
              <a:cs typeface="Times New Roman" pitchFamily="18" charset="0"/>
            </a:rPr>
            <a:t>Admission Counselor</a:t>
          </a:r>
          <a:endParaRPr lang="en-US" sz="700" dirty="0">
            <a:latin typeface="+mj-lt"/>
            <a:cs typeface="Times New Roman" pitchFamily="18" charset="0"/>
          </a:endParaRPr>
        </a:p>
      </dgm:t>
    </dgm:pt>
    <dgm:pt modelId="{869004CC-1549-4476-8EE2-7C40FD39D4CF}" type="parTrans" cxnId="{C595FD9D-155B-4498-B4BC-73B61D7185CB}">
      <dgm:prSet/>
      <dgm:spPr/>
      <dgm:t>
        <a:bodyPr/>
        <a:lstStyle/>
        <a:p>
          <a:endParaRPr lang="en-US"/>
        </a:p>
      </dgm:t>
    </dgm:pt>
    <dgm:pt modelId="{DB308BBB-908D-4EA6-8FF4-8CE87E930D57}" type="sibTrans" cxnId="{C595FD9D-155B-4498-B4BC-73B61D7185CB}">
      <dgm:prSet/>
      <dgm:spPr/>
      <dgm:t>
        <a:bodyPr/>
        <a:lstStyle/>
        <a:p>
          <a:endParaRPr lang="en-US"/>
        </a:p>
      </dgm:t>
    </dgm:pt>
    <dgm:pt modelId="{12C9A393-35D6-4416-8779-F4C3F498AA1E}" type="asst">
      <dgm:prSet custT="1"/>
      <dgm:spPr/>
      <dgm:t>
        <a:bodyPr/>
        <a:lstStyle/>
        <a:p>
          <a:r>
            <a:rPr lang="en-US" sz="700" dirty="0" smtClean="0"/>
            <a:t>Lyn Lyon</a:t>
          </a:r>
        </a:p>
        <a:p>
          <a:r>
            <a:rPr lang="en-US" sz="700" dirty="0" smtClean="0"/>
            <a:t>Campus Visit Coordinator</a:t>
          </a:r>
          <a:endParaRPr lang="en-US" sz="700" dirty="0"/>
        </a:p>
      </dgm:t>
    </dgm:pt>
    <dgm:pt modelId="{EDC5480D-6B6C-428A-89C8-FEFF1FBE2AA9}" type="parTrans" cxnId="{FD3103A6-803E-4768-B3A2-7F27EB29AB7A}">
      <dgm:prSet/>
      <dgm:spPr/>
      <dgm:t>
        <a:bodyPr/>
        <a:lstStyle/>
        <a:p>
          <a:endParaRPr lang="en-US"/>
        </a:p>
      </dgm:t>
    </dgm:pt>
    <dgm:pt modelId="{6EBA7781-A8A4-4F1A-A3DA-8E98B864670E}" type="sibTrans" cxnId="{FD3103A6-803E-4768-B3A2-7F27EB29AB7A}">
      <dgm:prSet/>
      <dgm:spPr/>
      <dgm:t>
        <a:bodyPr/>
        <a:lstStyle/>
        <a:p>
          <a:endParaRPr lang="en-US"/>
        </a:p>
      </dgm:t>
    </dgm:pt>
    <dgm:pt modelId="{50FA7047-5FD0-44D4-AEE5-2C5D41C6FF57}" type="pres">
      <dgm:prSet presAssocID="{32E43723-CBF3-4163-A1DF-5AACD58B66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4F6E06-4543-4270-B551-F7D75CD6CFC3}" type="pres">
      <dgm:prSet presAssocID="{E7FDC158-C929-4C03-8DF1-7D64BA27C2B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82A7BB-E86F-4AFC-B8F4-E6234A335C35}" type="pres">
      <dgm:prSet presAssocID="{E7FDC158-C929-4C03-8DF1-7D64BA27C2BE}" presName="rootComposite1" presStyleCnt="0"/>
      <dgm:spPr/>
      <dgm:t>
        <a:bodyPr/>
        <a:lstStyle/>
        <a:p>
          <a:endParaRPr lang="en-US"/>
        </a:p>
      </dgm:t>
    </dgm:pt>
    <dgm:pt modelId="{1005ADDC-57AD-4D9C-ADF6-D620C18773FA}" type="pres">
      <dgm:prSet presAssocID="{E7FDC158-C929-4C03-8DF1-7D64BA27C2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FD880-434A-45AC-9749-DDAFA0E08C02}" type="pres">
      <dgm:prSet presAssocID="{E7FDC158-C929-4C03-8DF1-7D64BA27C2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DAD6147-4987-4EE5-9E48-AAEBDF91C9B9}" type="pres">
      <dgm:prSet presAssocID="{E7FDC158-C929-4C03-8DF1-7D64BA27C2BE}" presName="hierChild2" presStyleCnt="0"/>
      <dgm:spPr/>
      <dgm:t>
        <a:bodyPr/>
        <a:lstStyle/>
        <a:p>
          <a:endParaRPr lang="en-US"/>
        </a:p>
      </dgm:t>
    </dgm:pt>
    <dgm:pt modelId="{A46F6796-5D77-4B67-980F-D8BE5FEA3BDA}" type="pres">
      <dgm:prSet presAssocID="{2060D3DB-178C-4A00-8710-D3101FCB577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B11F512-F6AE-44A0-BBA8-B9E7059C9C77}" type="pres">
      <dgm:prSet presAssocID="{12548074-C6C4-4AEF-8E1A-B477CE7FB1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911F7E0-68FA-4410-A357-D0BD717AEB52}" type="pres">
      <dgm:prSet presAssocID="{12548074-C6C4-4AEF-8E1A-B477CE7FB1EE}" presName="rootComposite" presStyleCnt="0"/>
      <dgm:spPr/>
      <dgm:t>
        <a:bodyPr/>
        <a:lstStyle/>
        <a:p>
          <a:endParaRPr lang="en-US"/>
        </a:p>
      </dgm:t>
    </dgm:pt>
    <dgm:pt modelId="{9B6F9B42-22BF-4914-91D6-F2A69CE6487F}" type="pres">
      <dgm:prSet presAssocID="{12548074-C6C4-4AEF-8E1A-B477CE7FB1E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938EB-E104-4A3C-B788-CA429C4AC8F0}" type="pres">
      <dgm:prSet presAssocID="{12548074-C6C4-4AEF-8E1A-B477CE7FB1EE}" presName="rootConnector" presStyleLbl="node2" presStyleIdx="0" presStyleCnt="2"/>
      <dgm:spPr/>
      <dgm:t>
        <a:bodyPr/>
        <a:lstStyle/>
        <a:p>
          <a:endParaRPr lang="en-US"/>
        </a:p>
      </dgm:t>
    </dgm:pt>
    <dgm:pt modelId="{B09CD486-A8E4-40B8-9185-2D287EB11A2F}" type="pres">
      <dgm:prSet presAssocID="{12548074-C6C4-4AEF-8E1A-B477CE7FB1EE}" presName="hierChild4" presStyleCnt="0"/>
      <dgm:spPr/>
      <dgm:t>
        <a:bodyPr/>
        <a:lstStyle/>
        <a:p>
          <a:endParaRPr lang="en-US"/>
        </a:p>
      </dgm:t>
    </dgm:pt>
    <dgm:pt modelId="{A3673B8D-D9A0-4CF5-9CD7-228B868CAE2F}" type="pres">
      <dgm:prSet presAssocID="{0D137B53-BC1B-4099-8ADF-410FEC6A0FF0}" presName="Name37" presStyleLbl="parChTrans1D3" presStyleIdx="0" presStyleCnt="7"/>
      <dgm:spPr/>
      <dgm:t>
        <a:bodyPr/>
        <a:lstStyle/>
        <a:p>
          <a:endParaRPr lang="en-US"/>
        </a:p>
      </dgm:t>
    </dgm:pt>
    <dgm:pt modelId="{799F4DC4-49BC-41EC-810E-5114D6F1FBDF}" type="pres">
      <dgm:prSet presAssocID="{62F1C4F0-F677-4BC5-A2E9-601A7CFCE31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743BC5-EAC0-4088-A10D-6188BA926929}" type="pres">
      <dgm:prSet presAssocID="{62F1C4F0-F677-4BC5-A2E9-601A7CFCE319}" presName="rootComposite" presStyleCnt="0"/>
      <dgm:spPr/>
      <dgm:t>
        <a:bodyPr/>
        <a:lstStyle/>
        <a:p>
          <a:endParaRPr lang="en-US"/>
        </a:p>
      </dgm:t>
    </dgm:pt>
    <dgm:pt modelId="{3303D320-631E-4300-83BD-EC68C75A7801}" type="pres">
      <dgm:prSet presAssocID="{62F1C4F0-F677-4BC5-A2E9-601A7CFCE319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031E39-1B29-4DF0-A976-D92E26780241}" type="pres">
      <dgm:prSet presAssocID="{62F1C4F0-F677-4BC5-A2E9-601A7CFCE319}" presName="rootConnector" presStyleLbl="node3" presStyleIdx="0" presStyleCnt="7"/>
      <dgm:spPr/>
      <dgm:t>
        <a:bodyPr/>
        <a:lstStyle/>
        <a:p>
          <a:endParaRPr lang="en-US"/>
        </a:p>
      </dgm:t>
    </dgm:pt>
    <dgm:pt modelId="{BA023A56-C832-4DAF-B6A3-0947B7AE4EEF}" type="pres">
      <dgm:prSet presAssocID="{62F1C4F0-F677-4BC5-A2E9-601A7CFCE319}" presName="hierChild4" presStyleCnt="0"/>
      <dgm:spPr/>
      <dgm:t>
        <a:bodyPr/>
        <a:lstStyle/>
        <a:p>
          <a:endParaRPr lang="en-US"/>
        </a:p>
      </dgm:t>
    </dgm:pt>
    <dgm:pt modelId="{355B3D40-B667-4C35-A6FB-AF674DC5F888}" type="pres">
      <dgm:prSet presAssocID="{62F1C4F0-F677-4BC5-A2E9-601A7CFCE319}" presName="hierChild5" presStyleCnt="0"/>
      <dgm:spPr/>
      <dgm:t>
        <a:bodyPr/>
        <a:lstStyle/>
        <a:p>
          <a:endParaRPr lang="en-US"/>
        </a:p>
      </dgm:t>
    </dgm:pt>
    <dgm:pt modelId="{C6AE615E-46A1-4789-A56B-8A8D7661A597}" type="pres">
      <dgm:prSet presAssocID="{AF5AA180-2D7C-45CF-B52C-4A9E2AB5443D}" presName="Name37" presStyleLbl="parChTrans1D3" presStyleIdx="1" presStyleCnt="7"/>
      <dgm:spPr/>
      <dgm:t>
        <a:bodyPr/>
        <a:lstStyle/>
        <a:p>
          <a:endParaRPr lang="en-US"/>
        </a:p>
      </dgm:t>
    </dgm:pt>
    <dgm:pt modelId="{A412CA67-21A1-46CD-BC84-BDC5370C6D2D}" type="pres">
      <dgm:prSet presAssocID="{5A2BA21A-78E0-4282-B2CB-24D169B854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C54D25-B516-4031-A627-F249197A379D}" type="pres">
      <dgm:prSet presAssocID="{5A2BA21A-78E0-4282-B2CB-24D169B8541C}" presName="rootComposite" presStyleCnt="0"/>
      <dgm:spPr/>
      <dgm:t>
        <a:bodyPr/>
        <a:lstStyle/>
        <a:p>
          <a:endParaRPr lang="en-US"/>
        </a:p>
      </dgm:t>
    </dgm:pt>
    <dgm:pt modelId="{E87715C5-6249-45D8-BB0F-D5A64545A3AB}" type="pres">
      <dgm:prSet presAssocID="{5A2BA21A-78E0-4282-B2CB-24D169B8541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C9D3F3-7B2A-451F-9716-AB2D2613F9BC}" type="pres">
      <dgm:prSet presAssocID="{5A2BA21A-78E0-4282-B2CB-24D169B8541C}" presName="rootConnector" presStyleLbl="node3" presStyleIdx="1" presStyleCnt="7"/>
      <dgm:spPr/>
      <dgm:t>
        <a:bodyPr/>
        <a:lstStyle/>
        <a:p>
          <a:endParaRPr lang="en-US"/>
        </a:p>
      </dgm:t>
    </dgm:pt>
    <dgm:pt modelId="{F14DAA6B-35B4-47C5-B273-1027A1C5EB02}" type="pres">
      <dgm:prSet presAssocID="{5A2BA21A-78E0-4282-B2CB-24D169B8541C}" presName="hierChild4" presStyleCnt="0"/>
      <dgm:spPr/>
      <dgm:t>
        <a:bodyPr/>
        <a:lstStyle/>
        <a:p>
          <a:endParaRPr lang="en-US"/>
        </a:p>
      </dgm:t>
    </dgm:pt>
    <dgm:pt modelId="{905867CD-7C96-4BFE-8817-BCAA71366905}" type="pres">
      <dgm:prSet presAssocID="{5A2BA21A-78E0-4282-B2CB-24D169B8541C}" presName="hierChild5" presStyleCnt="0"/>
      <dgm:spPr/>
      <dgm:t>
        <a:bodyPr/>
        <a:lstStyle/>
        <a:p>
          <a:endParaRPr lang="en-US"/>
        </a:p>
      </dgm:t>
    </dgm:pt>
    <dgm:pt modelId="{132A460B-19B7-4AA9-B97D-CD4F5CC22367}" type="pres">
      <dgm:prSet presAssocID="{B00A0AFD-D734-4F56-A8AC-4B84ACF5599E}" presName="Name37" presStyleLbl="parChTrans1D3" presStyleIdx="2" presStyleCnt="7"/>
      <dgm:spPr/>
      <dgm:t>
        <a:bodyPr/>
        <a:lstStyle/>
        <a:p>
          <a:endParaRPr lang="en-US"/>
        </a:p>
      </dgm:t>
    </dgm:pt>
    <dgm:pt modelId="{0AFA2B2E-2A18-47C6-AE3C-C54C498AF554}" type="pres">
      <dgm:prSet presAssocID="{FA9B17FD-3E15-4772-8223-DC997F51AB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AD27360-EEBB-43DF-B068-D1F790D2E1DF}" type="pres">
      <dgm:prSet presAssocID="{FA9B17FD-3E15-4772-8223-DC997F51ABE7}" presName="rootComposite" presStyleCnt="0"/>
      <dgm:spPr/>
      <dgm:t>
        <a:bodyPr/>
        <a:lstStyle/>
        <a:p>
          <a:endParaRPr lang="en-US"/>
        </a:p>
      </dgm:t>
    </dgm:pt>
    <dgm:pt modelId="{87416633-4FAA-4675-A1EA-BDB47BBC9C0E}" type="pres">
      <dgm:prSet presAssocID="{FA9B17FD-3E15-4772-8223-DC997F51ABE7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EC836E-3E1B-4C8F-BFC3-F32006538DBC}" type="pres">
      <dgm:prSet presAssocID="{FA9B17FD-3E15-4772-8223-DC997F51ABE7}" presName="rootConnector" presStyleLbl="node3" presStyleIdx="2" presStyleCnt="7"/>
      <dgm:spPr/>
      <dgm:t>
        <a:bodyPr/>
        <a:lstStyle/>
        <a:p>
          <a:endParaRPr lang="en-US"/>
        </a:p>
      </dgm:t>
    </dgm:pt>
    <dgm:pt modelId="{69FA0F7C-CD44-4BEA-A83E-EBAF89468047}" type="pres">
      <dgm:prSet presAssocID="{FA9B17FD-3E15-4772-8223-DC997F51ABE7}" presName="hierChild4" presStyleCnt="0"/>
      <dgm:spPr/>
      <dgm:t>
        <a:bodyPr/>
        <a:lstStyle/>
        <a:p>
          <a:endParaRPr lang="en-US"/>
        </a:p>
      </dgm:t>
    </dgm:pt>
    <dgm:pt modelId="{6D6BC9FE-6820-43A9-856D-9021D23A8999}" type="pres">
      <dgm:prSet presAssocID="{FA9B17FD-3E15-4772-8223-DC997F51ABE7}" presName="hierChild5" presStyleCnt="0"/>
      <dgm:spPr/>
      <dgm:t>
        <a:bodyPr/>
        <a:lstStyle/>
        <a:p>
          <a:endParaRPr lang="en-US"/>
        </a:p>
      </dgm:t>
    </dgm:pt>
    <dgm:pt modelId="{D1CF2B3A-348C-4B6B-98DC-576F222D35F6}" type="pres">
      <dgm:prSet presAssocID="{12548074-C6C4-4AEF-8E1A-B477CE7FB1EE}" presName="hierChild5" presStyleCnt="0"/>
      <dgm:spPr/>
      <dgm:t>
        <a:bodyPr/>
        <a:lstStyle/>
        <a:p>
          <a:endParaRPr lang="en-US"/>
        </a:p>
      </dgm:t>
    </dgm:pt>
    <dgm:pt modelId="{246F5377-5849-48ED-BA62-62F204C650C0}" type="pres">
      <dgm:prSet presAssocID="{3E6A1229-EB37-4441-B62B-01AB05594BC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312F592-6D0C-447F-8FD2-A61FD3BEFB89}" type="pres">
      <dgm:prSet presAssocID="{7D0DCFCD-8191-417B-9D0A-17A9F291A5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3A6E8E-37D6-420E-933B-E822C9B4969F}" type="pres">
      <dgm:prSet presAssocID="{7D0DCFCD-8191-417B-9D0A-17A9F291A586}" presName="rootComposite" presStyleCnt="0"/>
      <dgm:spPr/>
      <dgm:t>
        <a:bodyPr/>
        <a:lstStyle/>
        <a:p>
          <a:endParaRPr lang="en-US"/>
        </a:p>
      </dgm:t>
    </dgm:pt>
    <dgm:pt modelId="{712A9810-9CC8-4A00-91C4-5F0D2C2B7EDF}" type="pres">
      <dgm:prSet presAssocID="{7D0DCFCD-8191-417B-9D0A-17A9F291A58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110E4B-EDB0-4CC9-B92B-E9138DD76ABD}" type="pres">
      <dgm:prSet presAssocID="{7D0DCFCD-8191-417B-9D0A-17A9F291A586}" presName="rootConnector" presStyleLbl="node2" presStyleIdx="1" presStyleCnt="2"/>
      <dgm:spPr/>
      <dgm:t>
        <a:bodyPr/>
        <a:lstStyle/>
        <a:p>
          <a:endParaRPr lang="en-US"/>
        </a:p>
      </dgm:t>
    </dgm:pt>
    <dgm:pt modelId="{4B31D5F1-57F7-46F3-93CC-13BC0FF31238}" type="pres">
      <dgm:prSet presAssocID="{7D0DCFCD-8191-417B-9D0A-17A9F291A586}" presName="hierChild4" presStyleCnt="0"/>
      <dgm:spPr/>
      <dgm:t>
        <a:bodyPr/>
        <a:lstStyle/>
        <a:p>
          <a:endParaRPr lang="en-US"/>
        </a:p>
      </dgm:t>
    </dgm:pt>
    <dgm:pt modelId="{239C56D3-6ADD-464F-B1AE-C95D9E4E8159}" type="pres">
      <dgm:prSet presAssocID="{859D5B0A-1575-4ADC-91B4-E496F5269A59}" presName="Name37" presStyleLbl="parChTrans1D3" presStyleIdx="3" presStyleCnt="7"/>
      <dgm:spPr/>
      <dgm:t>
        <a:bodyPr/>
        <a:lstStyle/>
        <a:p>
          <a:endParaRPr lang="en-US"/>
        </a:p>
      </dgm:t>
    </dgm:pt>
    <dgm:pt modelId="{1734B35B-D50B-4A17-92CD-BED2A3417789}" type="pres">
      <dgm:prSet presAssocID="{C8C3A0F5-30AF-402C-A6AB-BFD50BAFB4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3310D0-73B9-4F18-8992-83C1C01B5CCC}" type="pres">
      <dgm:prSet presAssocID="{C8C3A0F5-30AF-402C-A6AB-BFD50BAFB4CC}" presName="rootComposite" presStyleCnt="0"/>
      <dgm:spPr/>
      <dgm:t>
        <a:bodyPr/>
        <a:lstStyle/>
        <a:p>
          <a:endParaRPr lang="en-US"/>
        </a:p>
      </dgm:t>
    </dgm:pt>
    <dgm:pt modelId="{B227CAC0-DF6F-4705-9D61-DE61D98B62B2}" type="pres">
      <dgm:prSet presAssocID="{C8C3A0F5-30AF-402C-A6AB-BFD50BAFB4CC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584477-7E78-48A2-9927-6A2E30A74A51}" type="pres">
      <dgm:prSet presAssocID="{C8C3A0F5-30AF-402C-A6AB-BFD50BAFB4CC}" presName="rootConnector" presStyleLbl="node3" presStyleIdx="3" presStyleCnt="7"/>
      <dgm:spPr/>
      <dgm:t>
        <a:bodyPr/>
        <a:lstStyle/>
        <a:p>
          <a:endParaRPr lang="en-US"/>
        </a:p>
      </dgm:t>
    </dgm:pt>
    <dgm:pt modelId="{FB183261-8FB3-47DD-9857-3988B0B63EA5}" type="pres">
      <dgm:prSet presAssocID="{C8C3A0F5-30AF-402C-A6AB-BFD50BAFB4CC}" presName="hierChild4" presStyleCnt="0"/>
      <dgm:spPr/>
      <dgm:t>
        <a:bodyPr/>
        <a:lstStyle/>
        <a:p>
          <a:endParaRPr lang="en-US"/>
        </a:p>
      </dgm:t>
    </dgm:pt>
    <dgm:pt modelId="{45458570-B232-482C-9AFC-CB23D1C9A7F9}" type="pres">
      <dgm:prSet presAssocID="{E390D06F-BE2A-4514-9CBF-E0A4B67C5F11}" presName="Name37" presStyleLbl="parChTrans1D4" presStyleIdx="0" presStyleCnt="4"/>
      <dgm:spPr/>
      <dgm:t>
        <a:bodyPr/>
        <a:lstStyle/>
        <a:p>
          <a:endParaRPr lang="en-US"/>
        </a:p>
      </dgm:t>
    </dgm:pt>
    <dgm:pt modelId="{9026F876-254B-43FB-9F9D-F73F2E58D040}" type="pres">
      <dgm:prSet presAssocID="{640BA185-E5EF-4B38-9DA5-28652F0326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438874-8DEF-454F-8145-6C82916BCC35}" type="pres">
      <dgm:prSet presAssocID="{640BA185-E5EF-4B38-9DA5-28652F032683}" presName="rootComposite" presStyleCnt="0"/>
      <dgm:spPr/>
      <dgm:t>
        <a:bodyPr/>
        <a:lstStyle/>
        <a:p>
          <a:endParaRPr lang="en-US"/>
        </a:p>
      </dgm:t>
    </dgm:pt>
    <dgm:pt modelId="{138C95A6-3735-4C66-BC20-CCC93EDECB61}" type="pres">
      <dgm:prSet presAssocID="{640BA185-E5EF-4B38-9DA5-28652F032683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3A2A3B-AA8D-44C1-ADD1-030CCB85A9D8}" type="pres">
      <dgm:prSet presAssocID="{640BA185-E5EF-4B38-9DA5-28652F032683}" presName="rootConnector" presStyleLbl="node4" presStyleIdx="0" presStyleCnt="4"/>
      <dgm:spPr/>
      <dgm:t>
        <a:bodyPr/>
        <a:lstStyle/>
        <a:p>
          <a:endParaRPr lang="en-US"/>
        </a:p>
      </dgm:t>
    </dgm:pt>
    <dgm:pt modelId="{ACADABA1-76D5-4E92-A391-0E8AC356F4EC}" type="pres">
      <dgm:prSet presAssocID="{640BA185-E5EF-4B38-9DA5-28652F032683}" presName="hierChild4" presStyleCnt="0"/>
      <dgm:spPr/>
      <dgm:t>
        <a:bodyPr/>
        <a:lstStyle/>
        <a:p>
          <a:endParaRPr lang="en-US"/>
        </a:p>
      </dgm:t>
    </dgm:pt>
    <dgm:pt modelId="{57910559-52AD-4033-9BE7-63CBC1F51081}" type="pres">
      <dgm:prSet presAssocID="{640BA185-E5EF-4B38-9DA5-28652F032683}" presName="hierChild5" presStyleCnt="0"/>
      <dgm:spPr/>
      <dgm:t>
        <a:bodyPr/>
        <a:lstStyle/>
        <a:p>
          <a:endParaRPr lang="en-US"/>
        </a:p>
      </dgm:t>
    </dgm:pt>
    <dgm:pt modelId="{A290EBBC-6857-4E64-926C-59A75558A191}" type="pres">
      <dgm:prSet presAssocID="{AA8FA6A1-5C87-4E28-8613-BECEFC023211}" presName="Name37" presStyleLbl="parChTrans1D4" presStyleIdx="1" presStyleCnt="4"/>
      <dgm:spPr/>
      <dgm:t>
        <a:bodyPr/>
        <a:lstStyle/>
        <a:p>
          <a:endParaRPr lang="en-US"/>
        </a:p>
      </dgm:t>
    </dgm:pt>
    <dgm:pt modelId="{3F840910-52CC-4748-919A-56A89D527740}" type="pres">
      <dgm:prSet presAssocID="{111225EA-EF99-4FC4-9111-761A5BF062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C73E6B-8E1C-4550-B5E2-34E6CA57587D}" type="pres">
      <dgm:prSet presAssocID="{111225EA-EF99-4FC4-9111-761A5BF0625A}" presName="rootComposite" presStyleCnt="0"/>
      <dgm:spPr/>
      <dgm:t>
        <a:bodyPr/>
        <a:lstStyle/>
        <a:p>
          <a:endParaRPr lang="en-US"/>
        </a:p>
      </dgm:t>
    </dgm:pt>
    <dgm:pt modelId="{A5865872-1709-4F43-A5C7-1639411BFE39}" type="pres">
      <dgm:prSet presAssocID="{111225EA-EF99-4FC4-9111-761A5BF0625A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F8CDC-A70F-46FD-B42C-BD50013BC5B6}" type="pres">
      <dgm:prSet presAssocID="{111225EA-EF99-4FC4-9111-761A5BF0625A}" presName="rootConnector" presStyleLbl="node4" presStyleIdx="1" presStyleCnt="4"/>
      <dgm:spPr/>
      <dgm:t>
        <a:bodyPr/>
        <a:lstStyle/>
        <a:p>
          <a:endParaRPr lang="en-US"/>
        </a:p>
      </dgm:t>
    </dgm:pt>
    <dgm:pt modelId="{0B13E96F-DE75-4F66-B393-471532B1559F}" type="pres">
      <dgm:prSet presAssocID="{111225EA-EF99-4FC4-9111-761A5BF0625A}" presName="hierChild4" presStyleCnt="0"/>
      <dgm:spPr/>
      <dgm:t>
        <a:bodyPr/>
        <a:lstStyle/>
        <a:p>
          <a:endParaRPr lang="en-US"/>
        </a:p>
      </dgm:t>
    </dgm:pt>
    <dgm:pt modelId="{DC492582-C1CE-406B-B8AE-41B8F6881325}" type="pres">
      <dgm:prSet presAssocID="{111225EA-EF99-4FC4-9111-761A5BF0625A}" presName="hierChild5" presStyleCnt="0"/>
      <dgm:spPr/>
      <dgm:t>
        <a:bodyPr/>
        <a:lstStyle/>
        <a:p>
          <a:endParaRPr lang="en-US"/>
        </a:p>
      </dgm:t>
    </dgm:pt>
    <dgm:pt modelId="{080E8FDC-02A1-483B-B94B-9B9A45261D4B}" type="pres">
      <dgm:prSet presAssocID="{C8C3A0F5-30AF-402C-A6AB-BFD50BAFB4CC}" presName="hierChild5" presStyleCnt="0"/>
      <dgm:spPr/>
      <dgm:t>
        <a:bodyPr/>
        <a:lstStyle/>
        <a:p>
          <a:endParaRPr lang="en-US"/>
        </a:p>
      </dgm:t>
    </dgm:pt>
    <dgm:pt modelId="{0E945031-CFE6-4DF6-9F77-9AC194B26F3D}" type="pres">
      <dgm:prSet presAssocID="{24CD8C4D-9FB3-4D72-9F7E-BC045484ED92}" presName="Name37" presStyleLbl="parChTrans1D3" presStyleIdx="4" presStyleCnt="7"/>
      <dgm:spPr/>
      <dgm:t>
        <a:bodyPr/>
        <a:lstStyle/>
        <a:p>
          <a:endParaRPr lang="en-US"/>
        </a:p>
      </dgm:t>
    </dgm:pt>
    <dgm:pt modelId="{0390E101-B791-40FA-AC16-3EE9D1FEE15F}" type="pres">
      <dgm:prSet presAssocID="{1E1D18D6-7A7D-42B1-9ABF-6AE306892E1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523574F-0C94-4237-9DB2-3FB22A9550A1}" type="pres">
      <dgm:prSet presAssocID="{1E1D18D6-7A7D-42B1-9ABF-6AE306892E19}" presName="rootComposite" presStyleCnt="0"/>
      <dgm:spPr/>
      <dgm:t>
        <a:bodyPr/>
        <a:lstStyle/>
        <a:p>
          <a:endParaRPr lang="en-US"/>
        </a:p>
      </dgm:t>
    </dgm:pt>
    <dgm:pt modelId="{0ECDD6CE-5C60-4652-9704-843FACBA4D00}" type="pres">
      <dgm:prSet presAssocID="{1E1D18D6-7A7D-42B1-9ABF-6AE306892E19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A64EE-0EE4-4BD1-B344-81575276329E}" type="pres">
      <dgm:prSet presAssocID="{1E1D18D6-7A7D-42B1-9ABF-6AE306892E19}" presName="rootConnector" presStyleLbl="node3" presStyleIdx="4" presStyleCnt="7"/>
      <dgm:spPr/>
      <dgm:t>
        <a:bodyPr/>
        <a:lstStyle/>
        <a:p>
          <a:endParaRPr lang="en-US"/>
        </a:p>
      </dgm:t>
    </dgm:pt>
    <dgm:pt modelId="{E49D6FC3-A5FC-4999-A363-750143678442}" type="pres">
      <dgm:prSet presAssocID="{1E1D18D6-7A7D-42B1-9ABF-6AE306892E19}" presName="hierChild4" presStyleCnt="0"/>
      <dgm:spPr/>
      <dgm:t>
        <a:bodyPr/>
        <a:lstStyle/>
        <a:p>
          <a:endParaRPr lang="en-US"/>
        </a:p>
      </dgm:t>
    </dgm:pt>
    <dgm:pt modelId="{B5AF843F-612F-435E-BA1E-352DA3CFA87B}" type="pres">
      <dgm:prSet presAssocID="{AD9733B1-1923-4BE7-91CB-52CA19CC37DB}" presName="Name37" presStyleLbl="parChTrans1D4" presStyleIdx="2" presStyleCnt="4"/>
      <dgm:spPr/>
      <dgm:t>
        <a:bodyPr/>
        <a:lstStyle/>
        <a:p>
          <a:endParaRPr lang="en-US"/>
        </a:p>
      </dgm:t>
    </dgm:pt>
    <dgm:pt modelId="{2CFD0555-5C92-4C61-8E50-2B04EBDE234D}" type="pres">
      <dgm:prSet presAssocID="{2CAF57C7-4644-4029-B7E0-C09554519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68CA91A-C818-42A5-B1CB-D7DE095B4A8C}" type="pres">
      <dgm:prSet presAssocID="{2CAF57C7-4644-4029-B7E0-C09554519F0C}" presName="rootComposite" presStyleCnt="0"/>
      <dgm:spPr/>
      <dgm:t>
        <a:bodyPr/>
        <a:lstStyle/>
        <a:p>
          <a:endParaRPr lang="en-US"/>
        </a:p>
      </dgm:t>
    </dgm:pt>
    <dgm:pt modelId="{C4F75997-66E2-4F7F-A014-F59F3793FF5A}" type="pres">
      <dgm:prSet presAssocID="{2CAF57C7-4644-4029-B7E0-C09554519F0C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64811B-D625-45C0-B421-EF7A7DA58F80}" type="pres">
      <dgm:prSet presAssocID="{2CAF57C7-4644-4029-B7E0-C09554519F0C}" presName="rootConnector" presStyleLbl="node4" presStyleIdx="2" presStyleCnt="4"/>
      <dgm:spPr/>
      <dgm:t>
        <a:bodyPr/>
        <a:lstStyle/>
        <a:p>
          <a:endParaRPr lang="en-US"/>
        </a:p>
      </dgm:t>
    </dgm:pt>
    <dgm:pt modelId="{CCC8D8F0-20CE-4B2B-A723-5BA553AE7A14}" type="pres">
      <dgm:prSet presAssocID="{2CAF57C7-4644-4029-B7E0-C09554519F0C}" presName="hierChild4" presStyleCnt="0"/>
      <dgm:spPr/>
      <dgm:t>
        <a:bodyPr/>
        <a:lstStyle/>
        <a:p>
          <a:endParaRPr lang="en-US"/>
        </a:p>
      </dgm:t>
    </dgm:pt>
    <dgm:pt modelId="{7FA767C5-0F4A-443A-B07E-5F3AB6C0AADA}" type="pres">
      <dgm:prSet presAssocID="{2CAF57C7-4644-4029-B7E0-C09554519F0C}" presName="hierChild5" presStyleCnt="0"/>
      <dgm:spPr/>
      <dgm:t>
        <a:bodyPr/>
        <a:lstStyle/>
        <a:p>
          <a:endParaRPr lang="en-US"/>
        </a:p>
      </dgm:t>
    </dgm:pt>
    <dgm:pt modelId="{FE691AC3-A756-4C22-A87A-BBC4D7FFD54E}" type="pres">
      <dgm:prSet presAssocID="{869004CC-1549-4476-8EE2-7C40FD39D4CF}" presName="Name37" presStyleLbl="parChTrans1D4" presStyleIdx="3" presStyleCnt="4"/>
      <dgm:spPr/>
      <dgm:t>
        <a:bodyPr/>
        <a:lstStyle/>
        <a:p>
          <a:endParaRPr lang="en-US"/>
        </a:p>
      </dgm:t>
    </dgm:pt>
    <dgm:pt modelId="{217D99B1-447C-4F7B-84B3-711314AEEBCF}" type="pres">
      <dgm:prSet presAssocID="{9F069F5B-DC2A-4EB1-B79F-C2D31D56D3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B5D034-8E99-419F-A055-EEF6DB8F5D0E}" type="pres">
      <dgm:prSet presAssocID="{9F069F5B-DC2A-4EB1-B79F-C2D31D56D39A}" presName="rootComposite" presStyleCnt="0"/>
      <dgm:spPr/>
      <dgm:t>
        <a:bodyPr/>
        <a:lstStyle/>
        <a:p>
          <a:endParaRPr lang="en-US"/>
        </a:p>
      </dgm:t>
    </dgm:pt>
    <dgm:pt modelId="{EEF1CDF1-EE3A-4EF3-98F5-82823F23A26F}" type="pres">
      <dgm:prSet presAssocID="{9F069F5B-DC2A-4EB1-B79F-C2D31D56D39A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6555DA-AC32-4A0A-B04F-635A9E36BF89}" type="pres">
      <dgm:prSet presAssocID="{9F069F5B-DC2A-4EB1-B79F-C2D31D56D39A}" presName="rootConnector" presStyleLbl="node4" presStyleIdx="3" presStyleCnt="4"/>
      <dgm:spPr/>
      <dgm:t>
        <a:bodyPr/>
        <a:lstStyle/>
        <a:p>
          <a:endParaRPr lang="en-US"/>
        </a:p>
      </dgm:t>
    </dgm:pt>
    <dgm:pt modelId="{A3AEB02F-ACC8-4801-99C2-0DAD27A390F1}" type="pres">
      <dgm:prSet presAssocID="{9F069F5B-DC2A-4EB1-B79F-C2D31D56D39A}" presName="hierChild4" presStyleCnt="0"/>
      <dgm:spPr/>
      <dgm:t>
        <a:bodyPr/>
        <a:lstStyle/>
        <a:p>
          <a:endParaRPr lang="en-US"/>
        </a:p>
      </dgm:t>
    </dgm:pt>
    <dgm:pt modelId="{5925851E-5144-4EE3-9E65-D01BD3E7652F}" type="pres">
      <dgm:prSet presAssocID="{9F069F5B-DC2A-4EB1-B79F-C2D31D56D39A}" presName="hierChild5" presStyleCnt="0"/>
      <dgm:spPr/>
      <dgm:t>
        <a:bodyPr/>
        <a:lstStyle/>
        <a:p>
          <a:endParaRPr lang="en-US"/>
        </a:p>
      </dgm:t>
    </dgm:pt>
    <dgm:pt modelId="{5399D331-3CF6-42BA-92BD-1B44CFF00AB8}" type="pres">
      <dgm:prSet presAssocID="{1E1D18D6-7A7D-42B1-9ABF-6AE306892E19}" presName="hierChild5" presStyleCnt="0"/>
      <dgm:spPr/>
      <dgm:t>
        <a:bodyPr/>
        <a:lstStyle/>
        <a:p>
          <a:endParaRPr lang="en-US"/>
        </a:p>
      </dgm:t>
    </dgm:pt>
    <dgm:pt modelId="{C9C236DB-6F30-484C-9BD3-6D2A3A3FF41C}" type="pres">
      <dgm:prSet presAssocID="{A4CFEA9A-2701-483E-99AC-64D687FEB17F}" presName="Name37" presStyleLbl="parChTrans1D3" presStyleIdx="5" presStyleCnt="7"/>
      <dgm:spPr/>
      <dgm:t>
        <a:bodyPr/>
        <a:lstStyle/>
        <a:p>
          <a:endParaRPr lang="en-US"/>
        </a:p>
      </dgm:t>
    </dgm:pt>
    <dgm:pt modelId="{928479B6-2089-48B7-8623-67AA6CA372A1}" type="pres">
      <dgm:prSet presAssocID="{F02079DB-F624-4B2F-87D2-1B01339A51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4C99502-CC80-41D0-A7FD-A77A565F38A2}" type="pres">
      <dgm:prSet presAssocID="{F02079DB-F624-4B2F-87D2-1B01339A5135}" presName="rootComposite" presStyleCnt="0"/>
      <dgm:spPr/>
      <dgm:t>
        <a:bodyPr/>
        <a:lstStyle/>
        <a:p>
          <a:endParaRPr lang="en-US"/>
        </a:p>
      </dgm:t>
    </dgm:pt>
    <dgm:pt modelId="{669A8CEC-E291-4CB2-A56F-DEAA4CB6D171}" type="pres">
      <dgm:prSet presAssocID="{F02079DB-F624-4B2F-87D2-1B01339A5135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913D95-FEB7-4B8F-828D-EBCB186B7971}" type="pres">
      <dgm:prSet presAssocID="{F02079DB-F624-4B2F-87D2-1B01339A5135}" presName="rootConnector" presStyleLbl="node3" presStyleIdx="5" presStyleCnt="7"/>
      <dgm:spPr/>
      <dgm:t>
        <a:bodyPr/>
        <a:lstStyle/>
        <a:p>
          <a:endParaRPr lang="en-US"/>
        </a:p>
      </dgm:t>
    </dgm:pt>
    <dgm:pt modelId="{F7AA3CD0-4CF5-4BEF-B736-2FEC3ED86BEA}" type="pres">
      <dgm:prSet presAssocID="{F02079DB-F624-4B2F-87D2-1B01339A5135}" presName="hierChild4" presStyleCnt="0"/>
      <dgm:spPr/>
      <dgm:t>
        <a:bodyPr/>
        <a:lstStyle/>
        <a:p>
          <a:endParaRPr lang="en-US"/>
        </a:p>
      </dgm:t>
    </dgm:pt>
    <dgm:pt modelId="{AB7CE140-983E-4B07-858B-9460F992228F}" type="pres">
      <dgm:prSet presAssocID="{F02079DB-F624-4B2F-87D2-1B01339A5135}" presName="hierChild5" presStyleCnt="0"/>
      <dgm:spPr/>
      <dgm:t>
        <a:bodyPr/>
        <a:lstStyle/>
        <a:p>
          <a:endParaRPr lang="en-US"/>
        </a:p>
      </dgm:t>
    </dgm:pt>
    <dgm:pt modelId="{1EAA116F-B586-42D0-A9A3-64AB0D8819DE}" type="pres">
      <dgm:prSet presAssocID="{AE12923A-B931-4B30-B42F-5D103EA04144}" presName="Name37" presStyleLbl="parChTrans1D3" presStyleIdx="6" presStyleCnt="7"/>
      <dgm:spPr/>
      <dgm:t>
        <a:bodyPr/>
        <a:lstStyle/>
        <a:p>
          <a:endParaRPr lang="en-US"/>
        </a:p>
      </dgm:t>
    </dgm:pt>
    <dgm:pt modelId="{40219E10-88E3-41A5-BFDD-C82325AB1323}" type="pres">
      <dgm:prSet presAssocID="{BBF79EF6-B518-4CFF-9B94-2DD40CF470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FEC65CF-38A3-4E69-A93D-86A02EEB489C}" type="pres">
      <dgm:prSet presAssocID="{BBF79EF6-B518-4CFF-9B94-2DD40CF470F6}" presName="rootComposite" presStyleCnt="0"/>
      <dgm:spPr/>
      <dgm:t>
        <a:bodyPr/>
        <a:lstStyle/>
        <a:p>
          <a:endParaRPr lang="en-US"/>
        </a:p>
      </dgm:t>
    </dgm:pt>
    <dgm:pt modelId="{2A5319F9-BE01-4FCA-8E7B-228FC1CDC63D}" type="pres">
      <dgm:prSet presAssocID="{BBF79EF6-B518-4CFF-9B94-2DD40CF470F6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0D33E-18EB-4900-A13F-4A316045B0EA}" type="pres">
      <dgm:prSet presAssocID="{BBF79EF6-B518-4CFF-9B94-2DD40CF470F6}" presName="rootConnector" presStyleLbl="node3" presStyleIdx="6" presStyleCnt="7"/>
      <dgm:spPr/>
      <dgm:t>
        <a:bodyPr/>
        <a:lstStyle/>
        <a:p>
          <a:endParaRPr lang="en-US"/>
        </a:p>
      </dgm:t>
    </dgm:pt>
    <dgm:pt modelId="{B785C675-557B-40D8-A2ED-FC76BFCB8D73}" type="pres">
      <dgm:prSet presAssocID="{BBF79EF6-B518-4CFF-9B94-2DD40CF470F6}" presName="hierChild4" presStyleCnt="0"/>
      <dgm:spPr/>
      <dgm:t>
        <a:bodyPr/>
        <a:lstStyle/>
        <a:p>
          <a:endParaRPr lang="en-US"/>
        </a:p>
      </dgm:t>
    </dgm:pt>
    <dgm:pt modelId="{9251331A-2E5F-4C61-8D8F-CEA644B700BE}" type="pres">
      <dgm:prSet presAssocID="{BBF79EF6-B518-4CFF-9B94-2DD40CF470F6}" presName="hierChild5" presStyleCnt="0"/>
      <dgm:spPr/>
      <dgm:t>
        <a:bodyPr/>
        <a:lstStyle/>
        <a:p>
          <a:endParaRPr lang="en-US"/>
        </a:p>
      </dgm:t>
    </dgm:pt>
    <dgm:pt modelId="{E127EC0D-0BDB-4A37-BA62-F51C37A6CDAA}" type="pres">
      <dgm:prSet presAssocID="{7D0DCFCD-8191-417B-9D0A-17A9F291A586}" presName="hierChild5" presStyleCnt="0"/>
      <dgm:spPr/>
      <dgm:t>
        <a:bodyPr/>
        <a:lstStyle/>
        <a:p>
          <a:endParaRPr lang="en-US"/>
        </a:p>
      </dgm:t>
    </dgm:pt>
    <dgm:pt modelId="{A105D5CF-D908-43F6-A1CF-588706315EFA}" type="pres">
      <dgm:prSet presAssocID="{E7FDC158-C929-4C03-8DF1-7D64BA27C2BE}" presName="hierChild3" presStyleCnt="0"/>
      <dgm:spPr/>
      <dgm:t>
        <a:bodyPr/>
        <a:lstStyle/>
        <a:p>
          <a:endParaRPr lang="en-US"/>
        </a:p>
      </dgm:t>
    </dgm:pt>
    <dgm:pt modelId="{BB3226FB-E619-455F-A367-6C303DED2E24}" type="pres">
      <dgm:prSet presAssocID="{EDC5480D-6B6C-428A-89C8-FEFF1FBE2AA9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DE43854D-6A07-4202-9BF8-EAF613826A1A}" type="pres">
      <dgm:prSet presAssocID="{12C9A393-35D6-4416-8779-F4C3F498AA1E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D9BB97-CF49-44B9-9502-366D0B9F218E}" type="pres">
      <dgm:prSet presAssocID="{12C9A393-35D6-4416-8779-F4C3F498AA1E}" presName="rootComposite3" presStyleCnt="0"/>
      <dgm:spPr/>
      <dgm:t>
        <a:bodyPr/>
        <a:lstStyle/>
        <a:p>
          <a:endParaRPr lang="en-US"/>
        </a:p>
      </dgm:t>
    </dgm:pt>
    <dgm:pt modelId="{7C041622-E28D-4A76-83A3-BC78DA4052BE}" type="pres">
      <dgm:prSet presAssocID="{12C9A393-35D6-4416-8779-F4C3F498AA1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F3E71B-3891-4C60-905E-EC63C4F7AA77}" type="pres">
      <dgm:prSet presAssocID="{12C9A393-35D6-4416-8779-F4C3F498AA1E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76E33D8-43ED-4DE0-86E6-E515D53955AD}" type="pres">
      <dgm:prSet presAssocID="{12C9A393-35D6-4416-8779-F4C3F498AA1E}" presName="hierChild6" presStyleCnt="0"/>
      <dgm:spPr/>
      <dgm:t>
        <a:bodyPr/>
        <a:lstStyle/>
        <a:p>
          <a:endParaRPr lang="en-US"/>
        </a:p>
      </dgm:t>
    </dgm:pt>
    <dgm:pt modelId="{412C1865-F545-45DF-A54C-602BDE70D507}" type="pres">
      <dgm:prSet presAssocID="{12C9A393-35D6-4416-8779-F4C3F498AA1E}" presName="hierChild7" presStyleCnt="0"/>
      <dgm:spPr/>
      <dgm:t>
        <a:bodyPr/>
        <a:lstStyle/>
        <a:p>
          <a:endParaRPr lang="en-US"/>
        </a:p>
      </dgm:t>
    </dgm:pt>
  </dgm:ptLst>
  <dgm:cxnLst>
    <dgm:cxn modelId="{6B45D3CC-E537-43BE-99E9-0942697AF2A6}" type="presOf" srcId="{24CD8C4D-9FB3-4D72-9F7E-BC045484ED92}" destId="{0E945031-CFE6-4DF6-9F77-9AC194B26F3D}" srcOrd="0" destOrd="0" presId="urn:microsoft.com/office/officeart/2005/8/layout/orgChart1"/>
    <dgm:cxn modelId="{832FA4AC-8A7A-4080-90C6-33600298D871}" type="presOf" srcId="{32E43723-CBF3-4163-A1DF-5AACD58B66AC}" destId="{50FA7047-5FD0-44D4-AEE5-2C5D41C6FF57}" srcOrd="0" destOrd="0" presId="urn:microsoft.com/office/officeart/2005/8/layout/orgChart1"/>
    <dgm:cxn modelId="{FB098056-8321-424E-8042-08AA31AB1C03}" type="presOf" srcId="{12548074-C6C4-4AEF-8E1A-B477CE7FB1EE}" destId="{9B6F9B42-22BF-4914-91D6-F2A69CE6487F}" srcOrd="0" destOrd="0" presId="urn:microsoft.com/office/officeart/2005/8/layout/orgChart1"/>
    <dgm:cxn modelId="{0D4219CE-2622-4231-9BBF-D1C7D3CC189C}" type="presOf" srcId="{869004CC-1549-4476-8EE2-7C40FD39D4CF}" destId="{FE691AC3-A756-4C22-A87A-BBC4D7FFD54E}" srcOrd="0" destOrd="0" presId="urn:microsoft.com/office/officeart/2005/8/layout/orgChart1"/>
    <dgm:cxn modelId="{B40CAAB5-27A8-4718-A2FF-BF8E445ADA94}" type="presOf" srcId="{5A2BA21A-78E0-4282-B2CB-24D169B8541C}" destId="{E87715C5-6249-45D8-BB0F-D5A64545A3AB}" srcOrd="0" destOrd="0" presId="urn:microsoft.com/office/officeart/2005/8/layout/orgChart1"/>
    <dgm:cxn modelId="{FDD4FCEB-1C56-40EB-BC45-C8FF44433E01}" srcId="{12548074-C6C4-4AEF-8E1A-B477CE7FB1EE}" destId="{5A2BA21A-78E0-4282-B2CB-24D169B8541C}" srcOrd="1" destOrd="0" parTransId="{AF5AA180-2D7C-45CF-B52C-4A9E2AB5443D}" sibTransId="{06DE92DA-C3A7-46C5-9226-7070F82D188A}"/>
    <dgm:cxn modelId="{67344314-7322-4F3B-ABCF-697788EBF382}" srcId="{7D0DCFCD-8191-417B-9D0A-17A9F291A586}" destId="{1E1D18D6-7A7D-42B1-9ABF-6AE306892E19}" srcOrd="1" destOrd="0" parTransId="{24CD8C4D-9FB3-4D72-9F7E-BC045484ED92}" sibTransId="{358F9981-1831-449A-9552-830232241694}"/>
    <dgm:cxn modelId="{689E4C89-9AEB-485B-A0C1-FA8C74A24667}" type="presOf" srcId="{C8C3A0F5-30AF-402C-A6AB-BFD50BAFB4CC}" destId="{B227CAC0-DF6F-4705-9D61-DE61D98B62B2}" srcOrd="0" destOrd="0" presId="urn:microsoft.com/office/officeart/2005/8/layout/orgChart1"/>
    <dgm:cxn modelId="{69A8264E-5E39-44B8-91CB-57CC89C8637E}" type="presOf" srcId="{859D5B0A-1575-4ADC-91B4-E496F5269A59}" destId="{239C56D3-6ADD-464F-B1AE-C95D9E4E8159}" srcOrd="0" destOrd="0" presId="urn:microsoft.com/office/officeart/2005/8/layout/orgChart1"/>
    <dgm:cxn modelId="{C9589F7F-377E-4588-8026-1C71A56B1AD0}" type="presOf" srcId="{640BA185-E5EF-4B38-9DA5-28652F032683}" destId="{138C95A6-3735-4C66-BC20-CCC93EDECB61}" srcOrd="0" destOrd="0" presId="urn:microsoft.com/office/officeart/2005/8/layout/orgChart1"/>
    <dgm:cxn modelId="{7F2BB94A-B613-4115-B00C-E942051714A8}" type="presOf" srcId="{12C9A393-35D6-4416-8779-F4C3F498AA1E}" destId="{AFF3E71B-3891-4C60-905E-EC63C4F7AA77}" srcOrd="1" destOrd="0" presId="urn:microsoft.com/office/officeart/2005/8/layout/orgChart1"/>
    <dgm:cxn modelId="{5D40CB9A-6F5A-4CBF-BF3F-3FA8ED0D7DC3}" type="presOf" srcId="{AF5AA180-2D7C-45CF-B52C-4A9E2AB5443D}" destId="{C6AE615E-46A1-4789-A56B-8A8D7661A597}" srcOrd="0" destOrd="0" presId="urn:microsoft.com/office/officeart/2005/8/layout/orgChart1"/>
    <dgm:cxn modelId="{8E441F7B-A7F5-42E9-9A39-53C0FF202A9F}" srcId="{32E43723-CBF3-4163-A1DF-5AACD58B66AC}" destId="{E7FDC158-C929-4C03-8DF1-7D64BA27C2BE}" srcOrd="0" destOrd="0" parTransId="{B3AA60A2-9634-4FA5-B1BC-652BF12932C1}" sibTransId="{340F3DCD-A360-48E2-BD1E-BE3582F0C4BA}"/>
    <dgm:cxn modelId="{B4B24B73-E596-4FC5-90F1-AB211BA03659}" srcId="{C8C3A0F5-30AF-402C-A6AB-BFD50BAFB4CC}" destId="{640BA185-E5EF-4B38-9DA5-28652F032683}" srcOrd="0" destOrd="0" parTransId="{E390D06F-BE2A-4514-9CBF-E0A4B67C5F11}" sibTransId="{8BEB5C2F-E88D-47D7-9AEF-8389E2C87722}"/>
    <dgm:cxn modelId="{0BF5D601-330C-4E7E-BBB9-20426A8A4E11}" type="presOf" srcId="{F02079DB-F624-4B2F-87D2-1B01339A5135}" destId="{669A8CEC-E291-4CB2-A56F-DEAA4CB6D171}" srcOrd="0" destOrd="0" presId="urn:microsoft.com/office/officeart/2005/8/layout/orgChart1"/>
    <dgm:cxn modelId="{ACCB4BEE-50CD-433C-A99F-174FF5B1DECF}" type="presOf" srcId="{BBF79EF6-B518-4CFF-9B94-2DD40CF470F6}" destId="{2A5319F9-BE01-4FCA-8E7B-228FC1CDC63D}" srcOrd="0" destOrd="0" presId="urn:microsoft.com/office/officeart/2005/8/layout/orgChart1"/>
    <dgm:cxn modelId="{A1470856-A977-4637-823B-69DA1704AB09}" type="presOf" srcId="{AA8FA6A1-5C87-4E28-8613-BECEFC023211}" destId="{A290EBBC-6857-4E64-926C-59A75558A191}" srcOrd="0" destOrd="0" presId="urn:microsoft.com/office/officeart/2005/8/layout/orgChart1"/>
    <dgm:cxn modelId="{10418793-FA02-44B1-8A0D-3A7200DCEDA6}" type="presOf" srcId="{5A2BA21A-78E0-4282-B2CB-24D169B8541C}" destId="{BDC9D3F3-7B2A-451F-9716-AB2D2613F9BC}" srcOrd="1" destOrd="0" presId="urn:microsoft.com/office/officeart/2005/8/layout/orgChart1"/>
    <dgm:cxn modelId="{485F296E-26B6-42A8-95E9-A733D17D475B}" type="presOf" srcId="{12C9A393-35D6-4416-8779-F4C3F498AA1E}" destId="{7C041622-E28D-4A76-83A3-BC78DA4052BE}" srcOrd="0" destOrd="0" presId="urn:microsoft.com/office/officeart/2005/8/layout/orgChart1"/>
    <dgm:cxn modelId="{24A2F3D7-E9EE-44D9-A51F-49E605C4B41D}" type="presOf" srcId="{111225EA-EF99-4FC4-9111-761A5BF0625A}" destId="{68DF8CDC-A70F-46FD-B42C-BD50013BC5B6}" srcOrd="1" destOrd="0" presId="urn:microsoft.com/office/officeart/2005/8/layout/orgChart1"/>
    <dgm:cxn modelId="{5EA57681-55CB-436A-979F-065233B71388}" srcId="{7D0DCFCD-8191-417B-9D0A-17A9F291A586}" destId="{BBF79EF6-B518-4CFF-9B94-2DD40CF470F6}" srcOrd="3" destOrd="0" parTransId="{AE12923A-B931-4B30-B42F-5D103EA04144}" sibTransId="{16C3EB1F-5DF4-40D7-92DD-2696DE1846DE}"/>
    <dgm:cxn modelId="{89936A1C-F326-4B64-A15F-5EF43DF50D05}" srcId="{E7FDC158-C929-4C03-8DF1-7D64BA27C2BE}" destId="{7D0DCFCD-8191-417B-9D0A-17A9F291A586}" srcOrd="1" destOrd="0" parTransId="{3E6A1229-EB37-4441-B62B-01AB05594BCD}" sibTransId="{AA6654E8-4B7D-4331-9B6D-C2F73A55AEB0}"/>
    <dgm:cxn modelId="{C595FD9D-155B-4498-B4BC-73B61D7185CB}" srcId="{1E1D18D6-7A7D-42B1-9ABF-6AE306892E19}" destId="{9F069F5B-DC2A-4EB1-B79F-C2D31D56D39A}" srcOrd="1" destOrd="0" parTransId="{869004CC-1549-4476-8EE2-7C40FD39D4CF}" sibTransId="{DB308BBB-908D-4EA6-8FF4-8CE87E930D57}"/>
    <dgm:cxn modelId="{CBD87F0B-FD94-49C9-80AB-2F7B53B0EE41}" type="presOf" srcId="{9F069F5B-DC2A-4EB1-B79F-C2D31D56D39A}" destId="{EEF1CDF1-EE3A-4EF3-98F5-82823F23A26F}" srcOrd="0" destOrd="0" presId="urn:microsoft.com/office/officeart/2005/8/layout/orgChart1"/>
    <dgm:cxn modelId="{98C7C84C-7AEB-4BBB-BD2A-2E5F801C3792}" type="presOf" srcId="{1E1D18D6-7A7D-42B1-9ABF-6AE306892E19}" destId="{A62A64EE-0EE4-4BD1-B344-81575276329E}" srcOrd="1" destOrd="0" presId="urn:microsoft.com/office/officeart/2005/8/layout/orgChart1"/>
    <dgm:cxn modelId="{565B79E6-E443-4484-9AF1-02385667E791}" type="presOf" srcId="{7D0DCFCD-8191-417B-9D0A-17A9F291A586}" destId="{68110E4B-EDB0-4CC9-B92B-E9138DD76ABD}" srcOrd="1" destOrd="0" presId="urn:microsoft.com/office/officeart/2005/8/layout/orgChart1"/>
    <dgm:cxn modelId="{4A6BAD5D-F486-4D25-9E77-8C60568D21BF}" type="presOf" srcId="{FA9B17FD-3E15-4772-8223-DC997F51ABE7}" destId="{87416633-4FAA-4675-A1EA-BDB47BBC9C0E}" srcOrd="0" destOrd="0" presId="urn:microsoft.com/office/officeart/2005/8/layout/orgChart1"/>
    <dgm:cxn modelId="{0BF4CDD3-6D1F-46C3-96F0-A1751AFF46FD}" type="presOf" srcId="{AD9733B1-1923-4BE7-91CB-52CA19CC37DB}" destId="{B5AF843F-612F-435E-BA1E-352DA3CFA87B}" srcOrd="0" destOrd="0" presId="urn:microsoft.com/office/officeart/2005/8/layout/orgChart1"/>
    <dgm:cxn modelId="{38C2D2EA-3769-4AE5-ABD5-DDBD8F731524}" type="presOf" srcId="{7D0DCFCD-8191-417B-9D0A-17A9F291A586}" destId="{712A9810-9CC8-4A00-91C4-5F0D2C2B7EDF}" srcOrd="0" destOrd="0" presId="urn:microsoft.com/office/officeart/2005/8/layout/orgChart1"/>
    <dgm:cxn modelId="{3B734319-8F0D-472D-8286-D2798587126A}" type="presOf" srcId="{2CAF57C7-4644-4029-B7E0-C09554519F0C}" destId="{F864811B-D625-45C0-B421-EF7A7DA58F80}" srcOrd="1" destOrd="0" presId="urn:microsoft.com/office/officeart/2005/8/layout/orgChart1"/>
    <dgm:cxn modelId="{904DC071-EFFA-4019-AF5F-74E19E496112}" type="presOf" srcId="{3E6A1229-EB37-4441-B62B-01AB05594BCD}" destId="{246F5377-5849-48ED-BA62-62F204C650C0}" srcOrd="0" destOrd="0" presId="urn:microsoft.com/office/officeart/2005/8/layout/orgChart1"/>
    <dgm:cxn modelId="{D3C6A6A2-B5F9-44AC-B6FD-C17368BD494A}" type="presOf" srcId="{E7FDC158-C929-4C03-8DF1-7D64BA27C2BE}" destId="{1005ADDC-57AD-4D9C-ADF6-D620C18773FA}" srcOrd="0" destOrd="0" presId="urn:microsoft.com/office/officeart/2005/8/layout/orgChart1"/>
    <dgm:cxn modelId="{112F63E2-16B9-4EF3-9577-31B9D06008FB}" type="presOf" srcId="{E7FDC158-C929-4C03-8DF1-7D64BA27C2BE}" destId="{C03FD880-434A-45AC-9749-DDAFA0E08C02}" srcOrd="1" destOrd="0" presId="urn:microsoft.com/office/officeart/2005/8/layout/orgChart1"/>
    <dgm:cxn modelId="{E0C46892-CECC-46F7-8910-D17E3C929CD3}" srcId="{1E1D18D6-7A7D-42B1-9ABF-6AE306892E19}" destId="{2CAF57C7-4644-4029-B7E0-C09554519F0C}" srcOrd="0" destOrd="0" parTransId="{AD9733B1-1923-4BE7-91CB-52CA19CC37DB}" sibTransId="{C202BEDB-9865-49A3-BC8F-AE94E2421FF1}"/>
    <dgm:cxn modelId="{DFAEA7A0-7D37-44AE-9B4F-AEFE9F6512DF}" type="presOf" srcId="{E390D06F-BE2A-4514-9CBF-E0A4B67C5F11}" destId="{45458570-B232-482C-9AFC-CB23D1C9A7F9}" srcOrd="0" destOrd="0" presId="urn:microsoft.com/office/officeart/2005/8/layout/orgChart1"/>
    <dgm:cxn modelId="{78F568BC-AD21-4715-8645-009824657CA6}" type="presOf" srcId="{C8C3A0F5-30AF-402C-A6AB-BFD50BAFB4CC}" destId="{97584477-7E78-48A2-9927-6A2E30A74A51}" srcOrd="1" destOrd="0" presId="urn:microsoft.com/office/officeart/2005/8/layout/orgChart1"/>
    <dgm:cxn modelId="{FD3103A6-803E-4768-B3A2-7F27EB29AB7A}" srcId="{E7FDC158-C929-4C03-8DF1-7D64BA27C2BE}" destId="{12C9A393-35D6-4416-8779-F4C3F498AA1E}" srcOrd="2" destOrd="0" parTransId="{EDC5480D-6B6C-428A-89C8-FEFF1FBE2AA9}" sibTransId="{6EBA7781-A8A4-4F1A-A3DA-8E98B864670E}"/>
    <dgm:cxn modelId="{45E900A6-05BB-4AEF-92F3-8A35D27FDEDD}" type="presOf" srcId="{F02079DB-F624-4B2F-87D2-1B01339A5135}" destId="{E0913D95-FEB7-4B8F-828D-EBCB186B7971}" srcOrd="1" destOrd="0" presId="urn:microsoft.com/office/officeart/2005/8/layout/orgChart1"/>
    <dgm:cxn modelId="{2B08D9E7-0E4E-4F83-8EB9-FE1C2F0DB54B}" srcId="{12548074-C6C4-4AEF-8E1A-B477CE7FB1EE}" destId="{62F1C4F0-F677-4BC5-A2E9-601A7CFCE319}" srcOrd="0" destOrd="0" parTransId="{0D137B53-BC1B-4099-8ADF-410FEC6A0FF0}" sibTransId="{C8B4EA30-9A63-4D3F-8EA4-C3D880AF4939}"/>
    <dgm:cxn modelId="{BFD327E8-E33A-4C3E-A977-2E7FD4A41882}" srcId="{12548074-C6C4-4AEF-8E1A-B477CE7FB1EE}" destId="{FA9B17FD-3E15-4772-8223-DC997F51ABE7}" srcOrd="2" destOrd="0" parTransId="{B00A0AFD-D734-4F56-A8AC-4B84ACF5599E}" sibTransId="{E208457E-3EA3-4786-BCE5-7220F0EDB967}"/>
    <dgm:cxn modelId="{057FD884-972E-4B83-BF17-4CC53B87708D}" type="presOf" srcId="{1E1D18D6-7A7D-42B1-9ABF-6AE306892E19}" destId="{0ECDD6CE-5C60-4652-9704-843FACBA4D00}" srcOrd="0" destOrd="0" presId="urn:microsoft.com/office/officeart/2005/8/layout/orgChart1"/>
    <dgm:cxn modelId="{7676E382-E4D3-4C42-9EC4-08B72BA0B1EC}" type="presOf" srcId="{12548074-C6C4-4AEF-8E1A-B477CE7FB1EE}" destId="{004938EB-E104-4A3C-B788-CA429C4AC8F0}" srcOrd="1" destOrd="0" presId="urn:microsoft.com/office/officeart/2005/8/layout/orgChart1"/>
    <dgm:cxn modelId="{64424FCE-D76A-4D2F-A32B-E4A085F96C56}" type="presOf" srcId="{111225EA-EF99-4FC4-9111-761A5BF0625A}" destId="{A5865872-1709-4F43-A5C7-1639411BFE39}" srcOrd="0" destOrd="0" presId="urn:microsoft.com/office/officeart/2005/8/layout/orgChart1"/>
    <dgm:cxn modelId="{AD244B80-46F5-4547-852F-2E18B54D1E18}" type="presOf" srcId="{62F1C4F0-F677-4BC5-A2E9-601A7CFCE319}" destId="{3303D320-631E-4300-83BD-EC68C75A7801}" srcOrd="0" destOrd="0" presId="urn:microsoft.com/office/officeart/2005/8/layout/orgChart1"/>
    <dgm:cxn modelId="{0E218221-CA05-4E75-A269-F536C4B45CE1}" type="presOf" srcId="{FA9B17FD-3E15-4772-8223-DC997F51ABE7}" destId="{D9EC836E-3E1B-4C8F-BFC3-F32006538DBC}" srcOrd="1" destOrd="0" presId="urn:microsoft.com/office/officeart/2005/8/layout/orgChart1"/>
    <dgm:cxn modelId="{1BED5B9C-7861-479C-B577-7E018CA30487}" type="presOf" srcId="{2CAF57C7-4644-4029-B7E0-C09554519F0C}" destId="{C4F75997-66E2-4F7F-A014-F59F3793FF5A}" srcOrd="0" destOrd="0" presId="urn:microsoft.com/office/officeart/2005/8/layout/orgChart1"/>
    <dgm:cxn modelId="{97073930-D95C-4831-ADFD-59C041F27D9A}" srcId="{E7FDC158-C929-4C03-8DF1-7D64BA27C2BE}" destId="{12548074-C6C4-4AEF-8E1A-B477CE7FB1EE}" srcOrd="0" destOrd="0" parTransId="{2060D3DB-178C-4A00-8710-D3101FCB5772}" sibTransId="{45D5C8C5-15B0-401D-BFD6-7735445241F1}"/>
    <dgm:cxn modelId="{8F60FEEB-EF91-4467-9B4D-1964342F2578}" type="presOf" srcId="{0D137B53-BC1B-4099-8ADF-410FEC6A0FF0}" destId="{A3673B8D-D9A0-4CF5-9CD7-228B868CAE2F}" srcOrd="0" destOrd="0" presId="urn:microsoft.com/office/officeart/2005/8/layout/orgChart1"/>
    <dgm:cxn modelId="{B2703FE7-E31D-4DC4-B47F-DDAF76625234}" srcId="{7D0DCFCD-8191-417B-9D0A-17A9F291A586}" destId="{C8C3A0F5-30AF-402C-A6AB-BFD50BAFB4CC}" srcOrd="0" destOrd="0" parTransId="{859D5B0A-1575-4ADC-91B4-E496F5269A59}" sibTransId="{41B11053-CE08-4AE0-957F-939F5C76CA6D}"/>
    <dgm:cxn modelId="{F0EE48D7-13A0-4A92-9E10-2776579AE2C3}" type="presOf" srcId="{B00A0AFD-D734-4F56-A8AC-4B84ACF5599E}" destId="{132A460B-19B7-4AA9-B97D-CD4F5CC22367}" srcOrd="0" destOrd="0" presId="urn:microsoft.com/office/officeart/2005/8/layout/orgChart1"/>
    <dgm:cxn modelId="{91D1C455-A67D-46C0-B707-3036952A3AE4}" type="presOf" srcId="{AE12923A-B931-4B30-B42F-5D103EA04144}" destId="{1EAA116F-B586-42D0-A9A3-64AB0D8819DE}" srcOrd="0" destOrd="0" presId="urn:microsoft.com/office/officeart/2005/8/layout/orgChart1"/>
    <dgm:cxn modelId="{E4998C00-7076-40FA-9C4B-B0F419F80982}" type="presOf" srcId="{2060D3DB-178C-4A00-8710-D3101FCB5772}" destId="{A46F6796-5D77-4B67-980F-D8BE5FEA3BDA}" srcOrd="0" destOrd="0" presId="urn:microsoft.com/office/officeart/2005/8/layout/orgChart1"/>
    <dgm:cxn modelId="{1E4748D6-31C3-4E1E-88E7-01B3CA7AB1C4}" type="presOf" srcId="{A4CFEA9A-2701-483E-99AC-64D687FEB17F}" destId="{C9C236DB-6F30-484C-9BD3-6D2A3A3FF41C}" srcOrd="0" destOrd="0" presId="urn:microsoft.com/office/officeart/2005/8/layout/orgChart1"/>
    <dgm:cxn modelId="{63F27C93-B0DF-4A05-BD56-E2C1C44DDF22}" type="presOf" srcId="{9F069F5B-DC2A-4EB1-B79F-C2D31D56D39A}" destId="{8A6555DA-AC32-4A0A-B04F-635A9E36BF89}" srcOrd="1" destOrd="0" presId="urn:microsoft.com/office/officeart/2005/8/layout/orgChart1"/>
    <dgm:cxn modelId="{4E9F662A-285B-4332-9039-C2838AFD7283}" type="presOf" srcId="{640BA185-E5EF-4B38-9DA5-28652F032683}" destId="{B73A2A3B-AA8D-44C1-ADD1-030CCB85A9D8}" srcOrd="1" destOrd="0" presId="urn:microsoft.com/office/officeart/2005/8/layout/orgChart1"/>
    <dgm:cxn modelId="{11391222-F1AC-4354-8245-209CE51E41BC}" srcId="{7D0DCFCD-8191-417B-9D0A-17A9F291A586}" destId="{F02079DB-F624-4B2F-87D2-1B01339A5135}" srcOrd="2" destOrd="0" parTransId="{A4CFEA9A-2701-483E-99AC-64D687FEB17F}" sibTransId="{477C55E3-5778-47EA-B73A-7FD2488AF517}"/>
    <dgm:cxn modelId="{4E3254F8-63FF-4A0F-8BB3-815967AB2446}" type="presOf" srcId="{EDC5480D-6B6C-428A-89C8-FEFF1FBE2AA9}" destId="{BB3226FB-E619-455F-A367-6C303DED2E24}" srcOrd="0" destOrd="0" presId="urn:microsoft.com/office/officeart/2005/8/layout/orgChart1"/>
    <dgm:cxn modelId="{5379933C-4BAE-4608-8E4F-A84DDD3605FE}" srcId="{C8C3A0F5-30AF-402C-A6AB-BFD50BAFB4CC}" destId="{111225EA-EF99-4FC4-9111-761A5BF0625A}" srcOrd="1" destOrd="0" parTransId="{AA8FA6A1-5C87-4E28-8613-BECEFC023211}" sibTransId="{A7923646-8C15-4D1D-A2C5-F686FF83B0A9}"/>
    <dgm:cxn modelId="{26FC5D41-F960-4DE7-A87A-05B09B03CB42}" type="presOf" srcId="{62F1C4F0-F677-4BC5-A2E9-601A7CFCE319}" destId="{ED031E39-1B29-4DF0-A976-D92E26780241}" srcOrd="1" destOrd="0" presId="urn:microsoft.com/office/officeart/2005/8/layout/orgChart1"/>
    <dgm:cxn modelId="{E4B77DB2-611D-4CF9-AC41-64424227B6AC}" type="presOf" srcId="{BBF79EF6-B518-4CFF-9B94-2DD40CF470F6}" destId="{4900D33E-18EB-4900-A13F-4A316045B0EA}" srcOrd="1" destOrd="0" presId="urn:microsoft.com/office/officeart/2005/8/layout/orgChart1"/>
    <dgm:cxn modelId="{8EFC1F6D-1F25-4BE9-885F-0B7E0062E893}" type="presParOf" srcId="{50FA7047-5FD0-44D4-AEE5-2C5D41C6FF57}" destId="{1C4F6E06-4543-4270-B551-F7D75CD6CFC3}" srcOrd="0" destOrd="0" presId="urn:microsoft.com/office/officeart/2005/8/layout/orgChart1"/>
    <dgm:cxn modelId="{1F1A4849-082E-4950-98D7-034352018B92}" type="presParOf" srcId="{1C4F6E06-4543-4270-B551-F7D75CD6CFC3}" destId="{6682A7BB-E86F-4AFC-B8F4-E6234A335C35}" srcOrd="0" destOrd="0" presId="urn:microsoft.com/office/officeart/2005/8/layout/orgChart1"/>
    <dgm:cxn modelId="{E78DC1A3-B5A5-4B63-BD85-46CF0130293F}" type="presParOf" srcId="{6682A7BB-E86F-4AFC-B8F4-E6234A335C35}" destId="{1005ADDC-57AD-4D9C-ADF6-D620C18773FA}" srcOrd="0" destOrd="0" presId="urn:microsoft.com/office/officeart/2005/8/layout/orgChart1"/>
    <dgm:cxn modelId="{8B023A4E-A896-47FB-9135-F6A01E1B3AC0}" type="presParOf" srcId="{6682A7BB-E86F-4AFC-B8F4-E6234A335C35}" destId="{C03FD880-434A-45AC-9749-DDAFA0E08C02}" srcOrd="1" destOrd="0" presId="urn:microsoft.com/office/officeart/2005/8/layout/orgChart1"/>
    <dgm:cxn modelId="{0E8627C6-D663-4B08-A20B-132256AD1B00}" type="presParOf" srcId="{1C4F6E06-4543-4270-B551-F7D75CD6CFC3}" destId="{2DAD6147-4987-4EE5-9E48-AAEBDF91C9B9}" srcOrd="1" destOrd="0" presId="urn:microsoft.com/office/officeart/2005/8/layout/orgChart1"/>
    <dgm:cxn modelId="{5ECCCC09-9864-4A37-8ED9-2042921F4244}" type="presParOf" srcId="{2DAD6147-4987-4EE5-9E48-AAEBDF91C9B9}" destId="{A46F6796-5D77-4B67-980F-D8BE5FEA3BDA}" srcOrd="0" destOrd="0" presId="urn:microsoft.com/office/officeart/2005/8/layout/orgChart1"/>
    <dgm:cxn modelId="{244772F6-6EFA-4B55-A081-071A8410A17A}" type="presParOf" srcId="{2DAD6147-4987-4EE5-9E48-AAEBDF91C9B9}" destId="{1B11F512-F6AE-44A0-BBA8-B9E7059C9C77}" srcOrd="1" destOrd="0" presId="urn:microsoft.com/office/officeart/2005/8/layout/orgChart1"/>
    <dgm:cxn modelId="{0270A2A6-2A63-4A10-9FEF-459F6D54E5AE}" type="presParOf" srcId="{1B11F512-F6AE-44A0-BBA8-B9E7059C9C77}" destId="{F911F7E0-68FA-4410-A357-D0BD717AEB52}" srcOrd="0" destOrd="0" presId="urn:microsoft.com/office/officeart/2005/8/layout/orgChart1"/>
    <dgm:cxn modelId="{0E9EF271-72A5-4BB3-ABAE-869228ED7ADA}" type="presParOf" srcId="{F911F7E0-68FA-4410-A357-D0BD717AEB52}" destId="{9B6F9B42-22BF-4914-91D6-F2A69CE6487F}" srcOrd="0" destOrd="0" presId="urn:microsoft.com/office/officeart/2005/8/layout/orgChart1"/>
    <dgm:cxn modelId="{7F627448-8F31-422A-B8D7-30F5C1B1A0D0}" type="presParOf" srcId="{F911F7E0-68FA-4410-A357-D0BD717AEB52}" destId="{004938EB-E104-4A3C-B788-CA429C4AC8F0}" srcOrd="1" destOrd="0" presId="urn:microsoft.com/office/officeart/2005/8/layout/orgChart1"/>
    <dgm:cxn modelId="{D2DBA9D2-9FE5-4317-B425-959A841A45C6}" type="presParOf" srcId="{1B11F512-F6AE-44A0-BBA8-B9E7059C9C77}" destId="{B09CD486-A8E4-40B8-9185-2D287EB11A2F}" srcOrd="1" destOrd="0" presId="urn:microsoft.com/office/officeart/2005/8/layout/orgChart1"/>
    <dgm:cxn modelId="{8C9E1D19-CA29-4B0A-B835-9CA00B2C3C8E}" type="presParOf" srcId="{B09CD486-A8E4-40B8-9185-2D287EB11A2F}" destId="{A3673B8D-D9A0-4CF5-9CD7-228B868CAE2F}" srcOrd="0" destOrd="0" presId="urn:microsoft.com/office/officeart/2005/8/layout/orgChart1"/>
    <dgm:cxn modelId="{857448B7-BBC9-4667-80C4-5F78B106B65E}" type="presParOf" srcId="{B09CD486-A8E4-40B8-9185-2D287EB11A2F}" destId="{799F4DC4-49BC-41EC-810E-5114D6F1FBDF}" srcOrd="1" destOrd="0" presId="urn:microsoft.com/office/officeart/2005/8/layout/orgChart1"/>
    <dgm:cxn modelId="{88DEA546-A43B-43F2-AF6B-1B9690945134}" type="presParOf" srcId="{799F4DC4-49BC-41EC-810E-5114D6F1FBDF}" destId="{F3743BC5-EAC0-4088-A10D-6188BA926929}" srcOrd="0" destOrd="0" presId="urn:microsoft.com/office/officeart/2005/8/layout/orgChart1"/>
    <dgm:cxn modelId="{4C2999D8-4F00-4B4F-B036-0C604F5686A6}" type="presParOf" srcId="{F3743BC5-EAC0-4088-A10D-6188BA926929}" destId="{3303D320-631E-4300-83BD-EC68C75A7801}" srcOrd="0" destOrd="0" presId="urn:microsoft.com/office/officeart/2005/8/layout/orgChart1"/>
    <dgm:cxn modelId="{56B0C2C1-A32B-4A8E-916B-7BF22A6E4B13}" type="presParOf" srcId="{F3743BC5-EAC0-4088-A10D-6188BA926929}" destId="{ED031E39-1B29-4DF0-A976-D92E26780241}" srcOrd="1" destOrd="0" presId="urn:microsoft.com/office/officeart/2005/8/layout/orgChart1"/>
    <dgm:cxn modelId="{69EDD3E6-E21B-4C81-900F-3D362CA1D9CF}" type="presParOf" srcId="{799F4DC4-49BC-41EC-810E-5114D6F1FBDF}" destId="{BA023A56-C832-4DAF-B6A3-0947B7AE4EEF}" srcOrd="1" destOrd="0" presId="urn:microsoft.com/office/officeart/2005/8/layout/orgChart1"/>
    <dgm:cxn modelId="{30534AD9-0DDA-442D-8613-5160D8685043}" type="presParOf" srcId="{799F4DC4-49BC-41EC-810E-5114D6F1FBDF}" destId="{355B3D40-B667-4C35-A6FB-AF674DC5F888}" srcOrd="2" destOrd="0" presId="urn:microsoft.com/office/officeart/2005/8/layout/orgChart1"/>
    <dgm:cxn modelId="{DB3208C4-59D0-4F9E-A8F9-D040397967FD}" type="presParOf" srcId="{B09CD486-A8E4-40B8-9185-2D287EB11A2F}" destId="{C6AE615E-46A1-4789-A56B-8A8D7661A597}" srcOrd="2" destOrd="0" presId="urn:microsoft.com/office/officeart/2005/8/layout/orgChart1"/>
    <dgm:cxn modelId="{6CE8ED37-EF44-4C4F-A7F9-4ABBD19C74CC}" type="presParOf" srcId="{B09CD486-A8E4-40B8-9185-2D287EB11A2F}" destId="{A412CA67-21A1-46CD-BC84-BDC5370C6D2D}" srcOrd="3" destOrd="0" presId="urn:microsoft.com/office/officeart/2005/8/layout/orgChart1"/>
    <dgm:cxn modelId="{3B14B420-261F-4D62-95F6-B77F60382BA3}" type="presParOf" srcId="{A412CA67-21A1-46CD-BC84-BDC5370C6D2D}" destId="{41C54D25-B516-4031-A627-F249197A379D}" srcOrd="0" destOrd="0" presId="urn:microsoft.com/office/officeart/2005/8/layout/orgChart1"/>
    <dgm:cxn modelId="{0D50BAEC-5537-4E87-82DF-8003AD133D4D}" type="presParOf" srcId="{41C54D25-B516-4031-A627-F249197A379D}" destId="{E87715C5-6249-45D8-BB0F-D5A64545A3AB}" srcOrd="0" destOrd="0" presId="urn:microsoft.com/office/officeart/2005/8/layout/orgChart1"/>
    <dgm:cxn modelId="{E0576009-F989-4F04-9089-5A6F40F764BE}" type="presParOf" srcId="{41C54D25-B516-4031-A627-F249197A379D}" destId="{BDC9D3F3-7B2A-451F-9716-AB2D2613F9BC}" srcOrd="1" destOrd="0" presId="urn:microsoft.com/office/officeart/2005/8/layout/orgChart1"/>
    <dgm:cxn modelId="{52C11DD6-ED47-4C61-B91D-66F1314E86F4}" type="presParOf" srcId="{A412CA67-21A1-46CD-BC84-BDC5370C6D2D}" destId="{F14DAA6B-35B4-47C5-B273-1027A1C5EB02}" srcOrd="1" destOrd="0" presId="urn:microsoft.com/office/officeart/2005/8/layout/orgChart1"/>
    <dgm:cxn modelId="{22F33074-0B90-453E-B5F8-86838DC7F078}" type="presParOf" srcId="{A412CA67-21A1-46CD-BC84-BDC5370C6D2D}" destId="{905867CD-7C96-4BFE-8817-BCAA71366905}" srcOrd="2" destOrd="0" presId="urn:microsoft.com/office/officeart/2005/8/layout/orgChart1"/>
    <dgm:cxn modelId="{E4E7FA27-E74A-4A38-93F8-48194A4B3E88}" type="presParOf" srcId="{B09CD486-A8E4-40B8-9185-2D287EB11A2F}" destId="{132A460B-19B7-4AA9-B97D-CD4F5CC22367}" srcOrd="4" destOrd="0" presId="urn:microsoft.com/office/officeart/2005/8/layout/orgChart1"/>
    <dgm:cxn modelId="{E1616319-1E69-4329-8F78-52DC177B3D32}" type="presParOf" srcId="{B09CD486-A8E4-40B8-9185-2D287EB11A2F}" destId="{0AFA2B2E-2A18-47C6-AE3C-C54C498AF554}" srcOrd="5" destOrd="0" presId="urn:microsoft.com/office/officeart/2005/8/layout/orgChart1"/>
    <dgm:cxn modelId="{7C7BB25F-359A-45B3-A4ED-E2D05808F35C}" type="presParOf" srcId="{0AFA2B2E-2A18-47C6-AE3C-C54C498AF554}" destId="{2AD27360-EEBB-43DF-B068-D1F790D2E1DF}" srcOrd="0" destOrd="0" presId="urn:microsoft.com/office/officeart/2005/8/layout/orgChart1"/>
    <dgm:cxn modelId="{A2EC091B-A727-4EEA-80E9-3F3C978E840E}" type="presParOf" srcId="{2AD27360-EEBB-43DF-B068-D1F790D2E1DF}" destId="{87416633-4FAA-4675-A1EA-BDB47BBC9C0E}" srcOrd="0" destOrd="0" presId="urn:microsoft.com/office/officeart/2005/8/layout/orgChart1"/>
    <dgm:cxn modelId="{A7F28497-84BF-41D0-ABDF-C5DE31A6070D}" type="presParOf" srcId="{2AD27360-EEBB-43DF-B068-D1F790D2E1DF}" destId="{D9EC836E-3E1B-4C8F-BFC3-F32006538DBC}" srcOrd="1" destOrd="0" presId="urn:microsoft.com/office/officeart/2005/8/layout/orgChart1"/>
    <dgm:cxn modelId="{C323DAF3-3E9D-4BA7-B2CA-EBA083E8428C}" type="presParOf" srcId="{0AFA2B2E-2A18-47C6-AE3C-C54C498AF554}" destId="{69FA0F7C-CD44-4BEA-A83E-EBAF89468047}" srcOrd="1" destOrd="0" presId="urn:microsoft.com/office/officeart/2005/8/layout/orgChart1"/>
    <dgm:cxn modelId="{6BD57A7A-9108-477B-9E1D-5A2089ACFAEE}" type="presParOf" srcId="{0AFA2B2E-2A18-47C6-AE3C-C54C498AF554}" destId="{6D6BC9FE-6820-43A9-856D-9021D23A8999}" srcOrd="2" destOrd="0" presId="urn:microsoft.com/office/officeart/2005/8/layout/orgChart1"/>
    <dgm:cxn modelId="{BCDEE808-AABF-49E4-A2BB-C59B1783FD10}" type="presParOf" srcId="{1B11F512-F6AE-44A0-BBA8-B9E7059C9C77}" destId="{D1CF2B3A-348C-4B6B-98DC-576F222D35F6}" srcOrd="2" destOrd="0" presId="urn:microsoft.com/office/officeart/2005/8/layout/orgChart1"/>
    <dgm:cxn modelId="{AB78D2BE-A5D3-45E1-BB6E-E2A22C994748}" type="presParOf" srcId="{2DAD6147-4987-4EE5-9E48-AAEBDF91C9B9}" destId="{246F5377-5849-48ED-BA62-62F204C650C0}" srcOrd="2" destOrd="0" presId="urn:microsoft.com/office/officeart/2005/8/layout/orgChart1"/>
    <dgm:cxn modelId="{A5032559-FDC3-48EC-96DC-7622C11C7D9F}" type="presParOf" srcId="{2DAD6147-4987-4EE5-9E48-AAEBDF91C9B9}" destId="{E312F592-6D0C-447F-8FD2-A61FD3BEFB89}" srcOrd="3" destOrd="0" presId="urn:microsoft.com/office/officeart/2005/8/layout/orgChart1"/>
    <dgm:cxn modelId="{61B2939F-33F2-475D-80CB-C84B5C6BFCA7}" type="presParOf" srcId="{E312F592-6D0C-447F-8FD2-A61FD3BEFB89}" destId="{193A6E8E-37D6-420E-933B-E822C9B4969F}" srcOrd="0" destOrd="0" presId="urn:microsoft.com/office/officeart/2005/8/layout/orgChart1"/>
    <dgm:cxn modelId="{750515F2-6D86-48D5-B30F-D265026FDB21}" type="presParOf" srcId="{193A6E8E-37D6-420E-933B-E822C9B4969F}" destId="{712A9810-9CC8-4A00-91C4-5F0D2C2B7EDF}" srcOrd="0" destOrd="0" presId="urn:microsoft.com/office/officeart/2005/8/layout/orgChart1"/>
    <dgm:cxn modelId="{C1C785A6-157F-44E4-8A57-E96A6F9FD70F}" type="presParOf" srcId="{193A6E8E-37D6-420E-933B-E822C9B4969F}" destId="{68110E4B-EDB0-4CC9-B92B-E9138DD76ABD}" srcOrd="1" destOrd="0" presId="urn:microsoft.com/office/officeart/2005/8/layout/orgChart1"/>
    <dgm:cxn modelId="{7963BD49-9514-4B0E-B3AA-DC6B494955E0}" type="presParOf" srcId="{E312F592-6D0C-447F-8FD2-A61FD3BEFB89}" destId="{4B31D5F1-57F7-46F3-93CC-13BC0FF31238}" srcOrd="1" destOrd="0" presId="urn:microsoft.com/office/officeart/2005/8/layout/orgChart1"/>
    <dgm:cxn modelId="{85EF9FE5-B2D3-4D31-9D70-0A3E6CB6924F}" type="presParOf" srcId="{4B31D5F1-57F7-46F3-93CC-13BC0FF31238}" destId="{239C56D3-6ADD-464F-B1AE-C95D9E4E8159}" srcOrd="0" destOrd="0" presId="urn:microsoft.com/office/officeart/2005/8/layout/orgChart1"/>
    <dgm:cxn modelId="{11C51C11-CF58-4377-BA4E-D8EF6F98E3D4}" type="presParOf" srcId="{4B31D5F1-57F7-46F3-93CC-13BC0FF31238}" destId="{1734B35B-D50B-4A17-92CD-BED2A3417789}" srcOrd="1" destOrd="0" presId="urn:microsoft.com/office/officeart/2005/8/layout/orgChart1"/>
    <dgm:cxn modelId="{90077E95-FED4-422A-9CC8-24D2C65ACC30}" type="presParOf" srcId="{1734B35B-D50B-4A17-92CD-BED2A3417789}" destId="{233310D0-73B9-4F18-8992-83C1C01B5CCC}" srcOrd="0" destOrd="0" presId="urn:microsoft.com/office/officeart/2005/8/layout/orgChart1"/>
    <dgm:cxn modelId="{E9C221FA-A5D9-4019-98F2-0E380D53CD35}" type="presParOf" srcId="{233310D0-73B9-4F18-8992-83C1C01B5CCC}" destId="{B227CAC0-DF6F-4705-9D61-DE61D98B62B2}" srcOrd="0" destOrd="0" presId="urn:microsoft.com/office/officeart/2005/8/layout/orgChart1"/>
    <dgm:cxn modelId="{0BA6ADDD-C874-430E-BF79-9E2DD246D07A}" type="presParOf" srcId="{233310D0-73B9-4F18-8992-83C1C01B5CCC}" destId="{97584477-7E78-48A2-9927-6A2E30A74A51}" srcOrd="1" destOrd="0" presId="urn:microsoft.com/office/officeart/2005/8/layout/orgChart1"/>
    <dgm:cxn modelId="{3F5C938E-CE07-464D-9856-297592C56C59}" type="presParOf" srcId="{1734B35B-D50B-4A17-92CD-BED2A3417789}" destId="{FB183261-8FB3-47DD-9857-3988B0B63EA5}" srcOrd="1" destOrd="0" presId="urn:microsoft.com/office/officeart/2005/8/layout/orgChart1"/>
    <dgm:cxn modelId="{42FF8D46-71FC-4031-A719-01B718BA377C}" type="presParOf" srcId="{FB183261-8FB3-47DD-9857-3988B0B63EA5}" destId="{45458570-B232-482C-9AFC-CB23D1C9A7F9}" srcOrd="0" destOrd="0" presId="urn:microsoft.com/office/officeart/2005/8/layout/orgChart1"/>
    <dgm:cxn modelId="{1B7018B7-276E-45AE-B6B9-2F0C7A21367C}" type="presParOf" srcId="{FB183261-8FB3-47DD-9857-3988B0B63EA5}" destId="{9026F876-254B-43FB-9F9D-F73F2E58D040}" srcOrd="1" destOrd="0" presId="urn:microsoft.com/office/officeart/2005/8/layout/orgChart1"/>
    <dgm:cxn modelId="{5D9F39EB-2682-4CCE-A1C4-852EE0AB3D36}" type="presParOf" srcId="{9026F876-254B-43FB-9F9D-F73F2E58D040}" destId="{EA438874-8DEF-454F-8145-6C82916BCC35}" srcOrd="0" destOrd="0" presId="urn:microsoft.com/office/officeart/2005/8/layout/orgChart1"/>
    <dgm:cxn modelId="{D75802CD-DA6C-44F8-8A33-2ADAF7A69428}" type="presParOf" srcId="{EA438874-8DEF-454F-8145-6C82916BCC35}" destId="{138C95A6-3735-4C66-BC20-CCC93EDECB61}" srcOrd="0" destOrd="0" presId="urn:microsoft.com/office/officeart/2005/8/layout/orgChart1"/>
    <dgm:cxn modelId="{A0D7A9E0-C5BA-423E-AEA9-F45791E4841D}" type="presParOf" srcId="{EA438874-8DEF-454F-8145-6C82916BCC35}" destId="{B73A2A3B-AA8D-44C1-ADD1-030CCB85A9D8}" srcOrd="1" destOrd="0" presId="urn:microsoft.com/office/officeart/2005/8/layout/orgChart1"/>
    <dgm:cxn modelId="{1507DCF5-1F1D-4528-9085-59D81FACC807}" type="presParOf" srcId="{9026F876-254B-43FB-9F9D-F73F2E58D040}" destId="{ACADABA1-76D5-4E92-A391-0E8AC356F4EC}" srcOrd="1" destOrd="0" presId="urn:microsoft.com/office/officeart/2005/8/layout/orgChart1"/>
    <dgm:cxn modelId="{D5DD447F-CD0E-497D-93CB-24430C450935}" type="presParOf" srcId="{9026F876-254B-43FB-9F9D-F73F2E58D040}" destId="{57910559-52AD-4033-9BE7-63CBC1F51081}" srcOrd="2" destOrd="0" presId="urn:microsoft.com/office/officeart/2005/8/layout/orgChart1"/>
    <dgm:cxn modelId="{6F4DAD86-733C-43C2-9CEF-D6AF0E07CB92}" type="presParOf" srcId="{FB183261-8FB3-47DD-9857-3988B0B63EA5}" destId="{A290EBBC-6857-4E64-926C-59A75558A191}" srcOrd="2" destOrd="0" presId="urn:microsoft.com/office/officeart/2005/8/layout/orgChart1"/>
    <dgm:cxn modelId="{5E50C5A2-5B73-4057-AEED-C9847CB6BAEE}" type="presParOf" srcId="{FB183261-8FB3-47DD-9857-3988B0B63EA5}" destId="{3F840910-52CC-4748-919A-56A89D527740}" srcOrd="3" destOrd="0" presId="urn:microsoft.com/office/officeart/2005/8/layout/orgChart1"/>
    <dgm:cxn modelId="{FF1D6BEF-86CA-4971-ACFC-D17B84D23131}" type="presParOf" srcId="{3F840910-52CC-4748-919A-56A89D527740}" destId="{4BC73E6B-8E1C-4550-B5E2-34E6CA57587D}" srcOrd="0" destOrd="0" presId="urn:microsoft.com/office/officeart/2005/8/layout/orgChart1"/>
    <dgm:cxn modelId="{8576A34E-0E7A-4646-810A-AA87C7518B6F}" type="presParOf" srcId="{4BC73E6B-8E1C-4550-B5E2-34E6CA57587D}" destId="{A5865872-1709-4F43-A5C7-1639411BFE39}" srcOrd="0" destOrd="0" presId="urn:microsoft.com/office/officeart/2005/8/layout/orgChart1"/>
    <dgm:cxn modelId="{716738D5-A66E-4CF8-B30E-0D10E4837C3E}" type="presParOf" srcId="{4BC73E6B-8E1C-4550-B5E2-34E6CA57587D}" destId="{68DF8CDC-A70F-46FD-B42C-BD50013BC5B6}" srcOrd="1" destOrd="0" presId="urn:microsoft.com/office/officeart/2005/8/layout/orgChart1"/>
    <dgm:cxn modelId="{CD25C2AF-99A1-4A15-88B9-C43FD4E5F664}" type="presParOf" srcId="{3F840910-52CC-4748-919A-56A89D527740}" destId="{0B13E96F-DE75-4F66-B393-471532B1559F}" srcOrd="1" destOrd="0" presId="urn:microsoft.com/office/officeart/2005/8/layout/orgChart1"/>
    <dgm:cxn modelId="{C741C333-3354-4EC4-B7AB-1ABD6C242931}" type="presParOf" srcId="{3F840910-52CC-4748-919A-56A89D527740}" destId="{DC492582-C1CE-406B-B8AE-41B8F6881325}" srcOrd="2" destOrd="0" presId="urn:microsoft.com/office/officeart/2005/8/layout/orgChart1"/>
    <dgm:cxn modelId="{BB71C400-6F19-4655-9583-22C33D9A818A}" type="presParOf" srcId="{1734B35B-D50B-4A17-92CD-BED2A3417789}" destId="{080E8FDC-02A1-483B-B94B-9B9A45261D4B}" srcOrd="2" destOrd="0" presId="urn:microsoft.com/office/officeart/2005/8/layout/orgChart1"/>
    <dgm:cxn modelId="{2D584E1D-7AF1-4928-96D7-089AD64F24B4}" type="presParOf" srcId="{4B31D5F1-57F7-46F3-93CC-13BC0FF31238}" destId="{0E945031-CFE6-4DF6-9F77-9AC194B26F3D}" srcOrd="2" destOrd="0" presId="urn:microsoft.com/office/officeart/2005/8/layout/orgChart1"/>
    <dgm:cxn modelId="{137EB401-9316-4F56-AC36-5D4E97472037}" type="presParOf" srcId="{4B31D5F1-57F7-46F3-93CC-13BC0FF31238}" destId="{0390E101-B791-40FA-AC16-3EE9D1FEE15F}" srcOrd="3" destOrd="0" presId="urn:microsoft.com/office/officeart/2005/8/layout/orgChart1"/>
    <dgm:cxn modelId="{35D77695-69AD-4F82-AC49-73AEDAE6C338}" type="presParOf" srcId="{0390E101-B791-40FA-AC16-3EE9D1FEE15F}" destId="{D523574F-0C94-4237-9DB2-3FB22A9550A1}" srcOrd="0" destOrd="0" presId="urn:microsoft.com/office/officeart/2005/8/layout/orgChart1"/>
    <dgm:cxn modelId="{A29EC09B-799A-47BA-898B-F11F641FD3A3}" type="presParOf" srcId="{D523574F-0C94-4237-9DB2-3FB22A9550A1}" destId="{0ECDD6CE-5C60-4652-9704-843FACBA4D00}" srcOrd="0" destOrd="0" presId="urn:microsoft.com/office/officeart/2005/8/layout/orgChart1"/>
    <dgm:cxn modelId="{582BC107-F271-4F77-989C-1FBB488764F3}" type="presParOf" srcId="{D523574F-0C94-4237-9DB2-3FB22A9550A1}" destId="{A62A64EE-0EE4-4BD1-B344-81575276329E}" srcOrd="1" destOrd="0" presId="urn:microsoft.com/office/officeart/2005/8/layout/orgChart1"/>
    <dgm:cxn modelId="{E9193CE3-BEC2-46AD-8C61-B72D86201EA4}" type="presParOf" srcId="{0390E101-B791-40FA-AC16-3EE9D1FEE15F}" destId="{E49D6FC3-A5FC-4999-A363-750143678442}" srcOrd="1" destOrd="0" presId="urn:microsoft.com/office/officeart/2005/8/layout/orgChart1"/>
    <dgm:cxn modelId="{4138F247-CC5B-400F-B8BC-F3EDF710368F}" type="presParOf" srcId="{E49D6FC3-A5FC-4999-A363-750143678442}" destId="{B5AF843F-612F-435E-BA1E-352DA3CFA87B}" srcOrd="0" destOrd="0" presId="urn:microsoft.com/office/officeart/2005/8/layout/orgChart1"/>
    <dgm:cxn modelId="{C93BCEF6-C9A5-4C73-8C95-F38DA21C303D}" type="presParOf" srcId="{E49D6FC3-A5FC-4999-A363-750143678442}" destId="{2CFD0555-5C92-4C61-8E50-2B04EBDE234D}" srcOrd="1" destOrd="0" presId="urn:microsoft.com/office/officeart/2005/8/layout/orgChart1"/>
    <dgm:cxn modelId="{5649DBFD-EC69-4FBD-8A23-22F84F9E12AB}" type="presParOf" srcId="{2CFD0555-5C92-4C61-8E50-2B04EBDE234D}" destId="{968CA91A-C818-42A5-B1CB-D7DE095B4A8C}" srcOrd="0" destOrd="0" presId="urn:microsoft.com/office/officeart/2005/8/layout/orgChart1"/>
    <dgm:cxn modelId="{22032C7E-70F7-446B-A9D7-AAD97781224C}" type="presParOf" srcId="{968CA91A-C818-42A5-B1CB-D7DE095B4A8C}" destId="{C4F75997-66E2-4F7F-A014-F59F3793FF5A}" srcOrd="0" destOrd="0" presId="urn:microsoft.com/office/officeart/2005/8/layout/orgChart1"/>
    <dgm:cxn modelId="{E9D00EF8-9CAC-4A22-A2D4-C4B713375E2F}" type="presParOf" srcId="{968CA91A-C818-42A5-B1CB-D7DE095B4A8C}" destId="{F864811B-D625-45C0-B421-EF7A7DA58F80}" srcOrd="1" destOrd="0" presId="urn:microsoft.com/office/officeart/2005/8/layout/orgChart1"/>
    <dgm:cxn modelId="{98753420-2E18-4936-9A66-9F3B260E6139}" type="presParOf" srcId="{2CFD0555-5C92-4C61-8E50-2B04EBDE234D}" destId="{CCC8D8F0-20CE-4B2B-A723-5BA553AE7A14}" srcOrd="1" destOrd="0" presId="urn:microsoft.com/office/officeart/2005/8/layout/orgChart1"/>
    <dgm:cxn modelId="{DA83800F-E8D0-43FD-96B1-6599C021FB2F}" type="presParOf" srcId="{2CFD0555-5C92-4C61-8E50-2B04EBDE234D}" destId="{7FA767C5-0F4A-443A-B07E-5F3AB6C0AADA}" srcOrd="2" destOrd="0" presId="urn:microsoft.com/office/officeart/2005/8/layout/orgChart1"/>
    <dgm:cxn modelId="{BBECA7D3-B86D-4F08-B3F6-C226A88DF053}" type="presParOf" srcId="{E49D6FC3-A5FC-4999-A363-750143678442}" destId="{FE691AC3-A756-4C22-A87A-BBC4D7FFD54E}" srcOrd="2" destOrd="0" presId="urn:microsoft.com/office/officeart/2005/8/layout/orgChart1"/>
    <dgm:cxn modelId="{11F60ACA-C589-46B4-B4F0-238152F5F9AE}" type="presParOf" srcId="{E49D6FC3-A5FC-4999-A363-750143678442}" destId="{217D99B1-447C-4F7B-84B3-711314AEEBCF}" srcOrd="3" destOrd="0" presId="urn:microsoft.com/office/officeart/2005/8/layout/orgChart1"/>
    <dgm:cxn modelId="{44B6C414-1F11-4875-9C61-95EAD8FAE75A}" type="presParOf" srcId="{217D99B1-447C-4F7B-84B3-711314AEEBCF}" destId="{3BB5D034-8E99-419F-A055-EEF6DB8F5D0E}" srcOrd="0" destOrd="0" presId="urn:microsoft.com/office/officeart/2005/8/layout/orgChart1"/>
    <dgm:cxn modelId="{CF14270E-28FF-4248-90CC-D07CBA178D5B}" type="presParOf" srcId="{3BB5D034-8E99-419F-A055-EEF6DB8F5D0E}" destId="{EEF1CDF1-EE3A-4EF3-98F5-82823F23A26F}" srcOrd="0" destOrd="0" presId="urn:microsoft.com/office/officeart/2005/8/layout/orgChart1"/>
    <dgm:cxn modelId="{2118FE26-212D-4E63-B057-B0034E6F1233}" type="presParOf" srcId="{3BB5D034-8E99-419F-A055-EEF6DB8F5D0E}" destId="{8A6555DA-AC32-4A0A-B04F-635A9E36BF89}" srcOrd="1" destOrd="0" presId="urn:microsoft.com/office/officeart/2005/8/layout/orgChart1"/>
    <dgm:cxn modelId="{0660C6A5-613F-4087-A109-0CD67C5BD8F1}" type="presParOf" srcId="{217D99B1-447C-4F7B-84B3-711314AEEBCF}" destId="{A3AEB02F-ACC8-4801-99C2-0DAD27A390F1}" srcOrd="1" destOrd="0" presId="urn:microsoft.com/office/officeart/2005/8/layout/orgChart1"/>
    <dgm:cxn modelId="{58FD256E-E01D-4A38-83A7-F6914B642037}" type="presParOf" srcId="{217D99B1-447C-4F7B-84B3-711314AEEBCF}" destId="{5925851E-5144-4EE3-9E65-D01BD3E7652F}" srcOrd="2" destOrd="0" presId="urn:microsoft.com/office/officeart/2005/8/layout/orgChart1"/>
    <dgm:cxn modelId="{ACC83A1D-9014-42DC-BADA-F5CBFD437E07}" type="presParOf" srcId="{0390E101-B791-40FA-AC16-3EE9D1FEE15F}" destId="{5399D331-3CF6-42BA-92BD-1B44CFF00AB8}" srcOrd="2" destOrd="0" presId="urn:microsoft.com/office/officeart/2005/8/layout/orgChart1"/>
    <dgm:cxn modelId="{D983CB93-8B6D-4A6C-80F8-FCAB1793AD29}" type="presParOf" srcId="{4B31D5F1-57F7-46F3-93CC-13BC0FF31238}" destId="{C9C236DB-6F30-484C-9BD3-6D2A3A3FF41C}" srcOrd="4" destOrd="0" presId="urn:microsoft.com/office/officeart/2005/8/layout/orgChart1"/>
    <dgm:cxn modelId="{270E477C-38AA-40D0-A9AE-5217718FC389}" type="presParOf" srcId="{4B31D5F1-57F7-46F3-93CC-13BC0FF31238}" destId="{928479B6-2089-48B7-8623-67AA6CA372A1}" srcOrd="5" destOrd="0" presId="urn:microsoft.com/office/officeart/2005/8/layout/orgChart1"/>
    <dgm:cxn modelId="{F3324B2F-9646-49E4-BAF4-F547885141FC}" type="presParOf" srcId="{928479B6-2089-48B7-8623-67AA6CA372A1}" destId="{C4C99502-CC80-41D0-A7FD-A77A565F38A2}" srcOrd="0" destOrd="0" presId="urn:microsoft.com/office/officeart/2005/8/layout/orgChart1"/>
    <dgm:cxn modelId="{B66A3B3B-F0C0-47D0-8616-575C40A5511C}" type="presParOf" srcId="{C4C99502-CC80-41D0-A7FD-A77A565F38A2}" destId="{669A8CEC-E291-4CB2-A56F-DEAA4CB6D171}" srcOrd="0" destOrd="0" presId="urn:microsoft.com/office/officeart/2005/8/layout/orgChart1"/>
    <dgm:cxn modelId="{DA7C4481-B98A-4E3D-BEB9-89269F6A3BCE}" type="presParOf" srcId="{C4C99502-CC80-41D0-A7FD-A77A565F38A2}" destId="{E0913D95-FEB7-4B8F-828D-EBCB186B7971}" srcOrd="1" destOrd="0" presId="urn:microsoft.com/office/officeart/2005/8/layout/orgChart1"/>
    <dgm:cxn modelId="{0E56BD61-0B4A-4AFA-9C85-D7D1361144A6}" type="presParOf" srcId="{928479B6-2089-48B7-8623-67AA6CA372A1}" destId="{F7AA3CD0-4CF5-4BEF-B736-2FEC3ED86BEA}" srcOrd="1" destOrd="0" presId="urn:microsoft.com/office/officeart/2005/8/layout/orgChart1"/>
    <dgm:cxn modelId="{4FC3B89D-D97D-4622-AA31-9F3BCDFA50D3}" type="presParOf" srcId="{928479B6-2089-48B7-8623-67AA6CA372A1}" destId="{AB7CE140-983E-4B07-858B-9460F992228F}" srcOrd="2" destOrd="0" presId="urn:microsoft.com/office/officeart/2005/8/layout/orgChart1"/>
    <dgm:cxn modelId="{C7CA26D6-AE3B-4A26-87B2-913492A7D8C6}" type="presParOf" srcId="{4B31D5F1-57F7-46F3-93CC-13BC0FF31238}" destId="{1EAA116F-B586-42D0-A9A3-64AB0D8819DE}" srcOrd="6" destOrd="0" presId="urn:microsoft.com/office/officeart/2005/8/layout/orgChart1"/>
    <dgm:cxn modelId="{4FEC698C-67F8-4E5A-A05F-49992BB64528}" type="presParOf" srcId="{4B31D5F1-57F7-46F3-93CC-13BC0FF31238}" destId="{40219E10-88E3-41A5-BFDD-C82325AB1323}" srcOrd="7" destOrd="0" presId="urn:microsoft.com/office/officeart/2005/8/layout/orgChart1"/>
    <dgm:cxn modelId="{5AAD569A-722C-4B12-B472-F4D9E2595A26}" type="presParOf" srcId="{40219E10-88E3-41A5-BFDD-C82325AB1323}" destId="{FFEC65CF-38A3-4E69-A93D-86A02EEB489C}" srcOrd="0" destOrd="0" presId="urn:microsoft.com/office/officeart/2005/8/layout/orgChart1"/>
    <dgm:cxn modelId="{4A07A2E6-3175-4CDC-85DD-15AF707F4B3B}" type="presParOf" srcId="{FFEC65CF-38A3-4E69-A93D-86A02EEB489C}" destId="{2A5319F9-BE01-4FCA-8E7B-228FC1CDC63D}" srcOrd="0" destOrd="0" presId="urn:microsoft.com/office/officeart/2005/8/layout/orgChart1"/>
    <dgm:cxn modelId="{AAE8DF51-13B0-4351-8D66-478F2CC76507}" type="presParOf" srcId="{FFEC65CF-38A3-4E69-A93D-86A02EEB489C}" destId="{4900D33E-18EB-4900-A13F-4A316045B0EA}" srcOrd="1" destOrd="0" presId="urn:microsoft.com/office/officeart/2005/8/layout/orgChart1"/>
    <dgm:cxn modelId="{460F2A60-9429-4F0F-B00C-2D625CFFD906}" type="presParOf" srcId="{40219E10-88E3-41A5-BFDD-C82325AB1323}" destId="{B785C675-557B-40D8-A2ED-FC76BFCB8D73}" srcOrd="1" destOrd="0" presId="urn:microsoft.com/office/officeart/2005/8/layout/orgChart1"/>
    <dgm:cxn modelId="{5C79276B-2999-443D-9343-168EE6700D22}" type="presParOf" srcId="{40219E10-88E3-41A5-BFDD-C82325AB1323}" destId="{9251331A-2E5F-4C61-8D8F-CEA644B700BE}" srcOrd="2" destOrd="0" presId="urn:microsoft.com/office/officeart/2005/8/layout/orgChart1"/>
    <dgm:cxn modelId="{884AFD23-413C-4309-812B-FB68848FAD58}" type="presParOf" srcId="{E312F592-6D0C-447F-8FD2-A61FD3BEFB89}" destId="{E127EC0D-0BDB-4A37-BA62-F51C37A6CDAA}" srcOrd="2" destOrd="0" presId="urn:microsoft.com/office/officeart/2005/8/layout/orgChart1"/>
    <dgm:cxn modelId="{1F75BE9B-E625-492B-B9AA-AA2D6B8F7569}" type="presParOf" srcId="{1C4F6E06-4543-4270-B551-F7D75CD6CFC3}" destId="{A105D5CF-D908-43F6-A1CF-588706315EFA}" srcOrd="2" destOrd="0" presId="urn:microsoft.com/office/officeart/2005/8/layout/orgChart1"/>
    <dgm:cxn modelId="{24208BB6-F3F8-4AEE-8AD8-05483A112AA0}" type="presParOf" srcId="{A105D5CF-D908-43F6-A1CF-588706315EFA}" destId="{BB3226FB-E619-455F-A367-6C303DED2E24}" srcOrd="0" destOrd="0" presId="urn:microsoft.com/office/officeart/2005/8/layout/orgChart1"/>
    <dgm:cxn modelId="{5AAF9555-FB07-4FA9-A068-750F61A266B9}" type="presParOf" srcId="{A105D5CF-D908-43F6-A1CF-588706315EFA}" destId="{DE43854D-6A07-4202-9BF8-EAF613826A1A}" srcOrd="1" destOrd="0" presId="urn:microsoft.com/office/officeart/2005/8/layout/orgChart1"/>
    <dgm:cxn modelId="{ACFC7579-2C0E-4250-9531-F8D03D9A7131}" type="presParOf" srcId="{DE43854D-6A07-4202-9BF8-EAF613826A1A}" destId="{94D9BB97-CF49-44B9-9502-366D0B9F218E}" srcOrd="0" destOrd="0" presId="urn:microsoft.com/office/officeart/2005/8/layout/orgChart1"/>
    <dgm:cxn modelId="{94896D8A-8777-4B8F-B3DF-E18AB068FE39}" type="presParOf" srcId="{94D9BB97-CF49-44B9-9502-366D0B9F218E}" destId="{7C041622-E28D-4A76-83A3-BC78DA4052BE}" srcOrd="0" destOrd="0" presId="urn:microsoft.com/office/officeart/2005/8/layout/orgChart1"/>
    <dgm:cxn modelId="{E3BD4305-3B38-49A8-A5B3-6C8499636153}" type="presParOf" srcId="{94D9BB97-CF49-44B9-9502-366D0B9F218E}" destId="{AFF3E71B-3891-4C60-905E-EC63C4F7AA77}" srcOrd="1" destOrd="0" presId="urn:microsoft.com/office/officeart/2005/8/layout/orgChart1"/>
    <dgm:cxn modelId="{BF042F13-97FB-48F6-B8E7-2F77ECEE8F87}" type="presParOf" srcId="{DE43854D-6A07-4202-9BF8-EAF613826A1A}" destId="{976E33D8-43ED-4DE0-86E6-E515D53955AD}" srcOrd="1" destOrd="0" presId="urn:microsoft.com/office/officeart/2005/8/layout/orgChart1"/>
    <dgm:cxn modelId="{01966932-6F9B-4B8A-B4B8-52D0B567A09C}" type="presParOf" srcId="{DE43854D-6A07-4202-9BF8-EAF613826A1A}" destId="{412C1865-F545-45DF-A54C-602BDE70D5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5AA808-1990-46B3-9151-EC1520C6902B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8056813-B1FD-4379-A033-C28609A9AA5B}">
      <dgm:prSet custT="1"/>
      <dgm:spPr/>
      <dgm:t>
        <a:bodyPr/>
        <a:lstStyle/>
        <a:p>
          <a:r>
            <a:rPr lang="en-US" sz="700" dirty="0" smtClean="0"/>
            <a:t>Steve Jobe</a:t>
          </a:r>
        </a:p>
        <a:p>
          <a:r>
            <a:rPr lang="en-US" sz="700" dirty="0" smtClean="0"/>
            <a:t>Vice President for Academic Affairs</a:t>
          </a:r>
          <a:endParaRPr lang="en-US" sz="700" dirty="0"/>
        </a:p>
      </dgm:t>
    </dgm:pt>
    <dgm:pt modelId="{EA271863-741F-45FC-98F5-C5C07CC1C54E}" type="parTrans" cxnId="{97311EDE-46F2-4958-BB15-C64CC3FF7E71}">
      <dgm:prSet/>
      <dgm:spPr/>
      <dgm:t>
        <a:bodyPr/>
        <a:lstStyle/>
        <a:p>
          <a:endParaRPr lang="en-US"/>
        </a:p>
      </dgm:t>
    </dgm:pt>
    <dgm:pt modelId="{E07D0E27-2A65-4049-93B4-5459198E2FDC}" type="sibTrans" cxnId="{97311EDE-46F2-4958-BB15-C64CC3FF7E71}">
      <dgm:prSet/>
      <dgm:spPr/>
      <dgm:t>
        <a:bodyPr/>
        <a:lstStyle/>
        <a:p>
          <a:endParaRPr lang="en-US"/>
        </a:p>
      </dgm:t>
    </dgm:pt>
    <dgm:pt modelId="{CE232C7C-8B8B-4DE9-BDC9-BD93C38E9AB0}">
      <dgm:prSet custT="1"/>
      <dgm:spPr/>
      <dgm:t>
        <a:bodyPr/>
        <a:lstStyle/>
        <a:p>
          <a:r>
            <a:rPr lang="en-US" sz="700" dirty="0" smtClean="0"/>
            <a:t>Margaret Krantz</a:t>
          </a:r>
        </a:p>
        <a:p>
          <a:r>
            <a:rPr lang="en-US" sz="700" dirty="0" smtClean="0"/>
            <a:t>Director of the Career Center</a:t>
          </a:r>
          <a:endParaRPr lang="en-US" sz="700" dirty="0"/>
        </a:p>
      </dgm:t>
    </dgm:pt>
    <dgm:pt modelId="{600C2354-0E02-450F-BC76-F579969B48EF}" type="parTrans" cxnId="{573F8A9F-182C-4CD3-A9FC-4CE69DE8FF79}">
      <dgm:prSet/>
      <dgm:spPr/>
      <dgm:t>
        <a:bodyPr/>
        <a:lstStyle/>
        <a:p>
          <a:endParaRPr lang="en-US"/>
        </a:p>
      </dgm:t>
    </dgm:pt>
    <dgm:pt modelId="{42E439BE-C8D8-4D43-9789-567B77FFCE17}" type="sibTrans" cxnId="{573F8A9F-182C-4CD3-A9FC-4CE69DE8FF79}">
      <dgm:prSet/>
      <dgm:spPr/>
      <dgm:t>
        <a:bodyPr/>
        <a:lstStyle/>
        <a:p>
          <a:endParaRPr lang="en-US"/>
        </a:p>
      </dgm:t>
    </dgm:pt>
    <dgm:pt modelId="{D1935A1F-7812-4C9B-A800-4F14ACB4CF26}">
      <dgm:prSet custT="1"/>
      <dgm:spPr/>
      <dgm:t>
        <a:bodyPr/>
        <a:lstStyle/>
        <a:p>
          <a:r>
            <a:rPr lang="en-US" sz="700" dirty="0" smtClean="0"/>
            <a:t>David Harden</a:t>
          </a:r>
        </a:p>
        <a:p>
          <a:r>
            <a:rPr lang="en-US" sz="700" dirty="0" smtClean="0"/>
            <a:t>Director of Experiential Learning</a:t>
          </a:r>
          <a:endParaRPr lang="en-US" sz="700" dirty="0"/>
        </a:p>
      </dgm:t>
    </dgm:pt>
    <dgm:pt modelId="{F05A6CDF-6327-444E-8F2C-AFF6E13A9FB0}" type="parTrans" cxnId="{275C95BD-8892-49B9-A755-73D62AF51FBA}">
      <dgm:prSet/>
      <dgm:spPr/>
      <dgm:t>
        <a:bodyPr/>
        <a:lstStyle/>
        <a:p>
          <a:endParaRPr lang="en-US"/>
        </a:p>
      </dgm:t>
    </dgm:pt>
    <dgm:pt modelId="{F810FAD5-8CDC-42D8-BEA4-453974A3F034}" type="sibTrans" cxnId="{275C95BD-8892-49B9-A755-73D62AF51FBA}">
      <dgm:prSet/>
      <dgm:spPr/>
      <dgm:t>
        <a:bodyPr/>
        <a:lstStyle/>
        <a:p>
          <a:endParaRPr lang="en-US"/>
        </a:p>
      </dgm:t>
    </dgm:pt>
    <dgm:pt modelId="{67E57102-776C-4B1E-8124-F27A3103FAD2}">
      <dgm:prSet custT="1"/>
      <dgm:spPr/>
      <dgm:t>
        <a:bodyPr/>
        <a:lstStyle/>
        <a:p>
          <a:r>
            <a:rPr lang="en-US" sz="700" dirty="0" smtClean="0"/>
            <a:t>Jerry Johnson</a:t>
          </a:r>
        </a:p>
        <a:p>
          <a:r>
            <a:rPr lang="en-US" sz="700" dirty="0" smtClean="0"/>
            <a:t>Executive Director of BSP</a:t>
          </a:r>
          <a:endParaRPr lang="en-US" sz="700" dirty="0"/>
        </a:p>
      </dgm:t>
    </dgm:pt>
    <dgm:pt modelId="{23FB60CA-96F8-48B0-AF6F-B0AAB70B9591}" type="parTrans" cxnId="{E62609E4-AE50-4773-BA70-DE4C10A01D06}">
      <dgm:prSet/>
      <dgm:spPr/>
      <dgm:t>
        <a:bodyPr/>
        <a:lstStyle/>
        <a:p>
          <a:endParaRPr lang="en-US"/>
        </a:p>
      </dgm:t>
    </dgm:pt>
    <dgm:pt modelId="{A4E8BAA2-DF03-4E43-9026-6442AE4D1153}" type="sibTrans" cxnId="{E62609E4-AE50-4773-BA70-DE4C10A01D06}">
      <dgm:prSet/>
      <dgm:spPr/>
      <dgm:t>
        <a:bodyPr/>
        <a:lstStyle/>
        <a:p>
          <a:endParaRPr lang="en-US"/>
        </a:p>
      </dgm:t>
    </dgm:pt>
    <dgm:pt modelId="{16B75A8D-11E9-4486-A899-DC6B94F5B280}">
      <dgm:prSet custT="1"/>
      <dgm:spPr/>
      <dgm:t>
        <a:bodyPr/>
        <a:lstStyle/>
        <a:p>
          <a:r>
            <a:rPr lang="en-US" sz="700" dirty="0" smtClean="0"/>
            <a:t>Ken Gibson</a:t>
          </a:r>
        </a:p>
        <a:p>
          <a:r>
            <a:rPr lang="en-US" sz="700" dirty="0" smtClean="0"/>
            <a:t>Director of Duggan Library</a:t>
          </a:r>
          <a:endParaRPr lang="en-US" sz="700" dirty="0"/>
        </a:p>
      </dgm:t>
    </dgm:pt>
    <dgm:pt modelId="{99F0050C-F757-42A0-BC10-76E4FA053250}" type="parTrans" cxnId="{9014EA8E-7982-459B-A1C6-27A34264E9AE}">
      <dgm:prSet/>
      <dgm:spPr/>
      <dgm:t>
        <a:bodyPr/>
        <a:lstStyle/>
        <a:p>
          <a:endParaRPr lang="en-US"/>
        </a:p>
      </dgm:t>
    </dgm:pt>
    <dgm:pt modelId="{BF1E5F0D-A3A1-4B69-B2BA-8746B0EFF980}" type="sibTrans" cxnId="{9014EA8E-7982-459B-A1C6-27A34264E9AE}">
      <dgm:prSet/>
      <dgm:spPr/>
      <dgm:t>
        <a:bodyPr/>
        <a:lstStyle/>
        <a:p>
          <a:endParaRPr lang="en-US"/>
        </a:p>
      </dgm:t>
    </dgm:pt>
    <dgm:pt modelId="{BF540E13-09FA-400A-8302-8B8615B1739F}">
      <dgm:prSet custT="1"/>
      <dgm:spPr/>
      <dgm:t>
        <a:bodyPr/>
        <a:lstStyle/>
        <a:p>
          <a:r>
            <a:rPr lang="en-US" sz="800" dirty="0" smtClean="0"/>
            <a:t>Ken Prince</a:t>
          </a:r>
        </a:p>
        <a:p>
          <a:r>
            <a:rPr lang="en-US" sz="800" dirty="0" smtClean="0"/>
            <a:t>Registrar</a:t>
          </a:r>
          <a:endParaRPr lang="en-US" sz="800" dirty="0"/>
        </a:p>
      </dgm:t>
    </dgm:pt>
    <dgm:pt modelId="{13C64B8B-80B5-460C-AE90-2617E3601BB0}" type="parTrans" cxnId="{698804FE-9153-4639-A98E-CCC50F279247}">
      <dgm:prSet/>
      <dgm:spPr/>
      <dgm:t>
        <a:bodyPr/>
        <a:lstStyle/>
        <a:p>
          <a:endParaRPr lang="en-US"/>
        </a:p>
      </dgm:t>
    </dgm:pt>
    <dgm:pt modelId="{E92358D9-F3BD-4A9E-94B9-1275AD226B94}" type="sibTrans" cxnId="{698804FE-9153-4639-A98E-CCC50F279247}">
      <dgm:prSet/>
      <dgm:spPr/>
      <dgm:t>
        <a:bodyPr/>
        <a:lstStyle/>
        <a:p>
          <a:endParaRPr lang="en-US"/>
        </a:p>
      </dgm:t>
    </dgm:pt>
    <dgm:pt modelId="{0930249E-0A2F-4639-8646-1830EBD11173}">
      <dgm:prSet custT="1"/>
      <dgm:spPr/>
      <dgm:t>
        <a:bodyPr/>
        <a:lstStyle/>
        <a:p>
          <a:r>
            <a:rPr lang="en-US" sz="700" dirty="0" smtClean="0"/>
            <a:t>Larry DeBuhr</a:t>
          </a:r>
        </a:p>
        <a:p>
          <a:r>
            <a:rPr lang="en-US" sz="700" dirty="0" smtClean="0"/>
            <a:t>Executive Director of RIH</a:t>
          </a:r>
          <a:endParaRPr lang="en-US" sz="700" dirty="0"/>
        </a:p>
      </dgm:t>
    </dgm:pt>
    <dgm:pt modelId="{26C9F077-70CB-4815-A572-CD239DB95398}" type="parTrans" cxnId="{A196DBE5-1E1F-4208-9A7C-2C11F71D382B}">
      <dgm:prSet/>
      <dgm:spPr/>
      <dgm:t>
        <a:bodyPr/>
        <a:lstStyle/>
        <a:p>
          <a:endParaRPr lang="en-US"/>
        </a:p>
      </dgm:t>
    </dgm:pt>
    <dgm:pt modelId="{2F02DD9D-1ABA-4B90-B1FB-02F661DF8310}" type="sibTrans" cxnId="{A196DBE5-1E1F-4208-9A7C-2C11F71D382B}">
      <dgm:prSet/>
      <dgm:spPr/>
      <dgm:t>
        <a:bodyPr/>
        <a:lstStyle/>
        <a:p>
          <a:endParaRPr lang="en-US"/>
        </a:p>
      </dgm:t>
    </dgm:pt>
    <dgm:pt modelId="{B71C6979-36EE-4F7B-AA62-5E94F33182F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600" dirty="0" smtClean="0"/>
            <a:t>Kay Stokes</a:t>
          </a:r>
        </a:p>
        <a:p>
          <a:r>
            <a:rPr lang="en-US" sz="600" dirty="0" smtClean="0"/>
            <a:t>Director of the Learning Center</a:t>
          </a:r>
          <a:endParaRPr lang="en-US" sz="600" dirty="0"/>
        </a:p>
      </dgm:t>
    </dgm:pt>
    <dgm:pt modelId="{8A927733-6CA4-4CAA-BAD6-F234BB8747F9}" type="parTrans" cxnId="{02B1F7F3-B79C-4060-B23E-71D8D380C88F}">
      <dgm:prSet/>
      <dgm:spPr/>
      <dgm:t>
        <a:bodyPr/>
        <a:lstStyle/>
        <a:p>
          <a:endParaRPr lang="en-US"/>
        </a:p>
      </dgm:t>
    </dgm:pt>
    <dgm:pt modelId="{51284AC3-2DA1-434D-9CBD-862AD2A7940C}" type="sibTrans" cxnId="{02B1F7F3-B79C-4060-B23E-71D8D380C88F}">
      <dgm:prSet/>
      <dgm:spPr/>
      <dgm:t>
        <a:bodyPr/>
        <a:lstStyle/>
        <a:p>
          <a:endParaRPr lang="en-US"/>
        </a:p>
      </dgm:t>
    </dgm:pt>
    <dgm:pt modelId="{4AB94A5F-4194-4258-ACA4-F7ABC51F6DBA}">
      <dgm:prSet custT="1"/>
      <dgm:spPr/>
      <dgm:t>
        <a:bodyPr/>
        <a:lstStyle/>
        <a:p>
          <a:r>
            <a:rPr lang="en-US" sz="700" dirty="0" smtClean="0"/>
            <a:t>Kay Williams</a:t>
          </a:r>
        </a:p>
        <a:p>
          <a:r>
            <a:rPr lang="en-US" sz="700" dirty="0" smtClean="0"/>
            <a:t>Director of Teacher Education</a:t>
          </a:r>
          <a:endParaRPr lang="en-US" sz="700" dirty="0"/>
        </a:p>
      </dgm:t>
    </dgm:pt>
    <dgm:pt modelId="{83652B04-323D-49F2-9BD4-40BCACF5EFCB}" type="parTrans" cxnId="{67845FEC-2BA9-4521-8938-48AC56F11387}">
      <dgm:prSet/>
      <dgm:spPr/>
      <dgm:t>
        <a:bodyPr/>
        <a:lstStyle/>
        <a:p>
          <a:endParaRPr lang="en-US"/>
        </a:p>
      </dgm:t>
    </dgm:pt>
    <dgm:pt modelId="{A97A726B-F18F-4488-ACEC-9016217E19DD}" type="sibTrans" cxnId="{67845FEC-2BA9-4521-8938-48AC56F11387}">
      <dgm:prSet/>
      <dgm:spPr/>
      <dgm:t>
        <a:bodyPr/>
        <a:lstStyle/>
        <a:p>
          <a:endParaRPr lang="en-US"/>
        </a:p>
      </dgm:t>
    </dgm:pt>
    <dgm:pt modelId="{07445B4A-3C7D-4B5B-8E50-04B22DFF7E8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700" dirty="0" smtClean="0"/>
            <a:t>Ursula Appelt</a:t>
          </a:r>
        </a:p>
        <a:p>
          <a:r>
            <a:rPr lang="en-US" sz="700" dirty="0" smtClean="0"/>
            <a:t>Director of Study Abroad</a:t>
          </a:r>
          <a:endParaRPr lang="en-US" sz="700" dirty="0"/>
        </a:p>
      </dgm:t>
    </dgm:pt>
    <dgm:pt modelId="{0E97386C-52DD-48DA-B7E6-ACD10A76D8B0}" type="parTrans" cxnId="{FF05AC24-D87F-4752-8AE5-939F225E42C0}">
      <dgm:prSet/>
      <dgm:spPr/>
      <dgm:t>
        <a:bodyPr/>
        <a:lstStyle/>
        <a:p>
          <a:endParaRPr lang="en-US"/>
        </a:p>
      </dgm:t>
    </dgm:pt>
    <dgm:pt modelId="{2B3CC282-A12D-42A0-BC8D-1C881C020EBD}" type="sibTrans" cxnId="{FF05AC24-D87F-4752-8AE5-939F225E42C0}">
      <dgm:prSet/>
      <dgm:spPr/>
      <dgm:t>
        <a:bodyPr/>
        <a:lstStyle/>
        <a:p>
          <a:endParaRPr lang="en-US"/>
        </a:p>
      </dgm:t>
    </dgm:pt>
    <dgm:pt modelId="{C8FCC863-0C20-4E7A-AB81-359E6CAFEF40}" type="asst">
      <dgm:prSet custT="1"/>
      <dgm:spPr/>
      <dgm:t>
        <a:bodyPr/>
        <a:lstStyle/>
        <a:p>
          <a:r>
            <a:rPr lang="en-US" sz="600" dirty="0" smtClean="0"/>
            <a:t>Lynda Vogler</a:t>
          </a:r>
        </a:p>
        <a:p>
          <a:r>
            <a:rPr lang="en-US" sz="600" dirty="0" smtClean="0"/>
            <a:t>Administrative Coordinator for Academic Affairs</a:t>
          </a:r>
          <a:endParaRPr lang="en-US" sz="600" dirty="0"/>
        </a:p>
      </dgm:t>
    </dgm:pt>
    <dgm:pt modelId="{7D97AD8E-C244-46AF-A098-F4A1E95781CA}" type="parTrans" cxnId="{EC5CDD5C-18D2-4FB3-A588-EBCD27AB08F7}">
      <dgm:prSet/>
      <dgm:spPr/>
      <dgm:t>
        <a:bodyPr/>
        <a:lstStyle/>
        <a:p>
          <a:endParaRPr lang="en-US"/>
        </a:p>
      </dgm:t>
    </dgm:pt>
    <dgm:pt modelId="{86F368D2-062A-4307-A98C-21129D774533}" type="sibTrans" cxnId="{EC5CDD5C-18D2-4FB3-A588-EBCD27AB08F7}">
      <dgm:prSet/>
      <dgm:spPr/>
      <dgm:t>
        <a:bodyPr/>
        <a:lstStyle/>
        <a:p>
          <a:endParaRPr lang="en-US"/>
        </a:p>
      </dgm:t>
    </dgm:pt>
    <dgm:pt modelId="{30379A9B-F51D-40E3-9DAE-7ABCAF502D76}">
      <dgm:prSet custT="1"/>
      <dgm:spPr/>
      <dgm:t>
        <a:bodyPr/>
        <a:lstStyle/>
        <a:p>
          <a:r>
            <a:rPr lang="en-US" sz="800" dirty="0" smtClean="0"/>
            <a:t>Sue Tilley</a:t>
          </a:r>
        </a:p>
        <a:p>
          <a:r>
            <a:rPr lang="en-US" sz="800" dirty="0" smtClean="0"/>
            <a:t>Career Center Assistant</a:t>
          </a:r>
          <a:endParaRPr lang="en-US" sz="800" dirty="0"/>
        </a:p>
      </dgm:t>
    </dgm:pt>
    <dgm:pt modelId="{941F2DDA-C0B2-4C3A-91EB-6A2A6DA1C9FD}" type="parTrans" cxnId="{153A9D79-3BE5-462C-8B74-2E2438D8AE35}">
      <dgm:prSet/>
      <dgm:spPr/>
      <dgm:t>
        <a:bodyPr/>
        <a:lstStyle/>
        <a:p>
          <a:endParaRPr lang="en-US"/>
        </a:p>
      </dgm:t>
    </dgm:pt>
    <dgm:pt modelId="{9545474C-FAC9-49BB-AEBC-2044E439087D}" type="sibTrans" cxnId="{153A9D79-3BE5-462C-8B74-2E2438D8AE35}">
      <dgm:prSet/>
      <dgm:spPr/>
      <dgm:t>
        <a:bodyPr/>
        <a:lstStyle/>
        <a:p>
          <a:endParaRPr lang="en-US"/>
        </a:p>
      </dgm:t>
    </dgm:pt>
    <dgm:pt modelId="{B3E371C7-93A3-4AD2-9264-3AEED86863C7}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Therese Sutter</a:t>
          </a:r>
        </a:p>
        <a:p>
          <a:r>
            <a:rPr lang="en-US" sz="700" dirty="0" smtClean="0"/>
            <a:t>Special Projects Coordinator</a:t>
          </a:r>
          <a:endParaRPr lang="en-US" sz="700" dirty="0"/>
        </a:p>
      </dgm:t>
    </dgm:pt>
    <dgm:pt modelId="{B20DE995-90A5-4D08-A215-E3AE9F634FF4}" type="parTrans" cxnId="{B15C5051-E9D7-48C7-B417-EE8C430E710E}">
      <dgm:prSet/>
      <dgm:spPr/>
      <dgm:t>
        <a:bodyPr/>
        <a:lstStyle/>
        <a:p>
          <a:endParaRPr lang="en-US"/>
        </a:p>
      </dgm:t>
    </dgm:pt>
    <dgm:pt modelId="{288E3769-4142-4F69-85D5-41E56286906F}" type="sibTrans" cxnId="{B15C5051-E9D7-48C7-B417-EE8C430E710E}">
      <dgm:prSet/>
      <dgm:spPr/>
      <dgm:t>
        <a:bodyPr/>
        <a:lstStyle/>
        <a:p>
          <a:endParaRPr lang="en-US"/>
        </a:p>
      </dgm:t>
    </dgm:pt>
    <dgm:pt modelId="{21602F71-0734-4423-AC99-D135C06CD10D}">
      <dgm:prSet custT="1"/>
      <dgm:spPr/>
      <dgm:t>
        <a:bodyPr/>
        <a:lstStyle/>
        <a:p>
          <a:r>
            <a:rPr lang="en-US" sz="700" dirty="0" smtClean="0"/>
            <a:t>Jeff Conner</a:t>
          </a:r>
        </a:p>
        <a:p>
          <a:r>
            <a:rPr lang="en-US" sz="700" dirty="0" smtClean="0"/>
            <a:t>Assoc. Professor of BSP</a:t>
          </a:r>
          <a:endParaRPr lang="en-US" sz="700" dirty="0"/>
        </a:p>
      </dgm:t>
    </dgm:pt>
    <dgm:pt modelId="{2994BC46-314B-49AA-AC62-C544B835136F}" type="parTrans" cxnId="{7B142DA2-D92D-4928-B8E9-F853623A0399}">
      <dgm:prSet/>
      <dgm:spPr/>
      <dgm:t>
        <a:bodyPr/>
        <a:lstStyle/>
        <a:p>
          <a:endParaRPr lang="en-US"/>
        </a:p>
      </dgm:t>
    </dgm:pt>
    <dgm:pt modelId="{D3480612-DA67-4476-B797-B25560F8C8C3}" type="sibTrans" cxnId="{7B142DA2-D92D-4928-B8E9-F853623A0399}">
      <dgm:prSet/>
      <dgm:spPr/>
      <dgm:t>
        <a:bodyPr/>
        <a:lstStyle/>
        <a:p>
          <a:endParaRPr lang="en-US"/>
        </a:p>
      </dgm:t>
    </dgm:pt>
    <dgm:pt modelId="{6D0897D0-E79E-4EFA-A83B-604888577BB8}">
      <dgm:prSet custT="1"/>
      <dgm:spPr/>
      <dgm:t>
        <a:bodyPr/>
        <a:lstStyle/>
        <a:p>
          <a:r>
            <a:rPr lang="en-US" sz="700" dirty="0" smtClean="0"/>
            <a:t>John Riddick</a:t>
          </a:r>
        </a:p>
        <a:p>
          <a:r>
            <a:rPr lang="en-US" sz="700" dirty="0" smtClean="0"/>
            <a:t>Assoc. Professor of BSP</a:t>
          </a:r>
          <a:endParaRPr lang="en-US" sz="700" dirty="0"/>
        </a:p>
      </dgm:t>
    </dgm:pt>
    <dgm:pt modelId="{5F4049B3-38CB-4703-81E0-07E4F8653722}" type="parTrans" cxnId="{5235F62D-1A37-4EE4-B6E8-789938653C96}">
      <dgm:prSet/>
      <dgm:spPr/>
      <dgm:t>
        <a:bodyPr/>
        <a:lstStyle/>
        <a:p>
          <a:endParaRPr lang="en-US"/>
        </a:p>
      </dgm:t>
    </dgm:pt>
    <dgm:pt modelId="{09207DEF-0DFD-4D54-9816-796F8E15507A}" type="sibTrans" cxnId="{5235F62D-1A37-4EE4-B6E8-789938653C96}">
      <dgm:prSet/>
      <dgm:spPr/>
      <dgm:t>
        <a:bodyPr/>
        <a:lstStyle/>
        <a:p>
          <a:endParaRPr lang="en-US"/>
        </a:p>
      </dgm:t>
    </dgm:pt>
    <dgm:pt modelId="{43B8E2D4-4310-4929-B7A6-26EC901A4AC9}">
      <dgm:prSet custT="1"/>
      <dgm:spPr/>
      <dgm:t>
        <a:bodyPr/>
        <a:lstStyle/>
        <a:p>
          <a:r>
            <a:rPr lang="en-US" sz="700" dirty="0" smtClean="0"/>
            <a:t>Steve Ellis</a:t>
          </a:r>
        </a:p>
        <a:p>
          <a:r>
            <a:rPr lang="en-US" sz="700" dirty="0" smtClean="0"/>
            <a:t>Asst. Professor of BSP</a:t>
          </a:r>
          <a:endParaRPr lang="en-US" sz="700" dirty="0"/>
        </a:p>
      </dgm:t>
    </dgm:pt>
    <dgm:pt modelId="{0D54571A-9618-4AD6-93F2-B2DE79036E0B}" type="parTrans" cxnId="{BE9EB700-E1A5-40D0-998A-074973CA593A}">
      <dgm:prSet/>
      <dgm:spPr/>
      <dgm:t>
        <a:bodyPr/>
        <a:lstStyle/>
        <a:p>
          <a:endParaRPr lang="en-US"/>
        </a:p>
      </dgm:t>
    </dgm:pt>
    <dgm:pt modelId="{E635421E-6C86-4A32-A5F0-1C0C4749917D}" type="sibTrans" cxnId="{BE9EB700-E1A5-40D0-998A-074973CA593A}">
      <dgm:prSet/>
      <dgm:spPr/>
      <dgm:t>
        <a:bodyPr/>
        <a:lstStyle/>
        <a:p>
          <a:endParaRPr lang="en-US"/>
        </a:p>
      </dgm:t>
    </dgm:pt>
    <dgm:pt modelId="{5F689478-ED10-4FAC-A173-930874FF553D}">
      <dgm:prSet custT="1"/>
      <dgm:spPr/>
      <dgm:t>
        <a:bodyPr/>
        <a:lstStyle/>
        <a:p>
          <a:r>
            <a:rPr lang="en-US" sz="600" dirty="0" smtClean="0"/>
            <a:t>Diane Montgomery</a:t>
          </a:r>
        </a:p>
        <a:p>
          <a:r>
            <a:rPr lang="en-US" sz="600" dirty="0" smtClean="0"/>
            <a:t>Operations Coordinator</a:t>
          </a:r>
          <a:endParaRPr lang="en-US" sz="600" dirty="0"/>
        </a:p>
      </dgm:t>
    </dgm:pt>
    <dgm:pt modelId="{B110099B-73E4-4A32-AEE5-3B718FF3A8C4}" type="parTrans" cxnId="{F7A3D7DE-089C-4F9C-92FA-8D86B0FAEC84}">
      <dgm:prSet/>
      <dgm:spPr/>
      <dgm:t>
        <a:bodyPr/>
        <a:lstStyle/>
        <a:p>
          <a:endParaRPr lang="en-US"/>
        </a:p>
      </dgm:t>
    </dgm:pt>
    <dgm:pt modelId="{2676DC7C-463A-4E7A-889C-2C1CC6ACF715}" type="sibTrans" cxnId="{F7A3D7DE-089C-4F9C-92FA-8D86B0FAEC84}">
      <dgm:prSet/>
      <dgm:spPr/>
      <dgm:t>
        <a:bodyPr/>
        <a:lstStyle/>
        <a:p>
          <a:endParaRPr lang="en-US"/>
        </a:p>
      </dgm:t>
    </dgm:pt>
    <dgm:pt modelId="{F771DFD5-56A1-4FA7-937C-ACA55591FE43}">
      <dgm:prSet custT="1"/>
      <dgm:spPr/>
      <dgm:t>
        <a:bodyPr/>
        <a:lstStyle/>
        <a:p>
          <a:r>
            <a:rPr lang="en-US" sz="700" dirty="0" smtClean="0"/>
            <a:t>Kelly Joyce</a:t>
          </a:r>
        </a:p>
        <a:p>
          <a:r>
            <a:rPr lang="en-US" sz="700" dirty="0" smtClean="0"/>
            <a:t>Periodicals &amp; Reference Librarian</a:t>
          </a:r>
          <a:endParaRPr lang="en-US" sz="700" dirty="0"/>
        </a:p>
      </dgm:t>
    </dgm:pt>
    <dgm:pt modelId="{A01D97D5-1E54-403E-8E73-08B575E3FA52}" type="parTrans" cxnId="{E521F624-F2B5-4A47-9514-FE63CDE4042E}">
      <dgm:prSet/>
      <dgm:spPr/>
      <dgm:t>
        <a:bodyPr/>
        <a:lstStyle/>
        <a:p>
          <a:endParaRPr lang="en-US"/>
        </a:p>
      </dgm:t>
    </dgm:pt>
    <dgm:pt modelId="{2AA6DA89-B9B3-499B-B60C-D15786FD7BA0}" type="sibTrans" cxnId="{E521F624-F2B5-4A47-9514-FE63CDE4042E}">
      <dgm:prSet/>
      <dgm:spPr/>
      <dgm:t>
        <a:bodyPr/>
        <a:lstStyle/>
        <a:p>
          <a:endParaRPr lang="en-US"/>
        </a:p>
      </dgm:t>
    </dgm:pt>
    <dgm:pt modelId="{B7DF3059-6153-4E39-B540-A39210E7D3CC}">
      <dgm:prSet custT="1"/>
      <dgm:spPr/>
      <dgm:t>
        <a:bodyPr/>
        <a:lstStyle/>
        <a:p>
          <a:r>
            <a:rPr lang="en-US" sz="700" dirty="0" smtClean="0"/>
            <a:t>Heather Loehr</a:t>
          </a:r>
        </a:p>
        <a:p>
          <a:r>
            <a:rPr lang="en-US" sz="700" dirty="0" smtClean="0"/>
            <a:t>Coordinator of Information Services</a:t>
          </a:r>
          <a:endParaRPr lang="en-US" sz="700" dirty="0"/>
        </a:p>
      </dgm:t>
    </dgm:pt>
    <dgm:pt modelId="{5EDC3A42-D39B-4A2B-A914-18BB817C7F18}" type="parTrans" cxnId="{B15573B7-F011-4D6D-9AE4-0629CFC1F126}">
      <dgm:prSet/>
      <dgm:spPr/>
      <dgm:t>
        <a:bodyPr/>
        <a:lstStyle/>
        <a:p>
          <a:endParaRPr lang="en-US"/>
        </a:p>
      </dgm:t>
    </dgm:pt>
    <dgm:pt modelId="{8A6BADBA-CFA8-4380-9AC4-B8FBBD9F1B1D}" type="sibTrans" cxnId="{B15573B7-F011-4D6D-9AE4-0629CFC1F126}">
      <dgm:prSet/>
      <dgm:spPr/>
      <dgm:t>
        <a:bodyPr/>
        <a:lstStyle/>
        <a:p>
          <a:endParaRPr lang="en-US"/>
        </a:p>
      </dgm:t>
    </dgm:pt>
    <dgm:pt modelId="{B6C4EA58-CE4B-44B7-99AF-D5B8D96CB26E}">
      <dgm:prSet custT="1"/>
      <dgm:spPr/>
      <dgm:t>
        <a:bodyPr/>
        <a:lstStyle/>
        <a:p>
          <a:r>
            <a:rPr lang="en-US" sz="700" dirty="0" smtClean="0"/>
            <a:t>Michael Ellis</a:t>
          </a:r>
        </a:p>
        <a:p>
          <a:r>
            <a:rPr lang="en-US" sz="700" dirty="0" smtClean="0"/>
            <a:t>Access Services/Reference Librarian</a:t>
          </a:r>
          <a:endParaRPr lang="en-US" sz="700" dirty="0"/>
        </a:p>
      </dgm:t>
    </dgm:pt>
    <dgm:pt modelId="{3626CFB4-20CB-4101-810C-7A96AF5FD3E3}" type="parTrans" cxnId="{E3E74320-562A-4197-8D96-02C3142AB0AB}">
      <dgm:prSet/>
      <dgm:spPr/>
      <dgm:t>
        <a:bodyPr/>
        <a:lstStyle/>
        <a:p>
          <a:endParaRPr lang="en-US"/>
        </a:p>
      </dgm:t>
    </dgm:pt>
    <dgm:pt modelId="{14AF1347-C225-443D-9C49-81F6FDC51DC7}" type="sibTrans" cxnId="{E3E74320-562A-4197-8D96-02C3142AB0AB}">
      <dgm:prSet/>
      <dgm:spPr/>
      <dgm:t>
        <a:bodyPr/>
        <a:lstStyle/>
        <a:p>
          <a:endParaRPr lang="en-US"/>
        </a:p>
      </dgm:t>
    </dgm:pt>
    <dgm:pt modelId="{EDC337DB-018B-4F42-AC93-09CD97C80776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700" dirty="0" smtClean="0"/>
            <a:t>Angela White</a:t>
          </a:r>
        </a:p>
        <a:p>
          <a:r>
            <a:rPr lang="en-US" sz="700" dirty="0" smtClean="0"/>
            <a:t>Archives &amp; Public Services Librarian</a:t>
          </a:r>
          <a:endParaRPr lang="en-US" sz="700" dirty="0"/>
        </a:p>
      </dgm:t>
    </dgm:pt>
    <dgm:pt modelId="{C6BFD5DA-8B75-49F7-ACE6-DBB4FB6854D7}" type="parTrans" cxnId="{75D02AB8-3B27-405D-A3AA-1D16CC45F9EE}">
      <dgm:prSet/>
      <dgm:spPr/>
      <dgm:t>
        <a:bodyPr/>
        <a:lstStyle/>
        <a:p>
          <a:endParaRPr lang="en-US"/>
        </a:p>
      </dgm:t>
    </dgm:pt>
    <dgm:pt modelId="{9A26CE05-7E9A-4ADF-A337-954255CAD824}" type="sibTrans" cxnId="{75D02AB8-3B27-405D-A3AA-1D16CC45F9EE}">
      <dgm:prSet/>
      <dgm:spPr/>
      <dgm:t>
        <a:bodyPr/>
        <a:lstStyle/>
        <a:p>
          <a:endParaRPr lang="en-US"/>
        </a:p>
      </dgm:t>
    </dgm:pt>
    <dgm:pt modelId="{D20FA670-8D50-44A4-AA15-95CE6FCC68D5}">
      <dgm:prSet custT="1"/>
      <dgm:spPr/>
      <dgm:t>
        <a:bodyPr/>
        <a:lstStyle/>
        <a:p>
          <a:r>
            <a:rPr lang="en-US" sz="700" dirty="0" smtClean="0"/>
            <a:t>Mary Royalty</a:t>
          </a:r>
        </a:p>
        <a:p>
          <a:r>
            <a:rPr lang="en-US" sz="700" dirty="0" smtClean="0"/>
            <a:t>Acquisitions Assistant</a:t>
          </a:r>
          <a:endParaRPr lang="en-US" sz="700" dirty="0"/>
        </a:p>
      </dgm:t>
    </dgm:pt>
    <dgm:pt modelId="{F7124B85-0059-4CB6-9C4F-4C607993BE44}" type="parTrans" cxnId="{403778C4-55B7-4C61-9932-22B80A2D2C80}">
      <dgm:prSet/>
      <dgm:spPr/>
      <dgm:t>
        <a:bodyPr/>
        <a:lstStyle/>
        <a:p>
          <a:endParaRPr lang="en-US"/>
        </a:p>
      </dgm:t>
    </dgm:pt>
    <dgm:pt modelId="{E5290A79-B716-47A2-8BE6-3600A0BACA85}" type="sibTrans" cxnId="{403778C4-55B7-4C61-9932-22B80A2D2C80}">
      <dgm:prSet/>
      <dgm:spPr/>
      <dgm:t>
        <a:bodyPr/>
        <a:lstStyle/>
        <a:p>
          <a:endParaRPr lang="en-US"/>
        </a:p>
      </dgm:t>
    </dgm:pt>
    <dgm:pt modelId="{1AA537B8-9CD1-47E7-B4F4-CCAB06E04D41}">
      <dgm:prSet custT="1"/>
      <dgm:spPr/>
      <dgm:t>
        <a:bodyPr/>
        <a:lstStyle/>
        <a:p>
          <a:r>
            <a:rPr lang="en-US" sz="600" dirty="0" smtClean="0"/>
            <a:t>Patricia Lawrence</a:t>
          </a:r>
        </a:p>
        <a:p>
          <a:r>
            <a:rPr lang="en-US" sz="600" dirty="0" smtClean="0"/>
            <a:t>Circulations &amp; ILL Assistant</a:t>
          </a:r>
          <a:endParaRPr lang="en-US" sz="600" dirty="0"/>
        </a:p>
      </dgm:t>
    </dgm:pt>
    <dgm:pt modelId="{CE3253FE-B8DA-4EDF-ACBC-ADE0F6DF7F36}" type="parTrans" cxnId="{228FCCDA-B5F9-4D4D-B7D9-FBAB48F31F38}">
      <dgm:prSet/>
      <dgm:spPr/>
      <dgm:t>
        <a:bodyPr/>
        <a:lstStyle/>
        <a:p>
          <a:endParaRPr lang="en-US"/>
        </a:p>
      </dgm:t>
    </dgm:pt>
    <dgm:pt modelId="{8CECA7A2-9044-44B7-8BD1-479AC3FB29DF}" type="sibTrans" cxnId="{228FCCDA-B5F9-4D4D-B7D9-FBAB48F31F38}">
      <dgm:prSet/>
      <dgm:spPr/>
      <dgm:t>
        <a:bodyPr/>
        <a:lstStyle/>
        <a:p>
          <a:endParaRPr lang="en-US"/>
        </a:p>
      </dgm:t>
    </dgm:pt>
    <dgm:pt modelId="{061A487F-5CE2-42EE-845B-A4B970EE8C99}">
      <dgm:prSet custT="1"/>
      <dgm:spPr/>
      <dgm:t>
        <a:bodyPr/>
        <a:lstStyle/>
        <a:p>
          <a:r>
            <a:rPr lang="en-US" sz="700" dirty="0" smtClean="0"/>
            <a:t>Alynza Henderson</a:t>
          </a:r>
        </a:p>
        <a:p>
          <a:r>
            <a:rPr lang="en-US" sz="700" dirty="0" smtClean="0"/>
            <a:t>Periodicals &amp; ILL Assistant</a:t>
          </a:r>
          <a:endParaRPr lang="en-US" sz="700" dirty="0"/>
        </a:p>
      </dgm:t>
    </dgm:pt>
    <dgm:pt modelId="{8435FDF6-6CF9-404C-B620-3B2BABD5BB7B}" type="parTrans" cxnId="{7EA561DC-4EED-4C47-8BB9-E3C490A85247}">
      <dgm:prSet/>
      <dgm:spPr/>
      <dgm:t>
        <a:bodyPr/>
        <a:lstStyle/>
        <a:p>
          <a:endParaRPr lang="en-US"/>
        </a:p>
      </dgm:t>
    </dgm:pt>
    <dgm:pt modelId="{FF437F85-34AA-466F-8997-88D95A385172}" type="sibTrans" cxnId="{7EA561DC-4EED-4C47-8BB9-E3C490A85247}">
      <dgm:prSet/>
      <dgm:spPr/>
      <dgm:t>
        <a:bodyPr/>
        <a:lstStyle/>
        <a:p>
          <a:endParaRPr lang="en-US"/>
        </a:p>
      </dgm:t>
    </dgm:pt>
    <dgm:pt modelId="{9903E622-0DB4-486C-951E-C0730E662310}">
      <dgm:prSet custT="1"/>
      <dgm:spPr>
        <a:solidFill>
          <a:srgbClr val="92D050"/>
        </a:solidFill>
      </dgm:spPr>
      <dgm:t>
        <a:bodyPr/>
        <a:lstStyle/>
        <a:p>
          <a:r>
            <a:rPr lang="en-US" sz="600" dirty="0" smtClean="0"/>
            <a:t>Robert Moore</a:t>
          </a:r>
        </a:p>
        <a:p>
          <a:r>
            <a:rPr lang="en-US" sz="600" dirty="0" smtClean="0"/>
            <a:t>Photo Archivist/Archives Assistant</a:t>
          </a:r>
          <a:endParaRPr lang="en-US" sz="600" dirty="0"/>
        </a:p>
      </dgm:t>
    </dgm:pt>
    <dgm:pt modelId="{E0060018-1A0A-4065-A4FD-5303F5B80C25}" type="parTrans" cxnId="{AF777A08-4C9B-4D6A-BD90-F2CAA00B97B1}">
      <dgm:prSet/>
      <dgm:spPr/>
      <dgm:t>
        <a:bodyPr/>
        <a:lstStyle/>
        <a:p>
          <a:endParaRPr lang="en-US"/>
        </a:p>
      </dgm:t>
    </dgm:pt>
    <dgm:pt modelId="{A37B068F-4A79-47D8-9ADA-20AAFA47BF24}" type="sibTrans" cxnId="{AF777A08-4C9B-4D6A-BD90-F2CAA00B97B1}">
      <dgm:prSet/>
      <dgm:spPr/>
      <dgm:t>
        <a:bodyPr/>
        <a:lstStyle/>
        <a:p>
          <a:endParaRPr lang="en-US"/>
        </a:p>
      </dgm:t>
    </dgm:pt>
    <dgm:pt modelId="{13F0AF68-266F-4058-9714-FEE96B29C400}">
      <dgm:prSet custT="1"/>
      <dgm:spPr/>
      <dgm:t>
        <a:bodyPr/>
        <a:lstStyle/>
        <a:p>
          <a:r>
            <a:rPr lang="en-US" sz="800" dirty="0" smtClean="0"/>
            <a:t>Steve Graves</a:t>
          </a:r>
        </a:p>
        <a:p>
          <a:r>
            <a:rPr lang="en-US" sz="800" dirty="0" smtClean="0"/>
            <a:t>Assistant Registrar</a:t>
          </a:r>
          <a:endParaRPr lang="en-US" sz="800" dirty="0"/>
        </a:p>
      </dgm:t>
    </dgm:pt>
    <dgm:pt modelId="{E160B521-3930-4E84-A899-566530F849C3}" type="parTrans" cxnId="{EE275A70-4614-4160-90DE-A690B69F4114}">
      <dgm:prSet/>
      <dgm:spPr/>
      <dgm:t>
        <a:bodyPr/>
        <a:lstStyle/>
        <a:p>
          <a:endParaRPr lang="en-US"/>
        </a:p>
      </dgm:t>
    </dgm:pt>
    <dgm:pt modelId="{F58D64B5-AD71-4280-A219-805F70339FF0}" type="sibTrans" cxnId="{EE275A70-4614-4160-90DE-A690B69F4114}">
      <dgm:prSet/>
      <dgm:spPr/>
      <dgm:t>
        <a:bodyPr/>
        <a:lstStyle/>
        <a:p>
          <a:endParaRPr lang="en-US"/>
        </a:p>
      </dgm:t>
    </dgm:pt>
    <dgm:pt modelId="{4EE56194-E2F7-4638-B64C-03C3EFD4BE46}">
      <dgm:prSet custT="1"/>
      <dgm:spPr/>
      <dgm:t>
        <a:bodyPr/>
        <a:lstStyle/>
        <a:p>
          <a:r>
            <a:rPr lang="en-US" sz="600" dirty="0" smtClean="0"/>
            <a:t>Jan Spry</a:t>
          </a:r>
        </a:p>
        <a:p>
          <a:r>
            <a:rPr lang="en-US" sz="600" dirty="0" smtClean="0"/>
            <a:t>Schedule &amp; Project Coordinator</a:t>
          </a:r>
          <a:endParaRPr lang="en-US" sz="600" dirty="0"/>
        </a:p>
      </dgm:t>
    </dgm:pt>
    <dgm:pt modelId="{70CD99F7-A222-49A6-836E-541C83F13B9E}" type="parTrans" cxnId="{86A3D19C-17BD-4A20-8307-2BA32F6459B4}">
      <dgm:prSet/>
      <dgm:spPr/>
      <dgm:t>
        <a:bodyPr/>
        <a:lstStyle/>
        <a:p>
          <a:endParaRPr lang="en-US"/>
        </a:p>
      </dgm:t>
    </dgm:pt>
    <dgm:pt modelId="{3BD99C25-E6F4-4A78-8B92-D23D859007B4}" type="sibTrans" cxnId="{86A3D19C-17BD-4A20-8307-2BA32F6459B4}">
      <dgm:prSet/>
      <dgm:spPr/>
      <dgm:t>
        <a:bodyPr/>
        <a:lstStyle/>
        <a:p>
          <a:endParaRPr lang="en-US"/>
        </a:p>
      </dgm:t>
    </dgm:pt>
    <dgm:pt modelId="{C928E21A-CC33-46E5-92CC-743225527218}">
      <dgm:prSet custT="1"/>
      <dgm:spPr/>
      <dgm:t>
        <a:bodyPr/>
        <a:lstStyle/>
        <a:p>
          <a:r>
            <a:rPr lang="en-US" sz="700" dirty="0" smtClean="0"/>
            <a:t>Summer Hawkins</a:t>
          </a:r>
        </a:p>
        <a:p>
          <a:r>
            <a:rPr lang="en-US" sz="700" dirty="0" smtClean="0"/>
            <a:t>Registrar Assistant &amp; VA Certifying Official</a:t>
          </a:r>
          <a:endParaRPr lang="en-US" sz="700" dirty="0"/>
        </a:p>
      </dgm:t>
    </dgm:pt>
    <dgm:pt modelId="{59384B41-EAEA-4C8C-A127-A4AC5E12977D}" type="parTrans" cxnId="{88EC7824-5924-4D13-AFDE-F2EE8BF366C0}">
      <dgm:prSet/>
      <dgm:spPr/>
      <dgm:t>
        <a:bodyPr/>
        <a:lstStyle/>
        <a:p>
          <a:endParaRPr lang="en-US"/>
        </a:p>
      </dgm:t>
    </dgm:pt>
    <dgm:pt modelId="{FFC231F9-F89B-446A-BF3B-4AF1B97A09C6}" type="sibTrans" cxnId="{88EC7824-5924-4D13-AFDE-F2EE8BF366C0}">
      <dgm:prSet/>
      <dgm:spPr/>
      <dgm:t>
        <a:bodyPr/>
        <a:lstStyle/>
        <a:p>
          <a:endParaRPr lang="en-US"/>
        </a:p>
      </dgm:t>
    </dgm:pt>
    <dgm:pt modelId="{046450FA-27BC-4EBC-A913-561ED02CC3BA}">
      <dgm:prSet custT="1"/>
      <dgm:spPr/>
      <dgm:t>
        <a:bodyPr/>
        <a:lstStyle/>
        <a:p>
          <a:r>
            <a:rPr lang="en-US" sz="800" dirty="0" smtClean="0"/>
            <a:t>Elsa Conboy</a:t>
          </a:r>
        </a:p>
        <a:p>
          <a:r>
            <a:rPr lang="en-US" sz="800" dirty="0" smtClean="0"/>
            <a:t>Admin/Budget Specialist</a:t>
          </a:r>
        </a:p>
      </dgm:t>
    </dgm:pt>
    <dgm:pt modelId="{85BD83AE-8C5B-4748-8135-E38448C918E2}" type="parTrans" cxnId="{FB7D95A3-B95F-42A3-BF21-343DFC5A4912}">
      <dgm:prSet/>
      <dgm:spPr/>
      <dgm:t>
        <a:bodyPr/>
        <a:lstStyle/>
        <a:p>
          <a:endParaRPr lang="en-US"/>
        </a:p>
      </dgm:t>
    </dgm:pt>
    <dgm:pt modelId="{2D6E61B6-88CF-42F6-ADB9-95ED3911371E}" type="sibTrans" cxnId="{FB7D95A3-B95F-42A3-BF21-343DFC5A4912}">
      <dgm:prSet/>
      <dgm:spPr/>
      <dgm:t>
        <a:bodyPr/>
        <a:lstStyle/>
        <a:p>
          <a:endParaRPr lang="en-US"/>
        </a:p>
      </dgm:t>
    </dgm:pt>
    <dgm:pt modelId="{C482C2CB-5773-4BD5-8DEA-4664782D9051}">
      <dgm:prSet custT="1"/>
      <dgm:spPr/>
      <dgm:t>
        <a:bodyPr/>
        <a:lstStyle/>
        <a:p>
          <a:r>
            <a:rPr lang="en-US" sz="700" dirty="0" smtClean="0"/>
            <a:t>Geoffrey Weiss</a:t>
          </a:r>
        </a:p>
        <a:p>
          <a:r>
            <a:rPr lang="en-US" sz="700" dirty="0" smtClean="0"/>
            <a:t>Grant Development Officer</a:t>
          </a:r>
          <a:endParaRPr lang="en-US" sz="700" dirty="0"/>
        </a:p>
      </dgm:t>
    </dgm:pt>
    <dgm:pt modelId="{7897BB6A-CEF3-40C6-8B24-BC606B32907A}" type="parTrans" cxnId="{7F348C1E-1F3F-4590-8D70-670C3746054A}">
      <dgm:prSet/>
      <dgm:spPr/>
      <dgm:t>
        <a:bodyPr/>
        <a:lstStyle/>
        <a:p>
          <a:endParaRPr lang="en-US"/>
        </a:p>
      </dgm:t>
    </dgm:pt>
    <dgm:pt modelId="{2CC1E21D-3062-41F9-9EFA-23262A6C91EE}" type="sibTrans" cxnId="{7F348C1E-1F3F-4590-8D70-670C3746054A}">
      <dgm:prSet/>
      <dgm:spPr/>
      <dgm:t>
        <a:bodyPr/>
        <a:lstStyle/>
        <a:p>
          <a:endParaRPr lang="en-US"/>
        </a:p>
      </dgm:t>
    </dgm:pt>
    <dgm:pt modelId="{2C031543-F690-4CE2-A1C4-9E167ECE6646}">
      <dgm:prSet custT="1"/>
      <dgm:spPr/>
      <dgm:t>
        <a:bodyPr/>
        <a:lstStyle/>
        <a:p>
          <a:r>
            <a:rPr lang="en-US" sz="800" dirty="0" smtClean="0"/>
            <a:t>Jennifer Miller</a:t>
          </a:r>
        </a:p>
        <a:p>
          <a:r>
            <a:rPr lang="en-US" sz="800" dirty="0" smtClean="0"/>
            <a:t>Program Specialist</a:t>
          </a:r>
          <a:endParaRPr lang="en-US" sz="800" dirty="0"/>
        </a:p>
      </dgm:t>
    </dgm:pt>
    <dgm:pt modelId="{519274F2-FF73-4D1C-B5EA-2A562E851F64}" type="parTrans" cxnId="{C3F3B5BE-0F44-4A56-B633-3028A860BAA0}">
      <dgm:prSet/>
      <dgm:spPr/>
      <dgm:t>
        <a:bodyPr/>
        <a:lstStyle/>
        <a:p>
          <a:endParaRPr lang="en-US"/>
        </a:p>
      </dgm:t>
    </dgm:pt>
    <dgm:pt modelId="{3C6875B0-84B9-485F-8D1C-871600D7F8FA}" type="sibTrans" cxnId="{C3F3B5BE-0F44-4A56-B633-3028A860BAA0}">
      <dgm:prSet/>
      <dgm:spPr/>
      <dgm:t>
        <a:bodyPr/>
        <a:lstStyle/>
        <a:p>
          <a:endParaRPr lang="en-US"/>
        </a:p>
      </dgm:t>
    </dgm:pt>
    <dgm:pt modelId="{77A00CFB-14F9-468D-AABE-C8F7011284D0}">
      <dgm:prSet custT="1"/>
      <dgm:spPr/>
      <dgm:t>
        <a:bodyPr/>
        <a:lstStyle/>
        <a:p>
          <a:r>
            <a:rPr lang="en-US" sz="800" dirty="0" smtClean="0"/>
            <a:t>Merry Ross</a:t>
          </a:r>
        </a:p>
        <a:p>
          <a:r>
            <a:rPr lang="en-US" sz="800" dirty="0" smtClean="0"/>
            <a:t>Program Specialist</a:t>
          </a:r>
          <a:endParaRPr lang="en-US" sz="800" dirty="0"/>
        </a:p>
      </dgm:t>
    </dgm:pt>
    <dgm:pt modelId="{8C480944-B615-4A3E-928A-2EB8C51C3EF8}" type="parTrans" cxnId="{E9CA9E1D-04EB-4AA6-8623-B82F20B7AEBB}">
      <dgm:prSet/>
      <dgm:spPr/>
      <dgm:t>
        <a:bodyPr/>
        <a:lstStyle/>
        <a:p>
          <a:endParaRPr lang="en-US"/>
        </a:p>
      </dgm:t>
    </dgm:pt>
    <dgm:pt modelId="{92C2984B-2913-4465-928D-BFC971190817}" type="sibTrans" cxnId="{E9CA9E1D-04EB-4AA6-8623-B82F20B7AEBB}">
      <dgm:prSet/>
      <dgm:spPr/>
      <dgm:t>
        <a:bodyPr/>
        <a:lstStyle/>
        <a:p>
          <a:endParaRPr lang="en-US"/>
        </a:p>
      </dgm:t>
    </dgm:pt>
    <dgm:pt modelId="{56EAF28D-7C6D-4C6C-9F02-81DF7AE10BC0}" type="asst">
      <dgm:prSet custT="1"/>
      <dgm:spPr>
        <a:solidFill>
          <a:srgbClr val="92D050"/>
        </a:solidFill>
      </dgm:spPr>
      <dgm:t>
        <a:bodyPr/>
        <a:lstStyle/>
        <a:p>
          <a:r>
            <a:rPr lang="en-US" sz="700" dirty="0" smtClean="0"/>
            <a:t>Jennifer Mills</a:t>
          </a:r>
        </a:p>
        <a:p>
          <a:r>
            <a:rPr lang="en-US" sz="700" dirty="0" smtClean="0"/>
            <a:t>Administrative Assistant</a:t>
          </a:r>
          <a:endParaRPr lang="en-US" sz="700" dirty="0"/>
        </a:p>
      </dgm:t>
    </dgm:pt>
    <dgm:pt modelId="{850DB387-A6EA-4308-8AF4-55A2AAB53353}" type="parTrans" cxnId="{81684DF4-CB5D-400E-B75B-C60D3C231966}">
      <dgm:prSet/>
      <dgm:spPr/>
      <dgm:t>
        <a:bodyPr/>
        <a:lstStyle/>
        <a:p>
          <a:endParaRPr lang="en-US"/>
        </a:p>
      </dgm:t>
    </dgm:pt>
    <dgm:pt modelId="{8A89BB8E-44D2-4866-B150-2B405DDE4CD3}" type="sibTrans" cxnId="{81684DF4-CB5D-400E-B75B-C60D3C231966}">
      <dgm:prSet/>
      <dgm:spPr/>
      <dgm:t>
        <a:bodyPr/>
        <a:lstStyle/>
        <a:p>
          <a:endParaRPr lang="en-US"/>
        </a:p>
      </dgm:t>
    </dgm:pt>
    <dgm:pt modelId="{E79D5CCF-A31F-4534-B7DD-13F93D4E5D1B}">
      <dgm:prSet custT="1"/>
      <dgm:spPr>
        <a:solidFill>
          <a:srgbClr val="FFFF00"/>
        </a:solidFill>
      </dgm:spPr>
      <dgm:t>
        <a:bodyPr/>
        <a:lstStyle/>
        <a:p>
          <a:r>
            <a:rPr lang="en-US" sz="700" dirty="0" smtClean="0"/>
            <a:t>OPEN</a:t>
          </a:r>
        </a:p>
        <a:p>
          <a:r>
            <a:rPr lang="en-US" sz="700" dirty="0" smtClean="0"/>
            <a:t>Asst. Professor of BSP</a:t>
          </a:r>
          <a:endParaRPr lang="en-US" sz="700" dirty="0"/>
        </a:p>
      </dgm:t>
    </dgm:pt>
    <dgm:pt modelId="{7E9F590D-5873-4E02-B3CC-A0E3B4F406F3}" type="parTrans" cxnId="{17937713-941F-43E6-B0FB-AAABA7D6EE48}">
      <dgm:prSet/>
      <dgm:spPr/>
      <dgm:t>
        <a:bodyPr/>
        <a:lstStyle/>
        <a:p>
          <a:endParaRPr lang="en-US"/>
        </a:p>
      </dgm:t>
    </dgm:pt>
    <dgm:pt modelId="{421D1BAB-8B14-45E3-B4C9-B2002FF79B72}" type="sibTrans" cxnId="{17937713-941F-43E6-B0FB-AAABA7D6EE48}">
      <dgm:prSet/>
      <dgm:spPr/>
      <dgm:t>
        <a:bodyPr/>
        <a:lstStyle/>
        <a:p>
          <a:endParaRPr lang="en-US"/>
        </a:p>
      </dgm:t>
    </dgm:pt>
    <dgm:pt modelId="{5CE3A0DC-E172-4218-BC01-60E5BECAFEE2}" type="pres">
      <dgm:prSet presAssocID="{745AA808-1990-46B3-9151-EC1520C69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BC73D7-A01F-430C-9F36-C31C896131B8}" type="pres">
      <dgm:prSet presAssocID="{38056813-B1FD-4379-A033-C28609A9AA5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0527DF0-871D-42D6-946D-D6A3C90FB2C4}" type="pres">
      <dgm:prSet presAssocID="{38056813-B1FD-4379-A033-C28609A9AA5B}" presName="rootComposite1" presStyleCnt="0"/>
      <dgm:spPr/>
      <dgm:t>
        <a:bodyPr/>
        <a:lstStyle/>
        <a:p>
          <a:endParaRPr lang="en-US"/>
        </a:p>
      </dgm:t>
    </dgm:pt>
    <dgm:pt modelId="{ADFE38BC-E02F-406D-93AB-7D57AAB35182}" type="pres">
      <dgm:prSet presAssocID="{38056813-B1FD-4379-A033-C28609A9AA5B}" presName="rootText1" presStyleLbl="node0" presStyleIdx="0" presStyleCnt="1" custScaleX="112995" custScaleY="83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43CF4-C2FA-4734-B8F4-D6CD169AE0E7}" type="pres">
      <dgm:prSet presAssocID="{38056813-B1FD-4379-A033-C28609A9AA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CEDC2E-5119-4469-8C30-0C366A82EF6D}" type="pres">
      <dgm:prSet presAssocID="{38056813-B1FD-4379-A033-C28609A9AA5B}" presName="hierChild2" presStyleCnt="0"/>
      <dgm:spPr/>
      <dgm:t>
        <a:bodyPr/>
        <a:lstStyle/>
        <a:p>
          <a:endParaRPr lang="en-US"/>
        </a:p>
      </dgm:t>
    </dgm:pt>
    <dgm:pt modelId="{93702E44-96C5-4271-96DE-FF886E3757E7}" type="pres">
      <dgm:prSet presAssocID="{600C2354-0E02-450F-BC76-F579969B48EF}" presName="Name37" presStyleLbl="parChTrans1D2" presStyleIdx="0" presStyleCnt="10"/>
      <dgm:spPr/>
      <dgm:t>
        <a:bodyPr/>
        <a:lstStyle/>
        <a:p>
          <a:endParaRPr lang="en-US"/>
        </a:p>
      </dgm:t>
    </dgm:pt>
    <dgm:pt modelId="{8093DF87-DB7F-4642-8F40-3888C32917E7}" type="pres">
      <dgm:prSet presAssocID="{CE232C7C-8B8B-4DE9-BDC9-BD93C38E9A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C742DC-120F-45E2-AECB-E04F4D122731}" type="pres">
      <dgm:prSet presAssocID="{CE232C7C-8B8B-4DE9-BDC9-BD93C38E9AB0}" presName="rootComposite" presStyleCnt="0"/>
      <dgm:spPr/>
      <dgm:t>
        <a:bodyPr/>
        <a:lstStyle/>
        <a:p>
          <a:endParaRPr lang="en-US"/>
        </a:p>
      </dgm:t>
    </dgm:pt>
    <dgm:pt modelId="{180EBFE5-16D4-4501-BCA2-9D392F12E426}" type="pres">
      <dgm:prSet presAssocID="{CE232C7C-8B8B-4DE9-BDC9-BD93C38E9AB0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EE8AC-D066-40A8-B591-B5005D21B34A}" type="pres">
      <dgm:prSet presAssocID="{CE232C7C-8B8B-4DE9-BDC9-BD93C38E9AB0}" presName="rootConnector" presStyleLbl="node2" presStyleIdx="0" presStyleCnt="9"/>
      <dgm:spPr/>
      <dgm:t>
        <a:bodyPr/>
        <a:lstStyle/>
        <a:p>
          <a:endParaRPr lang="en-US"/>
        </a:p>
      </dgm:t>
    </dgm:pt>
    <dgm:pt modelId="{AAA6C172-B2B6-4749-9E79-CC3F05833B65}" type="pres">
      <dgm:prSet presAssocID="{CE232C7C-8B8B-4DE9-BDC9-BD93C38E9AB0}" presName="hierChild4" presStyleCnt="0"/>
      <dgm:spPr/>
      <dgm:t>
        <a:bodyPr/>
        <a:lstStyle/>
        <a:p>
          <a:endParaRPr lang="en-US"/>
        </a:p>
      </dgm:t>
    </dgm:pt>
    <dgm:pt modelId="{ECE9630F-231F-4AD0-A333-9C3B8F5DEE28}" type="pres">
      <dgm:prSet presAssocID="{941F2DDA-C0B2-4C3A-91EB-6A2A6DA1C9FD}" presName="Name37" presStyleLbl="parChTrans1D3" presStyleIdx="0" presStyleCnt="23"/>
      <dgm:spPr/>
      <dgm:t>
        <a:bodyPr/>
        <a:lstStyle/>
        <a:p>
          <a:endParaRPr lang="en-US"/>
        </a:p>
      </dgm:t>
    </dgm:pt>
    <dgm:pt modelId="{50B8AB86-FF0A-488D-9C8C-4D7668D45FE0}" type="pres">
      <dgm:prSet presAssocID="{30379A9B-F51D-40E3-9DAE-7ABCAF502D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7D1A51-CD9D-468C-8961-5D20BBC50121}" type="pres">
      <dgm:prSet presAssocID="{30379A9B-F51D-40E3-9DAE-7ABCAF502D76}" presName="rootComposite" presStyleCnt="0"/>
      <dgm:spPr/>
      <dgm:t>
        <a:bodyPr/>
        <a:lstStyle/>
        <a:p>
          <a:endParaRPr lang="en-US"/>
        </a:p>
      </dgm:t>
    </dgm:pt>
    <dgm:pt modelId="{51DAB468-B19B-4832-A36A-9C715ABDF8C7}" type="pres">
      <dgm:prSet presAssocID="{30379A9B-F51D-40E3-9DAE-7ABCAF502D76}" presName="rootText" presStyleLbl="node3" presStyleIdx="0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3A78C-D28E-4A38-955C-01D18815C69F}" type="pres">
      <dgm:prSet presAssocID="{30379A9B-F51D-40E3-9DAE-7ABCAF502D76}" presName="rootConnector" presStyleLbl="node3" presStyleIdx="0" presStyleCnt="22"/>
      <dgm:spPr/>
      <dgm:t>
        <a:bodyPr/>
        <a:lstStyle/>
        <a:p>
          <a:endParaRPr lang="en-US"/>
        </a:p>
      </dgm:t>
    </dgm:pt>
    <dgm:pt modelId="{87EE5722-43FE-4A1A-B84A-4186957C580D}" type="pres">
      <dgm:prSet presAssocID="{30379A9B-F51D-40E3-9DAE-7ABCAF502D76}" presName="hierChild4" presStyleCnt="0"/>
      <dgm:spPr/>
      <dgm:t>
        <a:bodyPr/>
        <a:lstStyle/>
        <a:p>
          <a:endParaRPr lang="en-US"/>
        </a:p>
      </dgm:t>
    </dgm:pt>
    <dgm:pt modelId="{CB80B646-384F-4F6C-BEDF-1700D14EF414}" type="pres">
      <dgm:prSet presAssocID="{30379A9B-F51D-40E3-9DAE-7ABCAF502D76}" presName="hierChild5" presStyleCnt="0"/>
      <dgm:spPr/>
      <dgm:t>
        <a:bodyPr/>
        <a:lstStyle/>
        <a:p>
          <a:endParaRPr lang="en-US"/>
        </a:p>
      </dgm:t>
    </dgm:pt>
    <dgm:pt modelId="{BCDE649A-AC6E-4560-9B63-F0DB789C5C02}" type="pres">
      <dgm:prSet presAssocID="{B20DE995-90A5-4D08-A215-E3AE9F634FF4}" presName="Name37" presStyleLbl="parChTrans1D3" presStyleIdx="1" presStyleCnt="23"/>
      <dgm:spPr/>
      <dgm:t>
        <a:bodyPr/>
        <a:lstStyle/>
        <a:p>
          <a:endParaRPr lang="en-US"/>
        </a:p>
      </dgm:t>
    </dgm:pt>
    <dgm:pt modelId="{80FF567D-554E-4DF7-B1AB-5B98FA3354BE}" type="pres">
      <dgm:prSet presAssocID="{B3E371C7-93A3-4AD2-9264-3AEED86863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F6C4BB4-9EA4-420F-8E13-0C19C72FD506}" type="pres">
      <dgm:prSet presAssocID="{B3E371C7-93A3-4AD2-9264-3AEED86863C7}" presName="rootComposite" presStyleCnt="0"/>
      <dgm:spPr/>
      <dgm:t>
        <a:bodyPr/>
        <a:lstStyle/>
        <a:p>
          <a:endParaRPr lang="en-US"/>
        </a:p>
      </dgm:t>
    </dgm:pt>
    <dgm:pt modelId="{E99ED3CF-793B-403F-A7AE-86CA3CB95F92}" type="pres">
      <dgm:prSet presAssocID="{B3E371C7-93A3-4AD2-9264-3AEED86863C7}" presName="rootText" presStyleLbl="node3" presStyleIdx="1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B51484-0983-4148-9AB7-EB7E84E3112C}" type="pres">
      <dgm:prSet presAssocID="{B3E371C7-93A3-4AD2-9264-3AEED86863C7}" presName="rootConnector" presStyleLbl="node3" presStyleIdx="1" presStyleCnt="22"/>
      <dgm:spPr/>
      <dgm:t>
        <a:bodyPr/>
        <a:lstStyle/>
        <a:p>
          <a:endParaRPr lang="en-US"/>
        </a:p>
      </dgm:t>
    </dgm:pt>
    <dgm:pt modelId="{70048645-F557-420A-87B5-B81005C42FDC}" type="pres">
      <dgm:prSet presAssocID="{B3E371C7-93A3-4AD2-9264-3AEED86863C7}" presName="hierChild4" presStyleCnt="0"/>
      <dgm:spPr/>
      <dgm:t>
        <a:bodyPr/>
        <a:lstStyle/>
        <a:p>
          <a:endParaRPr lang="en-US"/>
        </a:p>
      </dgm:t>
    </dgm:pt>
    <dgm:pt modelId="{53DC6E4B-907B-4F95-B3AF-9035DA89235B}" type="pres">
      <dgm:prSet presAssocID="{B3E371C7-93A3-4AD2-9264-3AEED86863C7}" presName="hierChild5" presStyleCnt="0"/>
      <dgm:spPr/>
      <dgm:t>
        <a:bodyPr/>
        <a:lstStyle/>
        <a:p>
          <a:endParaRPr lang="en-US"/>
        </a:p>
      </dgm:t>
    </dgm:pt>
    <dgm:pt modelId="{FAC6FF9F-7389-4EC8-BAD7-74BFF26F42A7}" type="pres">
      <dgm:prSet presAssocID="{CE232C7C-8B8B-4DE9-BDC9-BD93C38E9AB0}" presName="hierChild5" presStyleCnt="0"/>
      <dgm:spPr/>
      <dgm:t>
        <a:bodyPr/>
        <a:lstStyle/>
        <a:p>
          <a:endParaRPr lang="en-US"/>
        </a:p>
      </dgm:t>
    </dgm:pt>
    <dgm:pt modelId="{1906BE95-2A32-4314-8EE5-C3A4E59391A7}" type="pres">
      <dgm:prSet presAssocID="{F05A6CDF-6327-444E-8F2C-AFF6E13A9FB0}" presName="Name37" presStyleLbl="parChTrans1D2" presStyleIdx="1" presStyleCnt="10"/>
      <dgm:spPr/>
      <dgm:t>
        <a:bodyPr/>
        <a:lstStyle/>
        <a:p>
          <a:endParaRPr lang="en-US"/>
        </a:p>
      </dgm:t>
    </dgm:pt>
    <dgm:pt modelId="{FF890837-946E-4635-9FBA-D3C636278219}" type="pres">
      <dgm:prSet presAssocID="{D1935A1F-7812-4C9B-A800-4F14ACB4CF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296283-5431-45D1-B415-53B7B08FC5FC}" type="pres">
      <dgm:prSet presAssocID="{D1935A1F-7812-4C9B-A800-4F14ACB4CF26}" presName="rootComposite" presStyleCnt="0"/>
      <dgm:spPr/>
      <dgm:t>
        <a:bodyPr/>
        <a:lstStyle/>
        <a:p>
          <a:endParaRPr lang="en-US"/>
        </a:p>
      </dgm:t>
    </dgm:pt>
    <dgm:pt modelId="{417A988A-A84B-4828-87B8-C344E2C8ACB0}" type="pres">
      <dgm:prSet presAssocID="{D1935A1F-7812-4C9B-A800-4F14ACB4CF26}" presName="rootText" presStyleLbl="node2" presStyleIdx="1" presStyleCnt="9" custScaleY="116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921EC-1915-4D64-AE0C-AB9AFDE8DC4E}" type="pres">
      <dgm:prSet presAssocID="{D1935A1F-7812-4C9B-A800-4F14ACB4CF26}" presName="rootConnector" presStyleLbl="node2" presStyleIdx="1" presStyleCnt="9"/>
      <dgm:spPr/>
      <dgm:t>
        <a:bodyPr/>
        <a:lstStyle/>
        <a:p>
          <a:endParaRPr lang="en-US"/>
        </a:p>
      </dgm:t>
    </dgm:pt>
    <dgm:pt modelId="{D0F9D782-11E3-4587-ACA4-71A1F45FA6BA}" type="pres">
      <dgm:prSet presAssocID="{D1935A1F-7812-4C9B-A800-4F14ACB4CF26}" presName="hierChild4" presStyleCnt="0"/>
      <dgm:spPr/>
      <dgm:t>
        <a:bodyPr/>
        <a:lstStyle/>
        <a:p>
          <a:endParaRPr lang="en-US"/>
        </a:p>
      </dgm:t>
    </dgm:pt>
    <dgm:pt modelId="{93E3495A-FC54-4BE7-B5C5-339CDC6F224A}" type="pres">
      <dgm:prSet presAssocID="{D1935A1F-7812-4C9B-A800-4F14ACB4CF26}" presName="hierChild5" presStyleCnt="0"/>
      <dgm:spPr/>
      <dgm:t>
        <a:bodyPr/>
        <a:lstStyle/>
        <a:p>
          <a:endParaRPr lang="en-US"/>
        </a:p>
      </dgm:t>
    </dgm:pt>
    <dgm:pt modelId="{45532948-DBE5-4011-9AEE-B9FA4F4F4D16}" type="pres">
      <dgm:prSet presAssocID="{23FB60CA-96F8-48B0-AF6F-B0AAB70B9591}" presName="Name37" presStyleLbl="parChTrans1D2" presStyleIdx="2" presStyleCnt="10"/>
      <dgm:spPr/>
      <dgm:t>
        <a:bodyPr/>
        <a:lstStyle/>
        <a:p>
          <a:endParaRPr lang="en-US"/>
        </a:p>
      </dgm:t>
    </dgm:pt>
    <dgm:pt modelId="{7E173D39-2A4E-4CF0-B476-92E38167B9D6}" type="pres">
      <dgm:prSet presAssocID="{67E57102-776C-4B1E-8124-F27A3103FAD2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9CFDE6C9-F74F-4BF4-8750-0D2CDD7A4164}" type="pres">
      <dgm:prSet presAssocID="{67E57102-776C-4B1E-8124-F27A3103FAD2}" presName="rootComposite" presStyleCnt="0"/>
      <dgm:spPr/>
      <dgm:t>
        <a:bodyPr/>
        <a:lstStyle/>
        <a:p>
          <a:endParaRPr lang="en-US"/>
        </a:p>
      </dgm:t>
    </dgm:pt>
    <dgm:pt modelId="{0D0A5893-A509-404E-8BA2-392C8A4C7A9C}" type="pres">
      <dgm:prSet presAssocID="{67E57102-776C-4B1E-8124-F27A3103FAD2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00174-7A7C-481E-B118-A10F90BD5ABD}" type="pres">
      <dgm:prSet presAssocID="{67E57102-776C-4B1E-8124-F27A3103FAD2}" presName="rootConnector" presStyleLbl="node2" presStyleIdx="2" presStyleCnt="9"/>
      <dgm:spPr/>
      <dgm:t>
        <a:bodyPr/>
        <a:lstStyle/>
        <a:p>
          <a:endParaRPr lang="en-US"/>
        </a:p>
      </dgm:t>
    </dgm:pt>
    <dgm:pt modelId="{CD2116B1-35C8-499F-B3C3-69A7D0FFF429}" type="pres">
      <dgm:prSet presAssocID="{67E57102-776C-4B1E-8124-F27A3103FAD2}" presName="hierChild4" presStyleCnt="0"/>
      <dgm:spPr/>
      <dgm:t>
        <a:bodyPr/>
        <a:lstStyle/>
        <a:p>
          <a:endParaRPr lang="en-US"/>
        </a:p>
      </dgm:t>
    </dgm:pt>
    <dgm:pt modelId="{572C98F8-04C0-4B1C-A1B1-FED8528921F9}" type="pres">
      <dgm:prSet presAssocID="{2994BC46-314B-49AA-AC62-C544B835136F}" presName="Name48" presStyleLbl="parChTrans1D3" presStyleIdx="2" presStyleCnt="23"/>
      <dgm:spPr/>
      <dgm:t>
        <a:bodyPr/>
        <a:lstStyle/>
        <a:p>
          <a:endParaRPr lang="en-US"/>
        </a:p>
      </dgm:t>
    </dgm:pt>
    <dgm:pt modelId="{A657E162-6672-4F25-BFB7-06D2AB4F1332}" type="pres">
      <dgm:prSet presAssocID="{21602F71-0734-4423-AC99-D135C06CD1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DCEFC1-3729-4FF7-BCF2-90FDFC9AE823}" type="pres">
      <dgm:prSet presAssocID="{21602F71-0734-4423-AC99-D135C06CD10D}" presName="rootComposite" presStyleCnt="0"/>
      <dgm:spPr/>
      <dgm:t>
        <a:bodyPr/>
        <a:lstStyle/>
        <a:p>
          <a:endParaRPr lang="en-US"/>
        </a:p>
      </dgm:t>
    </dgm:pt>
    <dgm:pt modelId="{0E1031AE-97D9-46BF-9822-3C24D547CEC9}" type="pres">
      <dgm:prSet presAssocID="{21602F71-0734-4423-AC99-D135C06CD10D}" presName="rootText" presStyleLbl="node3" presStyleIdx="2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FB058-321D-4E3E-8DF2-1A86AA68BAB2}" type="pres">
      <dgm:prSet presAssocID="{21602F71-0734-4423-AC99-D135C06CD10D}" presName="rootConnector" presStyleLbl="node3" presStyleIdx="2" presStyleCnt="22"/>
      <dgm:spPr/>
      <dgm:t>
        <a:bodyPr/>
        <a:lstStyle/>
        <a:p>
          <a:endParaRPr lang="en-US"/>
        </a:p>
      </dgm:t>
    </dgm:pt>
    <dgm:pt modelId="{B923FF62-68CE-4AC5-B436-19FF0447A730}" type="pres">
      <dgm:prSet presAssocID="{21602F71-0734-4423-AC99-D135C06CD10D}" presName="hierChild4" presStyleCnt="0"/>
      <dgm:spPr/>
      <dgm:t>
        <a:bodyPr/>
        <a:lstStyle/>
        <a:p>
          <a:endParaRPr lang="en-US"/>
        </a:p>
      </dgm:t>
    </dgm:pt>
    <dgm:pt modelId="{37C18548-6ABC-48CC-AC28-69BBB9DC2E61}" type="pres">
      <dgm:prSet presAssocID="{21602F71-0734-4423-AC99-D135C06CD10D}" presName="hierChild5" presStyleCnt="0"/>
      <dgm:spPr/>
      <dgm:t>
        <a:bodyPr/>
        <a:lstStyle/>
        <a:p>
          <a:endParaRPr lang="en-US"/>
        </a:p>
      </dgm:t>
    </dgm:pt>
    <dgm:pt modelId="{93B97E70-ABCF-49F2-AA21-25D591C2ABEC}" type="pres">
      <dgm:prSet presAssocID="{5F4049B3-38CB-4703-81E0-07E4F8653722}" presName="Name48" presStyleLbl="parChTrans1D3" presStyleIdx="3" presStyleCnt="23"/>
      <dgm:spPr/>
      <dgm:t>
        <a:bodyPr/>
        <a:lstStyle/>
        <a:p>
          <a:endParaRPr lang="en-US"/>
        </a:p>
      </dgm:t>
    </dgm:pt>
    <dgm:pt modelId="{43E34871-D7A1-4D9B-9184-A1A75502B9FF}" type="pres">
      <dgm:prSet presAssocID="{6D0897D0-E79E-4EFA-A83B-604888577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D9F47A0-DD84-4920-8950-392E10BFCAC7}" type="pres">
      <dgm:prSet presAssocID="{6D0897D0-E79E-4EFA-A83B-604888577BB8}" presName="rootComposite" presStyleCnt="0"/>
      <dgm:spPr/>
      <dgm:t>
        <a:bodyPr/>
        <a:lstStyle/>
        <a:p>
          <a:endParaRPr lang="en-US"/>
        </a:p>
      </dgm:t>
    </dgm:pt>
    <dgm:pt modelId="{43238633-8971-4237-A16A-27D84E0E1058}" type="pres">
      <dgm:prSet presAssocID="{6D0897D0-E79E-4EFA-A83B-604888577BB8}" presName="rootText" presStyleLbl="node3" presStyleIdx="3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5E47A5-CBE1-4233-812C-5C8EEC078B7D}" type="pres">
      <dgm:prSet presAssocID="{6D0897D0-E79E-4EFA-A83B-604888577BB8}" presName="rootConnector" presStyleLbl="node3" presStyleIdx="3" presStyleCnt="22"/>
      <dgm:spPr/>
      <dgm:t>
        <a:bodyPr/>
        <a:lstStyle/>
        <a:p>
          <a:endParaRPr lang="en-US"/>
        </a:p>
      </dgm:t>
    </dgm:pt>
    <dgm:pt modelId="{A0AA0203-A91B-437D-899B-2E30C08CAFB1}" type="pres">
      <dgm:prSet presAssocID="{6D0897D0-E79E-4EFA-A83B-604888577BB8}" presName="hierChild4" presStyleCnt="0"/>
      <dgm:spPr/>
      <dgm:t>
        <a:bodyPr/>
        <a:lstStyle/>
        <a:p>
          <a:endParaRPr lang="en-US"/>
        </a:p>
      </dgm:t>
    </dgm:pt>
    <dgm:pt modelId="{A88617FC-B903-45F5-86C3-E36FC895D458}" type="pres">
      <dgm:prSet presAssocID="{6D0897D0-E79E-4EFA-A83B-604888577BB8}" presName="hierChild5" presStyleCnt="0"/>
      <dgm:spPr/>
      <dgm:t>
        <a:bodyPr/>
        <a:lstStyle/>
        <a:p>
          <a:endParaRPr lang="en-US"/>
        </a:p>
      </dgm:t>
    </dgm:pt>
    <dgm:pt modelId="{CC26E974-BBC0-406A-9136-5CDD93C8B060}" type="pres">
      <dgm:prSet presAssocID="{0D54571A-9618-4AD6-93F2-B2DE79036E0B}" presName="Name48" presStyleLbl="parChTrans1D3" presStyleIdx="4" presStyleCnt="23"/>
      <dgm:spPr/>
      <dgm:t>
        <a:bodyPr/>
        <a:lstStyle/>
        <a:p>
          <a:endParaRPr lang="en-US"/>
        </a:p>
      </dgm:t>
    </dgm:pt>
    <dgm:pt modelId="{5DFC9C72-F003-45A5-8DA5-7EE772F1943E}" type="pres">
      <dgm:prSet presAssocID="{43B8E2D4-4310-4929-B7A6-26EC901A4A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7D55317-E495-40AC-8804-FA16539BFF0F}" type="pres">
      <dgm:prSet presAssocID="{43B8E2D4-4310-4929-B7A6-26EC901A4AC9}" presName="rootComposite" presStyleCnt="0"/>
      <dgm:spPr/>
      <dgm:t>
        <a:bodyPr/>
        <a:lstStyle/>
        <a:p>
          <a:endParaRPr lang="en-US"/>
        </a:p>
      </dgm:t>
    </dgm:pt>
    <dgm:pt modelId="{EB41A190-AF85-41CF-B0A0-6AF27C45C0B5}" type="pres">
      <dgm:prSet presAssocID="{43B8E2D4-4310-4929-B7A6-26EC901A4AC9}" presName="rootText" presStyleLbl="node3" presStyleIdx="4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64226-8845-4401-A8DB-4B67BDC020A3}" type="pres">
      <dgm:prSet presAssocID="{43B8E2D4-4310-4929-B7A6-26EC901A4AC9}" presName="rootConnector" presStyleLbl="node3" presStyleIdx="4" presStyleCnt="22"/>
      <dgm:spPr/>
      <dgm:t>
        <a:bodyPr/>
        <a:lstStyle/>
        <a:p>
          <a:endParaRPr lang="en-US"/>
        </a:p>
      </dgm:t>
    </dgm:pt>
    <dgm:pt modelId="{3993E46E-43D2-4931-8368-6907D51373AD}" type="pres">
      <dgm:prSet presAssocID="{43B8E2D4-4310-4929-B7A6-26EC901A4AC9}" presName="hierChild4" presStyleCnt="0"/>
      <dgm:spPr/>
      <dgm:t>
        <a:bodyPr/>
        <a:lstStyle/>
        <a:p>
          <a:endParaRPr lang="en-US"/>
        </a:p>
      </dgm:t>
    </dgm:pt>
    <dgm:pt modelId="{065909D4-ED29-4BAA-A8D7-4F040A6BCD83}" type="pres">
      <dgm:prSet presAssocID="{43B8E2D4-4310-4929-B7A6-26EC901A4AC9}" presName="hierChild5" presStyleCnt="0"/>
      <dgm:spPr/>
      <dgm:t>
        <a:bodyPr/>
        <a:lstStyle/>
        <a:p>
          <a:endParaRPr lang="en-US"/>
        </a:p>
      </dgm:t>
    </dgm:pt>
    <dgm:pt modelId="{7A19ECD4-0FB0-42B5-8AFD-AEC0B94B88B8}" type="pres">
      <dgm:prSet presAssocID="{B110099B-73E4-4A32-AEE5-3B718FF3A8C4}" presName="Name48" presStyleLbl="parChTrans1D3" presStyleIdx="5" presStyleCnt="23"/>
      <dgm:spPr/>
      <dgm:t>
        <a:bodyPr/>
        <a:lstStyle/>
        <a:p>
          <a:endParaRPr lang="en-US"/>
        </a:p>
      </dgm:t>
    </dgm:pt>
    <dgm:pt modelId="{DB169963-D854-4EB3-B6A9-CBA2D8F64846}" type="pres">
      <dgm:prSet presAssocID="{5F689478-ED10-4FAC-A173-930874FF55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5F38AA-BE14-4385-B3A7-C4B2141618DE}" type="pres">
      <dgm:prSet presAssocID="{5F689478-ED10-4FAC-A173-930874FF553D}" presName="rootComposite" presStyleCnt="0"/>
      <dgm:spPr/>
      <dgm:t>
        <a:bodyPr/>
        <a:lstStyle/>
        <a:p>
          <a:endParaRPr lang="en-US"/>
        </a:p>
      </dgm:t>
    </dgm:pt>
    <dgm:pt modelId="{C196FA59-22E9-4417-83CA-F6CBCBD2AB07}" type="pres">
      <dgm:prSet presAssocID="{5F689478-ED10-4FAC-A173-930874FF553D}" presName="rootText" presStyleLbl="node3" presStyleIdx="5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9C3A4B-18D7-45C8-A6A5-B2F3B6C85B4C}" type="pres">
      <dgm:prSet presAssocID="{5F689478-ED10-4FAC-A173-930874FF553D}" presName="rootConnector" presStyleLbl="node3" presStyleIdx="5" presStyleCnt="22"/>
      <dgm:spPr/>
      <dgm:t>
        <a:bodyPr/>
        <a:lstStyle/>
        <a:p>
          <a:endParaRPr lang="en-US"/>
        </a:p>
      </dgm:t>
    </dgm:pt>
    <dgm:pt modelId="{3423010C-473A-437B-BD72-1D895B8E1F2C}" type="pres">
      <dgm:prSet presAssocID="{5F689478-ED10-4FAC-A173-930874FF553D}" presName="hierChild4" presStyleCnt="0"/>
      <dgm:spPr/>
      <dgm:t>
        <a:bodyPr/>
        <a:lstStyle/>
        <a:p>
          <a:endParaRPr lang="en-US"/>
        </a:p>
      </dgm:t>
    </dgm:pt>
    <dgm:pt modelId="{AFE93D84-8C8D-4163-BE61-DD010FB7FFF6}" type="pres">
      <dgm:prSet presAssocID="{5F689478-ED10-4FAC-A173-930874FF553D}" presName="hierChild5" presStyleCnt="0"/>
      <dgm:spPr/>
      <dgm:t>
        <a:bodyPr/>
        <a:lstStyle/>
        <a:p>
          <a:endParaRPr lang="en-US"/>
        </a:p>
      </dgm:t>
    </dgm:pt>
    <dgm:pt modelId="{A0FD7F1B-2858-45B3-8AF1-04C21F8CB7E8}" type="pres">
      <dgm:prSet presAssocID="{7E9F590D-5873-4E02-B3CC-A0E3B4F406F3}" presName="Name48" presStyleLbl="parChTrans1D3" presStyleIdx="6" presStyleCnt="23"/>
      <dgm:spPr/>
      <dgm:t>
        <a:bodyPr/>
        <a:lstStyle/>
        <a:p>
          <a:endParaRPr lang="en-US"/>
        </a:p>
      </dgm:t>
    </dgm:pt>
    <dgm:pt modelId="{59E8FF48-9B76-4FCB-A1F7-55A83B477427}" type="pres">
      <dgm:prSet presAssocID="{E79D5CCF-A31F-4534-B7DD-13F93D4E5D1B}" presName="hierRoot2" presStyleCnt="0">
        <dgm:presLayoutVars>
          <dgm:hierBranch val="init"/>
        </dgm:presLayoutVars>
      </dgm:prSet>
      <dgm:spPr/>
    </dgm:pt>
    <dgm:pt modelId="{648023A3-4832-4737-A7B1-6954421FE1AB}" type="pres">
      <dgm:prSet presAssocID="{E79D5CCF-A31F-4534-B7DD-13F93D4E5D1B}" presName="rootComposite" presStyleCnt="0"/>
      <dgm:spPr/>
    </dgm:pt>
    <dgm:pt modelId="{9EE89EF2-AC90-4F67-8525-19BC6FC7E0B3}" type="pres">
      <dgm:prSet presAssocID="{E79D5CCF-A31F-4534-B7DD-13F93D4E5D1B}" presName="rootText" presStyleLbl="node3" presStyleIdx="6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1E55B-815F-4402-8D86-31459E36925D}" type="pres">
      <dgm:prSet presAssocID="{E79D5CCF-A31F-4534-B7DD-13F93D4E5D1B}" presName="rootConnector" presStyleLbl="node3" presStyleIdx="6" presStyleCnt="22"/>
      <dgm:spPr/>
      <dgm:t>
        <a:bodyPr/>
        <a:lstStyle/>
        <a:p>
          <a:endParaRPr lang="en-US"/>
        </a:p>
      </dgm:t>
    </dgm:pt>
    <dgm:pt modelId="{6FAAD334-7D37-49E3-B492-95D9E655F454}" type="pres">
      <dgm:prSet presAssocID="{E79D5CCF-A31F-4534-B7DD-13F93D4E5D1B}" presName="hierChild4" presStyleCnt="0"/>
      <dgm:spPr/>
    </dgm:pt>
    <dgm:pt modelId="{DF0FA3D2-DC9E-420E-91FA-EB46B02EB454}" type="pres">
      <dgm:prSet presAssocID="{E79D5CCF-A31F-4534-B7DD-13F93D4E5D1B}" presName="hierChild5" presStyleCnt="0"/>
      <dgm:spPr/>
    </dgm:pt>
    <dgm:pt modelId="{12119B77-DD3A-4227-8431-2CE6330C2293}" type="pres">
      <dgm:prSet presAssocID="{67E57102-776C-4B1E-8124-F27A3103FAD2}" presName="hierChild5" presStyleCnt="0"/>
      <dgm:spPr/>
      <dgm:t>
        <a:bodyPr/>
        <a:lstStyle/>
        <a:p>
          <a:endParaRPr lang="en-US"/>
        </a:p>
      </dgm:t>
    </dgm:pt>
    <dgm:pt modelId="{E1182C72-9264-4059-8A09-80488222A052}" type="pres">
      <dgm:prSet presAssocID="{99F0050C-F757-42A0-BC10-76E4FA053250}" presName="Name37" presStyleLbl="parChTrans1D2" presStyleIdx="3" presStyleCnt="10"/>
      <dgm:spPr/>
      <dgm:t>
        <a:bodyPr/>
        <a:lstStyle/>
        <a:p>
          <a:endParaRPr lang="en-US"/>
        </a:p>
      </dgm:t>
    </dgm:pt>
    <dgm:pt modelId="{95003EC1-76F3-425E-91C0-774D40009EE4}" type="pres">
      <dgm:prSet presAssocID="{16B75A8D-11E9-4486-A899-DC6B94F5B280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2DD846C6-3B5A-45BE-9665-FA4D27251137}" type="pres">
      <dgm:prSet presAssocID="{16B75A8D-11E9-4486-A899-DC6B94F5B280}" presName="rootComposite" presStyleCnt="0"/>
      <dgm:spPr/>
      <dgm:t>
        <a:bodyPr/>
        <a:lstStyle/>
        <a:p>
          <a:endParaRPr lang="en-US"/>
        </a:p>
      </dgm:t>
    </dgm:pt>
    <dgm:pt modelId="{98EA8FB8-BBDE-4FF9-B57A-C1A5069D8FE0}" type="pres">
      <dgm:prSet presAssocID="{16B75A8D-11E9-4486-A899-DC6B94F5B280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C8A98B-5AFE-4487-8A79-215D3713CEF2}" type="pres">
      <dgm:prSet presAssocID="{16B75A8D-11E9-4486-A899-DC6B94F5B280}" presName="rootConnector" presStyleLbl="node2" presStyleIdx="3" presStyleCnt="9"/>
      <dgm:spPr/>
      <dgm:t>
        <a:bodyPr/>
        <a:lstStyle/>
        <a:p>
          <a:endParaRPr lang="en-US"/>
        </a:p>
      </dgm:t>
    </dgm:pt>
    <dgm:pt modelId="{828B772A-2DDE-4F75-AE22-9D390BE4CB48}" type="pres">
      <dgm:prSet presAssocID="{16B75A8D-11E9-4486-A899-DC6B94F5B280}" presName="hierChild4" presStyleCnt="0"/>
      <dgm:spPr/>
      <dgm:t>
        <a:bodyPr/>
        <a:lstStyle/>
        <a:p>
          <a:endParaRPr lang="en-US"/>
        </a:p>
      </dgm:t>
    </dgm:pt>
    <dgm:pt modelId="{F5B95903-5157-49E7-BE4E-255D987BA508}" type="pres">
      <dgm:prSet presAssocID="{A01D97D5-1E54-403E-8E73-08B575E3FA52}" presName="Name48" presStyleLbl="parChTrans1D3" presStyleIdx="7" presStyleCnt="23"/>
      <dgm:spPr/>
      <dgm:t>
        <a:bodyPr/>
        <a:lstStyle/>
        <a:p>
          <a:endParaRPr lang="en-US"/>
        </a:p>
      </dgm:t>
    </dgm:pt>
    <dgm:pt modelId="{03007267-477B-475C-BA8F-C34B777ED800}" type="pres">
      <dgm:prSet presAssocID="{F771DFD5-56A1-4FA7-937C-ACA55591FE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404352-A81B-4A20-A7F3-70513FFED9F3}" type="pres">
      <dgm:prSet presAssocID="{F771DFD5-56A1-4FA7-937C-ACA55591FE43}" presName="rootComposite" presStyleCnt="0"/>
      <dgm:spPr/>
      <dgm:t>
        <a:bodyPr/>
        <a:lstStyle/>
        <a:p>
          <a:endParaRPr lang="en-US"/>
        </a:p>
      </dgm:t>
    </dgm:pt>
    <dgm:pt modelId="{22A0E9AC-3B2B-4795-8DBD-DA32AE3E2237}" type="pres">
      <dgm:prSet presAssocID="{F771DFD5-56A1-4FA7-937C-ACA55591FE43}" presName="rootText" presStyleLbl="node3" presStyleIdx="7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6D3343-7AEE-4DEE-A9BE-A487D0129D51}" type="pres">
      <dgm:prSet presAssocID="{F771DFD5-56A1-4FA7-937C-ACA55591FE43}" presName="rootConnector" presStyleLbl="node3" presStyleIdx="7" presStyleCnt="22"/>
      <dgm:spPr/>
      <dgm:t>
        <a:bodyPr/>
        <a:lstStyle/>
        <a:p>
          <a:endParaRPr lang="en-US"/>
        </a:p>
      </dgm:t>
    </dgm:pt>
    <dgm:pt modelId="{C2D7C545-7E27-4194-AA41-058D4ADD65FD}" type="pres">
      <dgm:prSet presAssocID="{F771DFD5-56A1-4FA7-937C-ACA55591FE43}" presName="hierChild4" presStyleCnt="0"/>
      <dgm:spPr/>
      <dgm:t>
        <a:bodyPr/>
        <a:lstStyle/>
        <a:p>
          <a:endParaRPr lang="en-US"/>
        </a:p>
      </dgm:t>
    </dgm:pt>
    <dgm:pt modelId="{5193AE76-5BD5-4F72-962E-A906D97F7B58}" type="pres">
      <dgm:prSet presAssocID="{F771DFD5-56A1-4FA7-937C-ACA55591FE43}" presName="hierChild5" presStyleCnt="0"/>
      <dgm:spPr/>
      <dgm:t>
        <a:bodyPr/>
        <a:lstStyle/>
        <a:p>
          <a:endParaRPr lang="en-US"/>
        </a:p>
      </dgm:t>
    </dgm:pt>
    <dgm:pt modelId="{AC3FB9F9-4BB4-4780-A1F2-7CC1AFE33D6B}" type="pres">
      <dgm:prSet presAssocID="{5EDC3A42-D39B-4A2B-A914-18BB817C7F18}" presName="Name48" presStyleLbl="parChTrans1D3" presStyleIdx="8" presStyleCnt="23"/>
      <dgm:spPr/>
      <dgm:t>
        <a:bodyPr/>
        <a:lstStyle/>
        <a:p>
          <a:endParaRPr lang="en-US"/>
        </a:p>
      </dgm:t>
    </dgm:pt>
    <dgm:pt modelId="{77D696E5-69C9-4673-BB1F-CEC5C371E2E7}" type="pres">
      <dgm:prSet presAssocID="{B7DF3059-6153-4E39-B540-A39210E7D3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708FC3-8C5F-4C49-A685-AE1563AB49BD}" type="pres">
      <dgm:prSet presAssocID="{B7DF3059-6153-4E39-B540-A39210E7D3CC}" presName="rootComposite" presStyleCnt="0"/>
      <dgm:spPr/>
      <dgm:t>
        <a:bodyPr/>
        <a:lstStyle/>
        <a:p>
          <a:endParaRPr lang="en-US"/>
        </a:p>
      </dgm:t>
    </dgm:pt>
    <dgm:pt modelId="{825F82BC-3DCA-464D-BC2C-8F9471384662}" type="pres">
      <dgm:prSet presAssocID="{B7DF3059-6153-4E39-B540-A39210E7D3CC}" presName="rootText" presStyleLbl="node3" presStyleIdx="8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9EBF95-14DA-4CE0-874A-D07D401E3C46}" type="pres">
      <dgm:prSet presAssocID="{B7DF3059-6153-4E39-B540-A39210E7D3CC}" presName="rootConnector" presStyleLbl="node3" presStyleIdx="8" presStyleCnt="22"/>
      <dgm:spPr/>
      <dgm:t>
        <a:bodyPr/>
        <a:lstStyle/>
        <a:p>
          <a:endParaRPr lang="en-US"/>
        </a:p>
      </dgm:t>
    </dgm:pt>
    <dgm:pt modelId="{734A7616-3F55-431B-B341-50645694E113}" type="pres">
      <dgm:prSet presAssocID="{B7DF3059-6153-4E39-B540-A39210E7D3CC}" presName="hierChild4" presStyleCnt="0"/>
      <dgm:spPr/>
      <dgm:t>
        <a:bodyPr/>
        <a:lstStyle/>
        <a:p>
          <a:endParaRPr lang="en-US"/>
        </a:p>
      </dgm:t>
    </dgm:pt>
    <dgm:pt modelId="{8AE5DFC4-E61E-4857-A4F6-D5C903799636}" type="pres">
      <dgm:prSet presAssocID="{B7DF3059-6153-4E39-B540-A39210E7D3CC}" presName="hierChild5" presStyleCnt="0"/>
      <dgm:spPr/>
      <dgm:t>
        <a:bodyPr/>
        <a:lstStyle/>
        <a:p>
          <a:endParaRPr lang="en-US"/>
        </a:p>
      </dgm:t>
    </dgm:pt>
    <dgm:pt modelId="{6AA14AAF-AF91-4165-BFD1-72F8839A9D38}" type="pres">
      <dgm:prSet presAssocID="{3626CFB4-20CB-4101-810C-7A96AF5FD3E3}" presName="Name48" presStyleLbl="parChTrans1D3" presStyleIdx="9" presStyleCnt="23"/>
      <dgm:spPr/>
      <dgm:t>
        <a:bodyPr/>
        <a:lstStyle/>
        <a:p>
          <a:endParaRPr lang="en-US"/>
        </a:p>
      </dgm:t>
    </dgm:pt>
    <dgm:pt modelId="{2EE0C761-3F84-4A61-A55D-41C07228009D}" type="pres">
      <dgm:prSet presAssocID="{B6C4EA58-CE4B-44B7-99AF-D5B8D96CB26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755B115-1344-4766-80C6-D0D85B9026BE}" type="pres">
      <dgm:prSet presAssocID="{B6C4EA58-CE4B-44B7-99AF-D5B8D96CB26E}" presName="rootComposite" presStyleCnt="0"/>
      <dgm:spPr/>
      <dgm:t>
        <a:bodyPr/>
        <a:lstStyle/>
        <a:p>
          <a:endParaRPr lang="en-US"/>
        </a:p>
      </dgm:t>
    </dgm:pt>
    <dgm:pt modelId="{2AA38549-7769-402D-9398-30D5FDC19EAE}" type="pres">
      <dgm:prSet presAssocID="{B6C4EA58-CE4B-44B7-99AF-D5B8D96CB26E}" presName="rootText" presStyleLbl="node3" presStyleIdx="9" presStyleCnt="22" custScaleY="145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2B358-D003-4CC5-8C9F-F216C0C6D9E3}" type="pres">
      <dgm:prSet presAssocID="{B6C4EA58-CE4B-44B7-99AF-D5B8D96CB26E}" presName="rootConnector" presStyleLbl="node3" presStyleIdx="9" presStyleCnt="22"/>
      <dgm:spPr/>
      <dgm:t>
        <a:bodyPr/>
        <a:lstStyle/>
        <a:p>
          <a:endParaRPr lang="en-US"/>
        </a:p>
      </dgm:t>
    </dgm:pt>
    <dgm:pt modelId="{1BEF3BCD-C5D1-424C-9630-0B2BC9F347BB}" type="pres">
      <dgm:prSet presAssocID="{B6C4EA58-CE4B-44B7-99AF-D5B8D96CB26E}" presName="hierChild4" presStyleCnt="0"/>
      <dgm:spPr/>
      <dgm:t>
        <a:bodyPr/>
        <a:lstStyle/>
        <a:p>
          <a:endParaRPr lang="en-US"/>
        </a:p>
      </dgm:t>
    </dgm:pt>
    <dgm:pt modelId="{9FC0B6AE-44CE-4831-8487-13F7BA093ADA}" type="pres">
      <dgm:prSet presAssocID="{B6C4EA58-CE4B-44B7-99AF-D5B8D96CB26E}" presName="hierChild5" presStyleCnt="0"/>
      <dgm:spPr/>
      <dgm:t>
        <a:bodyPr/>
        <a:lstStyle/>
        <a:p>
          <a:endParaRPr lang="en-US"/>
        </a:p>
      </dgm:t>
    </dgm:pt>
    <dgm:pt modelId="{B472B1BC-5EB9-4B22-93DB-D87EF6E432C3}" type="pres">
      <dgm:prSet presAssocID="{C6BFD5DA-8B75-49F7-ACE6-DBB4FB6854D7}" presName="Name48" presStyleLbl="parChTrans1D3" presStyleIdx="10" presStyleCnt="23"/>
      <dgm:spPr/>
      <dgm:t>
        <a:bodyPr/>
        <a:lstStyle/>
        <a:p>
          <a:endParaRPr lang="en-US"/>
        </a:p>
      </dgm:t>
    </dgm:pt>
    <dgm:pt modelId="{30FAF32F-7462-4ED9-8757-349FA71438C0}" type="pres">
      <dgm:prSet presAssocID="{EDC337DB-018B-4F42-AC93-09CD97C807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15F7476-92C8-4F39-BB7D-695EB3909634}" type="pres">
      <dgm:prSet presAssocID="{EDC337DB-018B-4F42-AC93-09CD97C80776}" presName="rootComposite" presStyleCnt="0"/>
      <dgm:spPr/>
      <dgm:t>
        <a:bodyPr/>
        <a:lstStyle/>
        <a:p>
          <a:endParaRPr lang="en-US"/>
        </a:p>
      </dgm:t>
    </dgm:pt>
    <dgm:pt modelId="{A1822D26-6BA9-4A36-8D3C-6D64624242D4}" type="pres">
      <dgm:prSet presAssocID="{EDC337DB-018B-4F42-AC93-09CD97C80776}" presName="rootText" presStyleLbl="node3" presStyleIdx="10" presStyleCnt="22" custScaleY="1459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D8261-CF01-4A01-84CA-0232CC2FF542}" type="pres">
      <dgm:prSet presAssocID="{EDC337DB-018B-4F42-AC93-09CD97C80776}" presName="rootConnector" presStyleLbl="node3" presStyleIdx="10" presStyleCnt="22"/>
      <dgm:spPr/>
      <dgm:t>
        <a:bodyPr/>
        <a:lstStyle/>
        <a:p>
          <a:endParaRPr lang="en-US"/>
        </a:p>
      </dgm:t>
    </dgm:pt>
    <dgm:pt modelId="{5A06AAB6-3D77-4C5E-83B0-B8F3168975CE}" type="pres">
      <dgm:prSet presAssocID="{EDC337DB-018B-4F42-AC93-09CD97C80776}" presName="hierChild4" presStyleCnt="0"/>
      <dgm:spPr/>
      <dgm:t>
        <a:bodyPr/>
        <a:lstStyle/>
        <a:p>
          <a:endParaRPr lang="en-US"/>
        </a:p>
      </dgm:t>
    </dgm:pt>
    <dgm:pt modelId="{EA463CB2-A1DF-4966-BAF1-25971B0DB2FE}" type="pres">
      <dgm:prSet presAssocID="{EDC337DB-018B-4F42-AC93-09CD97C80776}" presName="hierChild5" presStyleCnt="0"/>
      <dgm:spPr/>
      <dgm:t>
        <a:bodyPr/>
        <a:lstStyle/>
        <a:p>
          <a:endParaRPr lang="en-US"/>
        </a:p>
      </dgm:t>
    </dgm:pt>
    <dgm:pt modelId="{7283009D-6C49-4E32-A1EA-9D1252489D3E}" type="pres">
      <dgm:prSet presAssocID="{F7124B85-0059-4CB6-9C4F-4C607993BE44}" presName="Name48" presStyleLbl="parChTrans1D3" presStyleIdx="11" presStyleCnt="23"/>
      <dgm:spPr/>
      <dgm:t>
        <a:bodyPr/>
        <a:lstStyle/>
        <a:p>
          <a:endParaRPr lang="en-US"/>
        </a:p>
      </dgm:t>
    </dgm:pt>
    <dgm:pt modelId="{58D57FDE-040B-4F4F-8868-3A6ACEA9A8A4}" type="pres">
      <dgm:prSet presAssocID="{D20FA670-8D50-44A4-AA15-95CE6FCC68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626348B-72DC-4BA0-985A-0700A81AB492}" type="pres">
      <dgm:prSet presAssocID="{D20FA670-8D50-44A4-AA15-95CE6FCC68D5}" presName="rootComposite" presStyleCnt="0"/>
      <dgm:spPr/>
      <dgm:t>
        <a:bodyPr/>
        <a:lstStyle/>
        <a:p>
          <a:endParaRPr lang="en-US"/>
        </a:p>
      </dgm:t>
    </dgm:pt>
    <dgm:pt modelId="{844313A9-8167-4D03-9BA9-6C40C3F871CD}" type="pres">
      <dgm:prSet presAssocID="{D20FA670-8D50-44A4-AA15-95CE6FCC68D5}" presName="rootText" presStyleLbl="node3" presStyleIdx="11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7FC3A-F5A9-4DFD-8334-245E6DD5253F}" type="pres">
      <dgm:prSet presAssocID="{D20FA670-8D50-44A4-AA15-95CE6FCC68D5}" presName="rootConnector" presStyleLbl="node3" presStyleIdx="11" presStyleCnt="22"/>
      <dgm:spPr/>
      <dgm:t>
        <a:bodyPr/>
        <a:lstStyle/>
        <a:p>
          <a:endParaRPr lang="en-US"/>
        </a:p>
      </dgm:t>
    </dgm:pt>
    <dgm:pt modelId="{C676381C-8C72-4EF9-87BA-EABCDACF6DB6}" type="pres">
      <dgm:prSet presAssocID="{D20FA670-8D50-44A4-AA15-95CE6FCC68D5}" presName="hierChild4" presStyleCnt="0"/>
      <dgm:spPr/>
      <dgm:t>
        <a:bodyPr/>
        <a:lstStyle/>
        <a:p>
          <a:endParaRPr lang="en-US"/>
        </a:p>
      </dgm:t>
    </dgm:pt>
    <dgm:pt modelId="{778C518D-5075-43AF-9AA7-488C6E626432}" type="pres">
      <dgm:prSet presAssocID="{D20FA670-8D50-44A4-AA15-95CE6FCC68D5}" presName="hierChild5" presStyleCnt="0"/>
      <dgm:spPr/>
      <dgm:t>
        <a:bodyPr/>
        <a:lstStyle/>
        <a:p>
          <a:endParaRPr lang="en-US"/>
        </a:p>
      </dgm:t>
    </dgm:pt>
    <dgm:pt modelId="{0AD9614B-0B8A-45F0-8081-4FDC8939AE0B}" type="pres">
      <dgm:prSet presAssocID="{CE3253FE-B8DA-4EDF-ACBC-ADE0F6DF7F36}" presName="Name48" presStyleLbl="parChTrans1D3" presStyleIdx="12" presStyleCnt="23"/>
      <dgm:spPr/>
      <dgm:t>
        <a:bodyPr/>
        <a:lstStyle/>
        <a:p>
          <a:endParaRPr lang="en-US"/>
        </a:p>
      </dgm:t>
    </dgm:pt>
    <dgm:pt modelId="{1067E50C-CF7F-4ACE-BEE3-25BD54F9C21F}" type="pres">
      <dgm:prSet presAssocID="{1AA537B8-9CD1-47E7-B4F4-CCAB06E04D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6C377C0-C309-422C-A045-97A684932835}" type="pres">
      <dgm:prSet presAssocID="{1AA537B8-9CD1-47E7-B4F4-CCAB06E04D41}" presName="rootComposite" presStyleCnt="0"/>
      <dgm:spPr/>
      <dgm:t>
        <a:bodyPr/>
        <a:lstStyle/>
        <a:p>
          <a:endParaRPr lang="en-US"/>
        </a:p>
      </dgm:t>
    </dgm:pt>
    <dgm:pt modelId="{D46F9985-CFF2-48DD-A255-35557D87FA7D}" type="pres">
      <dgm:prSet presAssocID="{1AA537B8-9CD1-47E7-B4F4-CCAB06E04D41}" presName="rootText" presStyleLbl="node3" presStyleIdx="12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90B385-9D95-4983-99A4-E629DF7E39B6}" type="pres">
      <dgm:prSet presAssocID="{1AA537B8-9CD1-47E7-B4F4-CCAB06E04D41}" presName="rootConnector" presStyleLbl="node3" presStyleIdx="12" presStyleCnt="22"/>
      <dgm:spPr/>
      <dgm:t>
        <a:bodyPr/>
        <a:lstStyle/>
        <a:p>
          <a:endParaRPr lang="en-US"/>
        </a:p>
      </dgm:t>
    </dgm:pt>
    <dgm:pt modelId="{E70A7CC6-8625-4E1C-A58A-40CD9CF6A7F3}" type="pres">
      <dgm:prSet presAssocID="{1AA537B8-9CD1-47E7-B4F4-CCAB06E04D41}" presName="hierChild4" presStyleCnt="0"/>
      <dgm:spPr/>
      <dgm:t>
        <a:bodyPr/>
        <a:lstStyle/>
        <a:p>
          <a:endParaRPr lang="en-US"/>
        </a:p>
      </dgm:t>
    </dgm:pt>
    <dgm:pt modelId="{4988A864-C961-466F-BF6F-916776E25BDA}" type="pres">
      <dgm:prSet presAssocID="{1AA537B8-9CD1-47E7-B4F4-CCAB06E04D41}" presName="hierChild5" presStyleCnt="0"/>
      <dgm:spPr/>
      <dgm:t>
        <a:bodyPr/>
        <a:lstStyle/>
        <a:p>
          <a:endParaRPr lang="en-US"/>
        </a:p>
      </dgm:t>
    </dgm:pt>
    <dgm:pt modelId="{C6B03D87-1451-482A-9533-CD26D630A213}" type="pres">
      <dgm:prSet presAssocID="{8435FDF6-6CF9-404C-B620-3B2BABD5BB7B}" presName="Name48" presStyleLbl="parChTrans1D3" presStyleIdx="13" presStyleCnt="23"/>
      <dgm:spPr/>
      <dgm:t>
        <a:bodyPr/>
        <a:lstStyle/>
        <a:p>
          <a:endParaRPr lang="en-US"/>
        </a:p>
      </dgm:t>
    </dgm:pt>
    <dgm:pt modelId="{4E2209B3-0A5A-4DCC-874C-421D3F7A5028}" type="pres">
      <dgm:prSet presAssocID="{061A487F-5CE2-42EE-845B-A4B970EE8C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24F802-0056-40C6-9197-D13273D01651}" type="pres">
      <dgm:prSet presAssocID="{061A487F-5CE2-42EE-845B-A4B970EE8C99}" presName="rootComposite" presStyleCnt="0"/>
      <dgm:spPr/>
      <dgm:t>
        <a:bodyPr/>
        <a:lstStyle/>
        <a:p>
          <a:endParaRPr lang="en-US"/>
        </a:p>
      </dgm:t>
    </dgm:pt>
    <dgm:pt modelId="{1BA1E5AC-CC83-4168-88A9-6C75A9B9A14C}" type="pres">
      <dgm:prSet presAssocID="{061A487F-5CE2-42EE-845B-A4B970EE8C99}" presName="rootText" presStyleLbl="node3" presStyleIdx="13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D3DC90-A20A-4087-84AE-994EF1B5AD3D}" type="pres">
      <dgm:prSet presAssocID="{061A487F-5CE2-42EE-845B-A4B970EE8C99}" presName="rootConnector" presStyleLbl="node3" presStyleIdx="13" presStyleCnt="22"/>
      <dgm:spPr/>
      <dgm:t>
        <a:bodyPr/>
        <a:lstStyle/>
        <a:p>
          <a:endParaRPr lang="en-US"/>
        </a:p>
      </dgm:t>
    </dgm:pt>
    <dgm:pt modelId="{12347560-6262-4A98-A4FA-F44ACABB76B9}" type="pres">
      <dgm:prSet presAssocID="{061A487F-5CE2-42EE-845B-A4B970EE8C99}" presName="hierChild4" presStyleCnt="0"/>
      <dgm:spPr/>
      <dgm:t>
        <a:bodyPr/>
        <a:lstStyle/>
        <a:p>
          <a:endParaRPr lang="en-US"/>
        </a:p>
      </dgm:t>
    </dgm:pt>
    <dgm:pt modelId="{B9DFB40B-B713-4065-A1D6-52C1C34B484B}" type="pres">
      <dgm:prSet presAssocID="{061A487F-5CE2-42EE-845B-A4B970EE8C99}" presName="hierChild5" presStyleCnt="0"/>
      <dgm:spPr/>
      <dgm:t>
        <a:bodyPr/>
        <a:lstStyle/>
        <a:p>
          <a:endParaRPr lang="en-US"/>
        </a:p>
      </dgm:t>
    </dgm:pt>
    <dgm:pt modelId="{E9A1BF52-BFB0-4731-B5FE-FEB83F5F345D}" type="pres">
      <dgm:prSet presAssocID="{E0060018-1A0A-4065-A4FD-5303F5B80C25}" presName="Name48" presStyleLbl="parChTrans1D3" presStyleIdx="14" presStyleCnt="23"/>
      <dgm:spPr/>
      <dgm:t>
        <a:bodyPr/>
        <a:lstStyle/>
        <a:p>
          <a:endParaRPr lang="en-US"/>
        </a:p>
      </dgm:t>
    </dgm:pt>
    <dgm:pt modelId="{DB0FC222-00A3-4F39-9143-3950B2049950}" type="pres">
      <dgm:prSet presAssocID="{9903E622-0DB4-486C-951E-C0730E6623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2C7DA24-05D0-480D-B017-AE380FFAE634}" type="pres">
      <dgm:prSet presAssocID="{9903E622-0DB4-486C-951E-C0730E662310}" presName="rootComposite" presStyleCnt="0"/>
      <dgm:spPr/>
      <dgm:t>
        <a:bodyPr/>
        <a:lstStyle/>
        <a:p>
          <a:endParaRPr lang="en-US"/>
        </a:p>
      </dgm:t>
    </dgm:pt>
    <dgm:pt modelId="{E10646AC-F5F9-49A2-BF86-C03E6D6BB162}" type="pres">
      <dgm:prSet presAssocID="{9903E622-0DB4-486C-951E-C0730E662310}" presName="rootText" presStyleLbl="node3" presStyleIdx="14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18EDC9-6768-430B-9082-9DFAA9BE93B0}" type="pres">
      <dgm:prSet presAssocID="{9903E622-0DB4-486C-951E-C0730E662310}" presName="rootConnector" presStyleLbl="node3" presStyleIdx="14" presStyleCnt="22"/>
      <dgm:spPr/>
      <dgm:t>
        <a:bodyPr/>
        <a:lstStyle/>
        <a:p>
          <a:endParaRPr lang="en-US"/>
        </a:p>
      </dgm:t>
    </dgm:pt>
    <dgm:pt modelId="{1E8467DE-D5D8-40F4-B9A3-7F1CB0AF796A}" type="pres">
      <dgm:prSet presAssocID="{9903E622-0DB4-486C-951E-C0730E662310}" presName="hierChild4" presStyleCnt="0"/>
      <dgm:spPr/>
      <dgm:t>
        <a:bodyPr/>
        <a:lstStyle/>
        <a:p>
          <a:endParaRPr lang="en-US"/>
        </a:p>
      </dgm:t>
    </dgm:pt>
    <dgm:pt modelId="{2391AB31-7CAD-495C-9285-68E7A64DD676}" type="pres">
      <dgm:prSet presAssocID="{9903E622-0DB4-486C-951E-C0730E662310}" presName="hierChild5" presStyleCnt="0"/>
      <dgm:spPr/>
      <dgm:t>
        <a:bodyPr/>
        <a:lstStyle/>
        <a:p>
          <a:endParaRPr lang="en-US"/>
        </a:p>
      </dgm:t>
    </dgm:pt>
    <dgm:pt modelId="{961BA1F8-1BFC-4DCE-ADCD-7E810EA9B9B6}" type="pres">
      <dgm:prSet presAssocID="{16B75A8D-11E9-4486-A899-DC6B94F5B280}" presName="hierChild5" presStyleCnt="0"/>
      <dgm:spPr/>
      <dgm:t>
        <a:bodyPr/>
        <a:lstStyle/>
        <a:p>
          <a:endParaRPr lang="en-US"/>
        </a:p>
      </dgm:t>
    </dgm:pt>
    <dgm:pt modelId="{F963CB9E-477E-485A-83F7-03E00A7F8A68}" type="pres">
      <dgm:prSet presAssocID="{13C64B8B-80B5-460C-AE90-2617E3601BB0}" presName="Name37" presStyleLbl="parChTrans1D2" presStyleIdx="4" presStyleCnt="10"/>
      <dgm:spPr/>
      <dgm:t>
        <a:bodyPr/>
        <a:lstStyle/>
        <a:p>
          <a:endParaRPr lang="en-US"/>
        </a:p>
      </dgm:t>
    </dgm:pt>
    <dgm:pt modelId="{26E349D2-40AD-4725-814E-6BF3B4ED3BB8}" type="pres">
      <dgm:prSet presAssocID="{BF540E13-09FA-400A-8302-8B8615B1739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163DDCE-0B08-4492-8D06-C726620A9A91}" type="pres">
      <dgm:prSet presAssocID="{BF540E13-09FA-400A-8302-8B8615B1739F}" presName="rootComposite" presStyleCnt="0"/>
      <dgm:spPr/>
      <dgm:t>
        <a:bodyPr/>
        <a:lstStyle/>
        <a:p>
          <a:endParaRPr lang="en-US"/>
        </a:p>
      </dgm:t>
    </dgm:pt>
    <dgm:pt modelId="{D2363425-6658-4491-9375-0BEDF335E174}" type="pres">
      <dgm:prSet presAssocID="{BF540E13-09FA-400A-8302-8B8615B1739F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CEDF4C-55B9-4C28-A0D9-F0C9B561F0F9}" type="pres">
      <dgm:prSet presAssocID="{BF540E13-09FA-400A-8302-8B8615B1739F}" presName="rootConnector" presStyleLbl="node2" presStyleIdx="4" presStyleCnt="9"/>
      <dgm:spPr/>
      <dgm:t>
        <a:bodyPr/>
        <a:lstStyle/>
        <a:p>
          <a:endParaRPr lang="en-US"/>
        </a:p>
      </dgm:t>
    </dgm:pt>
    <dgm:pt modelId="{46D6990F-9CBF-4FB8-8E61-13F4A268FAD6}" type="pres">
      <dgm:prSet presAssocID="{BF540E13-09FA-400A-8302-8B8615B1739F}" presName="hierChild4" presStyleCnt="0"/>
      <dgm:spPr/>
      <dgm:t>
        <a:bodyPr/>
        <a:lstStyle/>
        <a:p>
          <a:endParaRPr lang="en-US"/>
        </a:p>
      </dgm:t>
    </dgm:pt>
    <dgm:pt modelId="{9A7B6DA6-1980-4DC5-9AE8-7D68C2CE4344}" type="pres">
      <dgm:prSet presAssocID="{E160B521-3930-4E84-A899-566530F849C3}" presName="Name37" presStyleLbl="parChTrans1D3" presStyleIdx="15" presStyleCnt="23"/>
      <dgm:spPr/>
      <dgm:t>
        <a:bodyPr/>
        <a:lstStyle/>
        <a:p>
          <a:endParaRPr lang="en-US"/>
        </a:p>
      </dgm:t>
    </dgm:pt>
    <dgm:pt modelId="{92F72BD0-EB3B-44BD-BDB4-369E74C868B6}" type="pres">
      <dgm:prSet presAssocID="{13F0AF68-266F-4058-9714-FEE96B29C40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649676D-46DE-4EEB-9F65-FE92C15D06B2}" type="pres">
      <dgm:prSet presAssocID="{13F0AF68-266F-4058-9714-FEE96B29C400}" presName="rootComposite" presStyleCnt="0"/>
      <dgm:spPr/>
      <dgm:t>
        <a:bodyPr/>
        <a:lstStyle/>
        <a:p>
          <a:endParaRPr lang="en-US"/>
        </a:p>
      </dgm:t>
    </dgm:pt>
    <dgm:pt modelId="{7D27DE17-FE7F-4125-B6B0-3CC592BE04FD}" type="pres">
      <dgm:prSet presAssocID="{13F0AF68-266F-4058-9714-FEE96B29C400}" presName="rootText" presStyleLbl="node3" presStyleIdx="15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8B6E7-AF6E-4F16-99AE-B2DE70A2BD33}" type="pres">
      <dgm:prSet presAssocID="{13F0AF68-266F-4058-9714-FEE96B29C400}" presName="rootConnector" presStyleLbl="node3" presStyleIdx="15" presStyleCnt="22"/>
      <dgm:spPr/>
      <dgm:t>
        <a:bodyPr/>
        <a:lstStyle/>
        <a:p>
          <a:endParaRPr lang="en-US"/>
        </a:p>
      </dgm:t>
    </dgm:pt>
    <dgm:pt modelId="{0456CD7A-FEEA-44F4-B56D-4585452317C8}" type="pres">
      <dgm:prSet presAssocID="{13F0AF68-266F-4058-9714-FEE96B29C400}" presName="hierChild4" presStyleCnt="0"/>
      <dgm:spPr/>
      <dgm:t>
        <a:bodyPr/>
        <a:lstStyle/>
        <a:p>
          <a:endParaRPr lang="en-US"/>
        </a:p>
      </dgm:t>
    </dgm:pt>
    <dgm:pt modelId="{E23E577B-6BE6-464A-9A13-014C29F1B426}" type="pres">
      <dgm:prSet presAssocID="{13F0AF68-266F-4058-9714-FEE96B29C400}" presName="hierChild5" presStyleCnt="0"/>
      <dgm:spPr/>
      <dgm:t>
        <a:bodyPr/>
        <a:lstStyle/>
        <a:p>
          <a:endParaRPr lang="en-US"/>
        </a:p>
      </dgm:t>
    </dgm:pt>
    <dgm:pt modelId="{3DC605A2-F440-4D6D-83B4-B5CAD95E79FF}" type="pres">
      <dgm:prSet presAssocID="{70CD99F7-A222-49A6-836E-541C83F13B9E}" presName="Name37" presStyleLbl="parChTrans1D3" presStyleIdx="16" presStyleCnt="23"/>
      <dgm:spPr/>
      <dgm:t>
        <a:bodyPr/>
        <a:lstStyle/>
        <a:p>
          <a:endParaRPr lang="en-US"/>
        </a:p>
      </dgm:t>
    </dgm:pt>
    <dgm:pt modelId="{9422B1AF-A5FF-44F7-BBBB-689706938A34}" type="pres">
      <dgm:prSet presAssocID="{4EE56194-E2F7-4638-B64C-03C3EFD4BE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B6E605-55E7-46EA-8544-77F8BC377C3A}" type="pres">
      <dgm:prSet presAssocID="{4EE56194-E2F7-4638-B64C-03C3EFD4BE46}" presName="rootComposite" presStyleCnt="0"/>
      <dgm:spPr/>
      <dgm:t>
        <a:bodyPr/>
        <a:lstStyle/>
        <a:p>
          <a:endParaRPr lang="en-US"/>
        </a:p>
      </dgm:t>
    </dgm:pt>
    <dgm:pt modelId="{21003BDC-9089-4D6F-9577-3B1AF6358028}" type="pres">
      <dgm:prSet presAssocID="{4EE56194-E2F7-4638-B64C-03C3EFD4BE46}" presName="rootText" presStyleLbl="node3" presStyleIdx="16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29E228-CCBE-4947-AE2F-80CFAC4E3B54}" type="pres">
      <dgm:prSet presAssocID="{4EE56194-E2F7-4638-B64C-03C3EFD4BE46}" presName="rootConnector" presStyleLbl="node3" presStyleIdx="16" presStyleCnt="22"/>
      <dgm:spPr/>
      <dgm:t>
        <a:bodyPr/>
        <a:lstStyle/>
        <a:p>
          <a:endParaRPr lang="en-US"/>
        </a:p>
      </dgm:t>
    </dgm:pt>
    <dgm:pt modelId="{73241422-CBDB-4376-9528-44DD8E433906}" type="pres">
      <dgm:prSet presAssocID="{4EE56194-E2F7-4638-B64C-03C3EFD4BE46}" presName="hierChild4" presStyleCnt="0"/>
      <dgm:spPr/>
      <dgm:t>
        <a:bodyPr/>
        <a:lstStyle/>
        <a:p>
          <a:endParaRPr lang="en-US"/>
        </a:p>
      </dgm:t>
    </dgm:pt>
    <dgm:pt modelId="{267E19E7-AD5A-483A-9638-DD4DE078CF9B}" type="pres">
      <dgm:prSet presAssocID="{4EE56194-E2F7-4638-B64C-03C3EFD4BE46}" presName="hierChild5" presStyleCnt="0"/>
      <dgm:spPr/>
      <dgm:t>
        <a:bodyPr/>
        <a:lstStyle/>
        <a:p>
          <a:endParaRPr lang="en-US"/>
        </a:p>
      </dgm:t>
    </dgm:pt>
    <dgm:pt modelId="{29A0D117-9B33-442C-8CBA-674C81454974}" type="pres">
      <dgm:prSet presAssocID="{59384B41-EAEA-4C8C-A127-A4AC5E12977D}" presName="Name37" presStyleLbl="parChTrans1D3" presStyleIdx="17" presStyleCnt="23"/>
      <dgm:spPr/>
      <dgm:t>
        <a:bodyPr/>
        <a:lstStyle/>
        <a:p>
          <a:endParaRPr lang="en-US"/>
        </a:p>
      </dgm:t>
    </dgm:pt>
    <dgm:pt modelId="{5AEA036B-FEC8-4E84-A9AF-1917DBF8E317}" type="pres">
      <dgm:prSet presAssocID="{C928E21A-CC33-46E5-92CC-74322552721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8C0671-D2F0-4576-A56A-001F6651A1A1}" type="pres">
      <dgm:prSet presAssocID="{C928E21A-CC33-46E5-92CC-743225527218}" presName="rootComposite" presStyleCnt="0"/>
      <dgm:spPr/>
      <dgm:t>
        <a:bodyPr/>
        <a:lstStyle/>
        <a:p>
          <a:endParaRPr lang="en-US"/>
        </a:p>
      </dgm:t>
    </dgm:pt>
    <dgm:pt modelId="{2891D3D4-01B4-4D3B-A72E-EA77ED3E0F76}" type="pres">
      <dgm:prSet presAssocID="{C928E21A-CC33-46E5-92CC-743225527218}" presName="rootText" presStyleLbl="node3" presStyleIdx="17" presStyleCnt="22" custScaleY="183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64D41-693E-41C5-8717-3091FE9517C9}" type="pres">
      <dgm:prSet presAssocID="{C928E21A-CC33-46E5-92CC-743225527218}" presName="rootConnector" presStyleLbl="node3" presStyleIdx="17" presStyleCnt="22"/>
      <dgm:spPr/>
      <dgm:t>
        <a:bodyPr/>
        <a:lstStyle/>
        <a:p>
          <a:endParaRPr lang="en-US"/>
        </a:p>
      </dgm:t>
    </dgm:pt>
    <dgm:pt modelId="{3167BFDC-0425-48C9-8AC2-2776431B0882}" type="pres">
      <dgm:prSet presAssocID="{C928E21A-CC33-46E5-92CC-743225527218}" presName="hierChild4" presStyleCnt="0"/>
      <dgm:spPr/>
      <dgm:t>
        <a:bodyPr/>
        <a:lstStyle/>
        <a:p>
          <a:endParaRPr lang="en-US"/>
        </a:p>
      </dgm:t>
    </dgm:pt>
    <dgm:pt modelId="{EB63B6AE-4197-4D1C-84D1-5F89E87F3E74}" type="pres">
      <dgm:prSet presAssocID="{C928E21A-CC33-46E5-92CC-743225527218}" presName="hierChild5" presStyleCnt="0"/>
      <dgm:spPr/>
      <dgm:t>
        <a:bodyPr/>
        <a:lstStyle/>
        <a:p>
          <a:endParaRPr lang="en-US"/>
        </a:p>
      </dgm:t>
    </dgm:pt>
    <dgm:pt modelId="{50A9FFDB-DE5F-46E7-8925-9319EB8035A6}" type="pres">
      <dgm:prSet presAssocID="{BF540E13-09FA-400A-8302-8B8615B1739F}" presName="hierChild5" presStyleCnt="0"/>
      <dgm:spPr/>
      <dgm:t>
        <a:bodyPr/>
        <a:lstStyle/>
        <a:p>
          <a:endParaRPr lang="en-US"/>
        </a:p>
      </dgm:t>
    </dgm:pt>
    <dgm:pt modelId="{BB427BB4-D5E0-4CDB-BA51-AEB0D8ADDE47}" type="pres">
      <dgm:prSet presAssocID="{26C9F077-70CB-4815-A572-CD239DB95398}" presName="Name37" presStyleLbl="parChTrans1D2" presStyleIdx="5" presStyleCnt="10"/>
      <dgm:spPr/>
      <dgm:t>
        <a:bodyPr/>
        <a:lstStyle/>
        <a:p>
          <a:endParaRPr lang="en-US"/>
        </a:p>
      </dgm:t>
    </dgm:pt>
    <dgm:pt modelId="{5686139C-5B56-47D1-BF2C-0393EE5DE9F8}" type="pres">
      <dgm:prSet presAssocID="{0930249E-0A2F-4639-8646-1830EBD1117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597349-DAE4-4D5A-9F11-EA366452818E}" type="pres">
      <dgm:prSet presAssocID="{0930249E-0A2F-4639-8646-1830EBD11173}" presName="rootComposite" presStyleCnt="0"/>
      <dgm:spPr/>
      <dgm:t>
        <a:bodyPr/>
        <a:lstStyle/>
        <a:p>
          <a:endParaRPr lang="en-US"/>
        </a:p>
      </dgm:t>
    </dgm:pt>
    <dgm:pt modelId="{97D7BA3A-B358-4477-AE20-D0D03F19947F}" type="pres">
      <dgm:prSet presAssocID="{0930249E-0A2F-4639-8646-1830EBD11173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DD32DA-CDA5-4C1A-B9F8-A29E3D3886DB}" type="pres">
      <dgm:prSet presAssocID="{0930249E-0A2F-4639-8646-1830EBD11173}" presName="rootConnector" presStyleLbl="node2" presStyleIdx="5" presStyleCnt="9"/>
      <dgm:spPr/>
      <dgm:t>
        <a:bodyPr/>
        <a:lstStyle/>
        <a:p>
          <a:endParaRPr lang="en-US"/>
        </a:p>
      </dgm:t>
    </dgm:pt>
    <dgm:pt modelId="{87556D9D-4744-4ED9-B3D7-FCE1F9114CCE}" type="pres">
      <dgm:prSet presAssocID="{0930249E-0A2F-4639-8646-1830EBD11173}" presName="hierChild4" presStyleCnt="0"/>
      <dgm:spPr/>
      <dgm:t>
        <a:bodyPr/>
        <a:lstStyle/>
        <a:p>
          <a:endParaRPr lang="en-US"/>
        </a:p>
      </dgm:t>
    </dgm:pt>
    <dgm:pt modelId="{47CA3697-7842-4A5D-8F49-DE3D822EA697}" type="pres">
      <dgm:prSet presAssocID="{85BD83AE-8C5B-4748-8135-E38448C918E2}" presName="Name37" presStyleLbl="parChTrans1D3" presStyleIdx="18" presStyleCnt="23"/>
      <dgm:spPr/>
      <dgm:t>
        <a:bodyPr/>
        <a:lstStyle/>
        <a:p>
          <a:endParaRPr lang="en-US"/>
        </a:p>
      </dgm:t>
    </dgm:pt>
    <dgm:pt modelId="{4B10A8FD-C0B3-4C03-A84A-92CAC92CD108}" type="pres">
      <dgm:prSet presAssocID="{046450FA-27BC-4EBC-A913-561ED02CC3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6DD9F7-B80C-4948-8936-0D3DAB0575F1}" type="pres">
      <dgm:prSet presAssocID="{046450FA-27BC-4EBC-A913-561ED02CC3BA}" presName="rootComposite" presStyleCnt="0"/>
      <dgm:spPr/>
      <dgm:t>
        <a:bodyPr/>
        <a:lstStyle/>
        <a:p>
          <a:endParaRPr lang="en-US"/>
        </a:p>
      </dgm:t>
    </dgm:pt>
    <dgm:pt modelId="{B5921857-6807-4862-B154-80DB9E443C96}" type="pres">
      <dgm:prSet presAssocID="{046450FA-27BC-4EBC-A913-561ED02CC3BA}" presName="rootText" presStyleLbl="node3" presStyleIdx="18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8CDDE-666C-446B-9DB1-074040AEEDA7}" type="pres">
      <dgm:prSet presAssocID="{046450FA-27BC-4EBC-A913-561ED02CC3BA}" presName="rootConnector" presStyleLbl="node3" presStyleIdx="18" presStyleCnt="22"/>
      <dgm:spPr/>
      <dgm:t>
        <a:bodyPr/>
        <a:lstStyle/>
        <a:p>
          <a:endParaRPr lang="en-US"/>
        </a:p>
      </dgm:t>
    </dgm:pt>
    <dgm:pt modelId="{D7B6F3B9-8A18-4BD4-A4B9-0AF3042EF97A}" type="pres">
      <dgm:prSet presAssocID="{046450FA-27BC-4EBC-A913-561ED02CC3BA}" presName="hierChild4" presStyleCnt="0"/>
      <dgm:spPr/>
      <dgm:t>
        <a:bodyPr/>
        <a:lstStyle/>
        <a:p>
          <a:endParaRPr lang="en-US"/>
        </a:p>
      </dgm:t>
    </dgm:pt>
    <dgm:pt modelId="{FC1C66E3-091E-47D2-9274-69B9C4642311}" type="pres">
      <dgm:prSet presAssocID="{046450FA-27BC-4EBC-A913-561ED02CC3BA}" presName="hierChild5" presStyleCnt="0"/>
      <dgm:spPr/>
      <dgm:t>
        <a:bodyPr/>
        <a:lstStyle/>
        <a:p>
          <a:endParaRPr lang="en-US"/>
        </a:p>
      </dgm:t>
    </dgm:pt>
    <dgm:pt modelId="{9BB39CCA-A279-4BA2-9323-DB1BA3CA7EE4}" type="pres">
      <dgm:prSet presAssocID="{7897BB6A-CEF3-40C6-8B24-BC606B32907A}" presName="Name37" presStyleLbl="parChTrans1D3" presStyleIdx="19" presStyleCnt="23"/>
      <dgm:spPr/>
      <dgm:t>
        <a:bodyPr/>
        <a:lstStyle/>
        <a:p>
          <a:endParaRPr lang="en-US"/>
        </a:p>
      </dgm:t>
    </dgm:pt>
    <dgm:pt modelId="{12EF64A0-5AE4-445D-A3C0-368B4CE13D69}" type="pres">
      <dgm:prSet presAssocID="{C482C2CB-5773-4BD5-8DEA-4664782D905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1697B0-8A8F-44B7-98F5-A8D5A11BD364}" type="pres">
      <dgm:prSet presAssocID="{C482C2CB-5773-4BD5-8DEA-4664782D9051}" presName="rootComposite" presStyleCnt="0"/>
      <dgm:spPr/>
      <dgm:t>
        <a:bodyPr/>
        <a:lstStyle/>
        <a:p>
          <a:endParaRPr lang="en-US"/>
        </a:p>
      </dgm:t>
    </dgm:pt>
    <dgm:pt modelId="{BB4D06AB-3569-43B1-ACB3-F46B734163B4}" type="pres">
      <dgm:prSet presAssocID="{C482C2CB-5773-4BD5-8DEA-4664782D9051}" presName="rootText" presStyleLbl="node3" presStyleIdx="19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0723F-F13D-4EFF-9329-F412CB133EC2}" type="pres">
      <dgm:prSet presAssocID="{C482C2CB-5773-4BD5-8DEA-4664782D9051}" presName="rootConnector" presStyleLbl="node3" presStyleIdx="19" presStyleCnt="22"/>
      <dgm:spPr/>
      <dgm:t>
        <a:bodyPr/>
        <a:lstStyle/>
        <a:p>
          <a:endParaRPr lang="en-US"/>
        </a:p>
      </dgm:t>
    </dgm:pt>
    <dgm:pt modelId="{2B031016-F6D9-4609-858B-93540F686C21}" type="pres">
      <dgm:prSet presAssocID="{C482C2CB-5773-4BD5-8DEA-4664782D9051}" presName="hierChild4" presStyleCnt="0"/>
      <dgm:spPr/>
      <dgm:t>
        <a:bodyPr/>
        <a:lstStyle/>
        <a:p>
          <a:endParaRPr lang="en-US"/>
        </a:p>
      </dgm:t>
    </dgm:pt>
    <dgm:pt modelId="{197AB207-BF8C-4918-94E0-AE0A881B3837}" type="pres">
      <dgm:prSet presAssocID="{C482C2CB-5773-4BD5-8DEA-4664782D9051}" presName="hierChild5" presStyleCnt="0"/>
      <dgm:spPr/>
      <dgm:t>
        <a:bodyPr/>
        <a:lstStyle/>
        <a:p>
          <a:endParaRPr lang="en-US"/>
        </a:p>
      </dgm:t>
    </dgm:pt>
    <dgm:pt modelId="{928EB7A4-6D5F-4467-B28A-DBE9797A01D7}" type="pres">
      <dgm:prSet presAssocID="{519274F2-FF73-4D1C-B5EA-2A562E851F64}" presName="Name37" presStyleLbl="parChTrans1D3" presStyleIdx="20" presStyleCnt="23"/>
      <dgm:spPr/>
      <dgm:t>
        <a:bodyPr/>
        <a:lstStyle/>
        <a:p>
          <a:endParaRPr lang="en-US"/>
        </a:p>
      </dgm:t>
    </dgm:pt>
    <dgm:pt modelId="{DE2CA835-DE56-4C2A-B92F-59D2270BF317}" type="pres">
      <dgm:prSet presAssocID="{2C031543-F690-4CE2-A1C4-9E167ECE66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15AE60-DAC5-4298-8446-7764447FAEF0}" type="pres">
      <dgm:prSet presAssocID="{2C031543-F690-4CE2-A1C4-9E167ECE6646}" presName="rootComposite" presStyleCnt="0"/>
      <dgm:spPr/>
      <dgm:t>
        <a:bodyPr/>
        <a:lstStyle/>
        <a:p>
          <a:endParaRPr lang="en-US"/>
        </a:p>
      </dgm:t>
    </dgm:pt>
    <dgm:pt modelId="{FB6A6F3A-CD85-4E50-BD28-B9D89DC5D33B}" type="pres">
      <dgm:prSet presAssocID="{2C031543-F690-4CE2-A1C4-9E167ECE6646}" presName="rootText" presStyleLbl="node3" presStyleIdx="20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B4A169-6BCD-40B8-B825-AA6C9684AF8B}" type="pres">
      <dgm:prSet presAssocID="{2C031543-F690-4CE2-A1C4-9E167ECE6646}" presName="rootConnector" presStyleLbl="node3" presStyleIdx="20" presStyleCnt="22"/>
      <dgm:spPr/>
      <dgm:t>
        <a:bodyPr/>
        <a:lstStyle/>
        <a:p>
          <a:endParaRPr lang="en-US"/>
        </a:p>
      </dgm:t>
    </dgm:pt>
    <dgm:pt modelId="{6ACDD23F-91AC-4D49-85C8-4EE8BC5F4384}" type="pres">
      <dgm:prSet presAssocID="{2C031543-F690-4CE2-A1C4-9E167ECE6646}" presName="hierChild4" presStyleCnt="0"/>
      <dgm:spPr/>
      <dgm:t>
        <a:bodyPr/>
        <a:lstStyle/>
        <a:p>
          <a:endParaRPr lang="en-US"/>
        </a:p>
      </dgm:t>
    </dgm:pt>
    <dgm:pt modelId="{E9329D08-872D-47E6-A910-07817E680D8E}" type="pres">
      <dgm:prSet presAssocID="{2C031543-F690-4CE2-A1C4-9E167ECE6646}" presName="hierChild5" presStyleCnt="0"/>
      <dgm:spPr/>
      <dgm:t>
        <a:bodyPr/>
        <a:lstStyle/>
        <a:p>
          <a:endParaRPr lang="en-US"/>
        </a:p>
      </dgm:t>
    </dgm:pt>
    <dgm:pt modelId="{6269D8ED-94D5-4B13-88C3-710A3441CE7A}" type="pres">
      <dgm:prSet presAssocID="{8C480944-B615-4A3E-928A-2EB8C51C3EF8}" presName="Name37" presStyleLbl="parChTrans1D3" presStyleIdx="21" presStyleCnt="23"/>
      <dgm:spPr/>
      <dgm:t>
        <a:bodyPr/>
        <a:lstStyle/>
        <a:p>
          <a:endParaRPr lang="en-US"/>
        </a:p>
      </dgm:t>
    </dgm:pt>
    <dgm:pt modelId="{181AE483-D9B4-453A-BD38-B833C3A9DF39}" type="pres">
      <dgm:prSet presAssocID="{77A00CFB-14F9-468D-AABE-C8F7011284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69DED9C-6375-4EC1-9403-00955F7FA59D}" type="pres">
      <dgm:prSet presAssocID="{77A00CFB-14F9-468D-AABE-C8F7011284D0}" presName="rootComposite" presStyleCnt="0"/>
      <dgm:spPr/>
      <dgm:t>
        <a:bodyPr/>
        <a:lstStyle/>
        <a:p>
          <a:endParaRPr lang="en-US"/>
        </a:p>
      </dgm:t>
    </dgm:pt>
    <dgm:pt modelId="{A79E4589-2F46-432D-849E-FA1328018AFA}" type="pres">
      <dgm:prSet presAssocID="{77A00CFB-14F9-468D-AABE-C8F7011284D0}" presName="rootText" presStyleLbl="node3" presStyleIdx="21" presStyleCnt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3D19F-E1D8-4DC0-A63B-EC980A1F55F3}" type="pres">
      <dgm:prSet presAssocID="{77A00CFB-14F9-468D-AABE-C8F7011284D0}" presName="rootConnector" presStyleLbl="node3" presStyleIdx="21" presStyleCnt="22"/>
      <dgm:spPr/>
      <dgm:t>
        <a:bodyPr/>
        <a:lstStyle/>
        <a:p>
          <a:endParaRPr lang="en-US"/>
        </a:p>
      </dgm:t>
    </dgm:pt>
    <dgm:pt modelId="{3FAAEE07-638D-4FC8-BDE5-0538411CED3E}" type="pres">
      <dgm:prSet presAssocID="{77A00CFB-14F9-468D-AABE-C8F7011284D0}" presName="hierChild4" presStyleCnt="0"/>
      <dgm:spPr/>
      <dgm:t>
        <a:bodyPr/>
        <a:lstStyle/>
        <a:p>
          <a:endParaRPr lang="en-US"/>
        </a:p>
      </dgm:t>
    </dgm:pt>
    <dgm:pt modelId="{A9E522DC-6F1D-49CD-B1C3-2662E2AED17D}" type="pres">
      <dgm:prSet presAssocID="{77A00CFB-14F9-468D-AABE-C8F7011284D0}" presName="hierChild5" presStyleCnt="0"/>
      <dgm:spPr/>
      <dgm:t>
        <a:bodyPr/>
        <a:lstStyle/>
        <a:p>
          <a:endParaRPr lang="en-US"/>
        </a:p>
      </dgm:t>
    </dgm:pt>
    <dgm:pt modelId="{F1565C60-FE03-4354-837A-3F87BBFA6541}" type="pres">
      <dgm:prSet presAssocID="{0930249E-0A2F-4639-8646-1830EBD11173}" presName="hierChild5" presStyleCnt="0"/>
      <dgm:spPr/>
      <dgm:t>
        <a:bodyPr/>
        <a:lstStyle/>
        <a:p>
          <a:endParaRPr lang="en-US"/>
        </a:p>
      </dgm:t>
    </dgm:pt>
    <dgm:pt modelId="{3ACCC4D7-621D-4CED-A191-2330BC6AD321}" type="pres">
      <dgm:prSet presAssocID="{8A927733-6CA4-4CAA-BAD6-F234BB8747F9}" presName="Name37" presStyleLbl="parChTrans1D2" presStyleIdx="6" presStyleCnt="10"/>
      <dgm:spPr/>
      <dgm:t>
        <a:bodyPr/>
        <a:lstStyle/>
        <a:p>
          <a:endParaRPr lang="en-US"/>
        </a:p>
      </dgm:t>
    </dgm:pt>
    <dgm:pt modelId="{DAADB60C-D8CC-4488-A60B-2B378FD0EA14}" type="pres">
      <dgm:prSet presAssocID="{B71C6979-36EE-4F7B-AA62-5E94F33182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A59AC49-480F-43D1-B95F-545919C8243C}" type="pres">
      <dgm:prSet presAssocID="{B71C6979-36EE-4F7B-AA62-5E94F33182FB}" presName="rootComposite" presStyleCnt="0"/>
      <dgm:spPr/>
      <dgm:t>
        <a:bodyPr/>
        <a:lstStyle/>
        <a:p>
          <a:endParaRPr lang="en-US"/>
        </a:p>
      </dgm:t>
    </dgm:pt>
    <dgm:pt modelId="{C89D7992-494A-47F8-8D63-946320A52E70}" type="pres">
      <dgm:prSet presAssocID="{B71C6979-36EE-4F7B-AA62-5E94F33182FB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FE09E-2232-4F2A-A256-74B3C5E371BD}" type="pres">
      <dgm:prSet presAssocID="{B71C6979-36EE-4F7B-AA62-5E94F33182FB}" presName="rootConnector" presStyleLbl="node2" presStyleIdx="6" presStyleCnt="9"/>
      <dgm:spPr/>
      <dgm:t>
        <a:bodyPr/>
        <a:lstStyle/>
        <a:p>
          <a:endParaRPr lang="en-US"/>
        </a:p>
      </dgm:t>
    </dgm:pt>
    <dgm:pt modelId="{93530EB7-26FA-4775-8D87-FBAA23D6E26E}" type="pres">
      <dgm:prSet presAssocID="{B71C6979-36EE-4F7B-AA62-5E94F33182FB}" presName="hierChild4" presStyleCnt="0"/>
      <dgm:spPr/>
      <dgm:t>
        <a:bodyPr/>
        <a:lstStyle/>
        <a:p>
          <a:endParaRPr lang="en-US"/>
        </a:p>
      </dgm:t>
    </dgm:pt>
    <dgm:pt modelId="{FA2EBD08-58BD-4540-B8A5-B119E2515EF5}" type="pres">
      <dgm:prSet presAssocID="{B71C6979-36EE-4F7B-AA62-5E94F33182FB}" presName="hierChild5" presStyleCnt="0"/>
      <dgm:spPr/>
      <dgm:t>
        <a:bodyPr/>
        <a:lstStyle/>
        <a:p>
          <a:endParaRPr lang="en-US"/>
        </a:p>
      </dgm:t>
    </dgm:pt>
    <dgm:pt modelId="{37AAA77E-0397-4AB0-92F4-634B4CB6E915}" type="pres">
      <dgm:prSet presAssocID="{850DB387-A6EA-4308-8AF4-55A2AAB53353}" presName="Name111" presStyleLbl="parChTrans1D3" presStyleIdx="22" presStyleCnt="23"/>
      <dgm:spPr/>
      <dgm:t>
        <a:bodyPr/>
        <a:lstStyle/>
        <a:p>
          <a:endParaRPr lang="en-US"/>
        </a:p>
      </dgm:t>
    </dgm:pt>
    <dgm:pt modelId="{FCF8B98B-6EA2-434F-96B6-32FAF9098352}" type="pres">
      <dgm:prSet presAssocID="{56EAF28D-7C6D-4C6C-9F02-81DF7AE10BC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017C296-7B43-4789-9767-33321AF811BF}" type="pres">
      <dgm:prSet presAssocID="{56EAF28D-7C6D-4C6C-9F02-81DF7AE10BC0}" presName="rootComposite3" presStyleCnt="0"/>
      <dgm:spPr/>
      <dgm:t>
        <a:bodyPr/>
        <a:lstStyle/>
        <a:p>
          <a:endParaRPr lang="en-US"/>
        </a:p>
      </dgm:t>
    </dgm:pt>
    <dgm:pt modelId="{57017F4F-10E0-4973-ABE6-0791EE66A61A}" type="pres">
      <dgm:prSet presAssocID="{56EAF28D-7C6D-4C6C-9F02-81DF7AE10BC0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08A139-0FD2-4E8E-A69E-0BFD1D77E079}" type="pres">
      <dgm:prSet presAssocID="{56EAF28D-7C6D-4C6C-9F02-81DF7AE10BC0}" presName="rootConnector3" presStyleLbl="asst2" presStyleIdx="0" presStyleCnt="1"/>
      <dgm:spPr/>
      <dgm:t>
        <a:bodyPr/>
        <a:lstStyle/>
        <a:p>
          <a:endParaRPr lang="en-US"/>
        </a:p>
      </dgm:t>
    </dgm:pt>
    <dgm:pt modelId="{DB168E48-59DA-44CC-9239-53DD9B3A3673}" type="pres">
      <dgm:prSet presAssocID="{56EAF28D-7C6D-4C6C-9F02-81DF7AE10BC0}" presName="hierChild6" presStyleCnt="0"/>
      <dgm:spPr/>
      <dgm:t>
        <a:bodyPr/>
        <a:lstStyle/>
        <a:p>
          <a:endParaRPr lang="en-US"/>
        </a:p>
      </dgm:t>
    </dgm:pt>
    <dgm:pt modelId="{8DE6514A-92FE-421C-891E-146D05ABB721}" type="pres">
      <dgm:prSet presAssocID="{56EAF28D-7C6D-4C6C-9F02-81DF7AE10BC0}" presName="hierChild7" presStyleCnt="0"/>
      <dgm:spPr/>
      <dgm:t>
        <a:bodyPr/>
        <a:lstStyle/>
        <a:p>
          <a:endParaRPr lang="en-US"/>
        </a:p>
      </dgm:t>
    </dgm:pt>
    <dgm:pt modelId="{5DA938DD-BB72-4C24-885A-30AAEC4DDD9C}" type="pres">
      <dgm:prSet presAssocID="{83652B04-323D-49F2-9BD4-40BCACF5EFCB}" presName="Name37" presStyleLbl="parChTrans1D2" presStyleIdx="7" presStyleCnt="10"/>
      <dgm:spPr/>
      <dgm:t>
        <a:bodyPr/>
        <a:lstStyle/>
        <a:p>
          <a:endParaRPr lang="en-US"/>
        </a:p>
      </dgm:t>
    </dgm:pt>
    <dgm:pt modelId="{7611F3CC-14C4-4C5C-B16D-CF0F72D41F19}" type="pres">
      <dgm:prSet presAssocID="{4AB94A5F-4194-4258-ACA4-F7ABC51F6D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87A868-5802-4DFF-A8D9-ECF6B98D7F5A}" type="pres">
      <dgm:prSet presAssocID="{4AB94A5F-4194-4258-ACA4-F7ABC51F6DBA}" presName="rootComposite" presStyleCnt="0"/>
      <dgm:spPr/>
      <dgm:t>
        <a:bodyPr/>
        <a:lstStyle/>
        <a:p>
          <a:endParaRPr lang="en-US"/>
        </a:p>
      </dgm:t>
    </dgm:pt>
    <dgm:pt modelId="{FCAF9C61-469B-4DE0-B668-3F0DDBE2132C}" type="pres">
      <dgm:prSet presAssocID="{4AB94A5F-4194-4258-ACA4-F7ABC51F6DBA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98F4D6-3C22-4C6B-B80B-43390EE1BBF7}" type="pres">
      <dgm:prSet presAssocID="{4AB94A5F-4194-4258-ACA4-F7ABC51F6DBA}" presName="rootConnector" presStyleLbl="node2" presStyleIdx="7" presStyleCnt="9"/>
      <dgm:spPr/>
      <dgm:t>
        <a:bodyPr/>
        <a:lstStyle/>
        <a:p>
          <a:endParaRPr lang="en-US"/>
        </a:p>
      </dgm:t>
    </dgm:pt>
    <dgm:pt modelId="{F85011F8-508B-4813-BE5D-EC15266208AA}" type="pres">
      <dgm:prSet presAssocID="{4AB94A5F-4194-4258-ACA4-F7ABC51F6DBA}" presName="hierChild4" presStyleCnt="0"/>
      <dgm:spPr/>
      <dgm:t>
        <a:bodyPr/>
        <a:lstStyle/>
        <a:p>
          <a:endParaRPr lang="en-US"/>
        </a:p>
      </dgm:t>
    </dgm:pt>
    <dgm:pt modelId="{56E385C2-39B4-4216-88FD-96E22B294B24}" type="pres">
      <dgm:prSet presAssocID="{4AB94A5F-4194-4258-ACA4-F7ABC51F6DBA}" presName="hierChild5" presStyleCnt="0"/>
      <dgm:spPr/>
      <dgm:t>
        <a:bodyPr/>
        <a:lstStyle/>
        <a:p>
          <a:endParaRPr lang="en-US"/>
        </a:p>
      </dgm:t>
    </dgm:pt>
    <dgm:pt modelId="{F7B846DE-4609-49F7-929A-01CBC9F24B79}" type="pres">
      <dgm:prSet presAssocID="{0E97386C-52DD-48DA-B7E6-ACD10A76D8B0}" presName="Name37" presStyleLbl="parChTrans1D2" presStyleIdx="8" presStyleCnt="10"/>
      <dgm:spPr/>
      <dgm:t>
        <a:bodyPr/>
        <a:lstStyle/>
        <a:p>
          <a:endParaRPr lang="en-US"/>
        </a:p>
      </dgm:t>
    </dgm:pt>
    <dgm:pt modelId="{99D6F940-652D-415A-AA04-5C94DB356DDC}" type="pres">
      <dgm:prSet presAssocID="{07445B4A-3C7D-4B5B-8E50-04B22DFF7E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700F235-1C51-4815-B658-1AF22016F24A}" type="pres">
      <dgm:prSet presAssocID="{07445B4A-3C7D-4B5B-8E50-04B22DFF7E87}" presName="rootComposite" presStyleCnt="0"/>
      <dgm:spPr/>
      <dgm:t>
        <a:bodyPr/>
        <a:lstStyle/>
        <a:p>
          <a:endParaRPr lang="en-US"/>
        </a:p>
      </dgm:t>
    </dgm:pt>
    <dgm:pt modelId="{145B017B-146F-46C9-92F8-C5EE0F78F08B}" type="pres">
      <dgm:prSet presAssocID="{07445B4A-3C7D-4B5B-8E50-04B22DFF7E87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4A846-8AB5-42D3-873C-36E07C668F62}" type="pres">
      <dgm:prSet presAssocID="{07445B4A-3C7D-4B5B-8E50-04B22DFF7E87}" presName="rootConnector" presStyleLbl="node2" presStyleIdx="8" presStyleCnt="9"/>
      <dgm:spPr/>
      <dgm:t>
        <a:bodyPr/>
        <a:lstStyle/>
        <a:p>
          <a:endParaRPr lang="en-US"/>
        </a:p>
      </dgm:t>
    </dgm:pt>
    <dgm:pt modelId="{881F0830-633F-4B31-AD5C-D26049F11C69}" type="pres">
      <dgm:prSet presAssocID="{07445B4A-3C7D-4B5B-8E50-04B22DFF7E87}" presName="hierChild4" presStyleCnt="0"/>
      <dgm:spPr/>
      <dgm:t>
        <a:bodyPr/>
        <a:lstStyle/>
        <a:p>
          <a:endParaRPr lang="en-US"/>
        </a:p>
      </dgm:t>
    </dgm:pt>
    <dgm:pt modelId="{2C5A7EEC-6050-4E86-BFE0-AE576E9CF3AF}" type="pres">
      <dgm:prSet presAssocID="{07445B4A-3C7D-4B5B-8E50-04B22DFF7E87}" presName="hierChild5" presStyleCnt="0"/>
      <dgm:spPr/>
      <dgm:t>
        <a:bodyPr/>
        <a:lstStyle/>
        <a:p>
          <a:endParaRPr lang="en-US"/>
        </a:p>
      </dgm:t>
    </dgm:pt>
    <dgm:pt modelId="{8F36ACA5-A59C-4B72-95C1-763BA403DF2F}" type="pres">
      <dgm:prSet presAssocID="{38056813-B1FD-4379-A033-C28609A9AA5B}" presName="hierChild3" presStyleCnt="0"/>
      <dgm:spPr/>
      <dgm:t>
        <a:bodyPr/>
        <a:lstStyle/>
        <a:p>
          <a:endParaRPr lang="en-US"/>
        </a:p>
      </dgm:t>
    </dgm:pt>
    <dgm:pt modelId="{C1C5BB06-4FF7-4C6D-9FFA-268A3E378864}" type="pres">
      <dgm:prSet presAssocID="{7D97AD8E-C244-46AF-A098-F4A1E95781CA}" presName="Name111" presStyleLbl="parChTrans1D2" presStyleIdx="9" presStyleCnt="10"/>
      <dgm:spPr/>
      <dgm:t>
        <a:bodyPr/>
        <a:lstStyle/>
        <a:p>
          <a:endParaRPr lang="en-US"/>
        </a:p>
      </dgm:t>
    </dgm:pt>
    <dgm:pt modelId="{7B13F498-97F8-42B7-AFAD-76C6223BEFD2}" type="pres">
      <dgm:prSet presAssocID="{C8FCC863-0C20-4E7A-AB81-359E6CAFEF4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E3DAE-53ED-4F73-9AEF-0A5DC2AF21F9}" type="pres">
      <dgm:prSet presAssocID="{C8FCC863-0C20-4E7A-AB81-359E6CAFEF40}" presName="rootComposite3" presStyleCnt="0"/>
      <dgm:spPr/>
      <dgm:t>
        <a:bodyPr/>
        <a:lstStyle/>
        <a:p>
          <a:endParaRPr lang="en-US"/>
        </a:p>
      </dgm:t>
    </dgm:pt>
    <dgm:pt modelId="{43498340-426B-4BDB-ACE1-77582A36E48D}" type="pres">
      <dgm:prSet presAssocID="{C8FCC863-0C20-4E7A-AB81-359E6CAFEF4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7EA36-32D0-45CD-A1F9-37BE1FDA782E}" type="pres">
      <dgm:prSet presAssocID="{C8FCC863-0C20-4E7A-AB81-359E6CAFEF4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2DD978D-C9A1-49A4-88B7-0BBE550505D1}" type="pres">
      <dgm:prSet presAssocID="{C8FCC863-0C20-4E7A-AB81-359E6CAFEF40}" presName="hierChild6" presStyleCnt="0"/>
      <dgm:spPr/>
      <dgm:t>
        <a:bodyPr/>
        <a:lstStyle/>
        <a:p>
          <a:endParaRPr lang="en-US"/>
        </a:p>
      </dgm:t>
    </dgm:pt>
    <dgm:pt modelId="{50D72F6F-7921-45D4-B590-216D70E139B9}" type="pres">
      <dgm:prSet presAssocID="{C8FCC863-0C20-4E7A-AB81-359E6CAFEF40}" presName="hierChild7" presStyleCnt="0"/>
      <dgm:spPr/>
      <dgm:t>
        <a:bodyPr/>
        <a:lstStyle/>
        <a:p>
          <a:endParaRPr lang="en-US"/>
        </a:p>
      </dgm:t>
    </dgm:pt>
  </dgm:ptLst>
  <dgm:cxnLst>
    <dgm:cxn modelId="{A196DBE5-1E1F-4208-9A7C-2C11F71D382B}" srcId="{38056813-B1FD-4379-A033-C28609A9AA5B}" destId="{0930249E-0A2F-4639-8646-1830EBD11173}" srcOrd="5" destOrd="0" parTransId="{26C9F077-70CB-4815-A572-CD239DB95398}" sibTransId="{2F02DD9D-1ABA-4B90-B1FB-02F661DF8310}"/>
    <dgm:cxn modelId="{153A9D79-3BE5-462C-8B74-2E2438D8AE35}" srcId="{CE232C7C-8B8B-4DE9-BDC9-BD93C38E9AB0}" destId="{30379A9B-F51D-40E3-9DAE-7ABCAF502D76}" srcOrd="0" destOrd="0" parTransId="{941F2DDA-C0B2-4C3A-91EB-6A2A6DA1C9FD}" sibTransId="{9545474C-FAC9-49BB-AEBC-2044E439087D}"/>
    <dgm:cxn modelId="{9BC9483B-547B-4735-B5EE-A71A1A10D42C}" type="presOf" srcId="{C6BFD5DA-8B75-49F7-ACE6-DBB4FB6854D7}" destId="{B472B1BC-5EB9-4B22-93DB-D87EF6E432C3}" srcOrd="0" destOrd="0" presId="urn:microsoft.com/office/officeart/2005/8/layout/orgChart1"/>
    <dgm:cxn modelId="{CE94F184-B9C0-4A0E-A238-AF664EB03A32}" type="presOf" srcId="{38056813-B1FD-4379-A033-C28609A9AA5B}" destId="{89943CF4-C2FA-4734-B8F4-D6CD169AE0E7}" srcOrd="1" destOrd="0" presId="urn:microsoft.com/office/officeart/2005/8/layout/orgChart1"/>
    <dgm:cxn modelId="{BA736DBC-8E64-4555-ACDC-9EFD16595150}" type="presOf" srcId="{D1935A1F-7812-4C9B-A800-4F14ACB4CF26}" destId="{417A988A-A84B-4828-87B8-C344E2C8ACB0}" srcOrd="0" destOrd="0" presId="urn:microsoft.com/office/officeart/2005/8/layout/orgChart1"/>
    <dgm:cxn modelId="{17937713-941F-43E6-B0FB-AAABA7D6EE48}" srcId="{67E57102-776C-4B1E-8124-F27A3103FAD2}" destId="{E79D5CCF-A31F-4534-B7DD-13F93D4E5D1B}" srcOrd="4" destOrd="0" parTransId="{7E9F590D-5873-4E02-B3CC-A0E3B4F406F3}" sibTransId="{421D1BAB-8B14-45E3-B4C9-B2002FF79B72}"/>
    <dgm:cxn modelId="{B9142813-9BD8-402E-9BB9-7EA6115EDD02}" type="presOf" srcId="{046450FA-27BC-4EBC-A913-561ED02CC3BA}" destId="{D1A8CDDE-666C-446B-9DB1-074040AEEDA7}" srcOrd="1" destOrd="0" presId="urn:microsoft.com/office/officeart/2005/8/layout/orgChart1"/>
    <dgm:cxn modelId="{868D19D7-AB2D-4915-95C8-9669D25F470A}" type="presOf" srcId="{07445B4A-3C7D-4B5B-8E50-04B22DFF7E87}" destId="{145B017B-146F-46C9-92F8-C5EE0F78F08B}" srcOrd="0" destOrd="0" presId="urn:microsoft.com/office/officeart/2005/8/layout/orgChart1"/>
    <dgm:cxn modelId="{2A0893C5-4001-49F1-ACBC-1597D06D2ED6}" type="presOf" srcId="{E160B521-3930-4E84-A899-566530F849C3}" destId="{9A7B6DA6-1980-4DC5-9AE8-7D68C2CE4344}" srcOrd="0" destOrd="0" presId="urn:microsoft.com/office/officeart/2005/8/layout/orgChart1"/>
    <dgm:cxn modelId="{7EA561DC-4EED-4C47-8BB9-E3C490A85247}" srcId="{16B75A8D-11E9-4486-A899-DC6B94F5B280}" destId="{061A487F-5CE2-42EE-845B-A4B970EE8C99}" srcOrd="6" destOrd="0" parTransId="{8435FDF6-6CF9-404C-B620-3B2BABD5BB7B}" sibTransId="{FF437F85-34AA-466F-8997-88D95A385172}"/>
    <dgm:cxn modelId="{7B142DA2-D92D-4928-B8E9-F853623A0399}" srcId="{67E57102-776C-4B1E-8124-F27A3103FAD2}" destId="{21602F71-0734-4423-AC99-D135C06CD10D}" srcOrd="0" destOrd="0" parTransId="{2994BC46-314B-49AA-AC62-C544B835136F}" sibTransId="{D3480612-DA67-4476-B797-B25560F8C8C3}"/>
    <dgm:cxn modelId="{7F348C1E-1F3F-4590-8D70-670C3746054A}" srcId="{0930249E-0A2F-4639-8646-1830EBD11173}" destId="{C482C2CB-5773-4BD5-8DEA-4664782D9051}" srcOrd="1" destOrd="0" parTransId="{7897BB6A-CEF3-40C6-8B24-BC606B32907A}" sibTransId="{2CC1E21D-3062-41F9-9EFA-23262A6C91EE}"/>
    <dgm:cxn modelId="{BB6C6B7D-D73A-4AB3-B899-75A1012C9DA2}" type="presOf" srcId="{30379A9B-F51D-40E3-9DAE-7ABCAF502D76}" destId="{0D83A78C-D28E-4A38-955C-01D18815C69F}" srcOrd="1" destOrd="0" presId="urn:microsoft.com/office/officeart/2005/8/layout/orgChart1"/>
    <dgm:cxn modelId="{67845FEC-2BA9-4521-8938-48AC56F11387}" srcId="{38056813-B1FD-4379-A033-C28609A9AA5B}" destId="{4AB94A5F-4194-4258-ACA4-F7ABC51F6DBA}" srcOrd="7" destOrd="0" parTransId="{83652B04-323D-49F2-9BD4-40BCACF5EFCB}" sibTransId="{A97A726B-F18F-4488-ACEC-9016217E19DD}"/>
    <dgm:cxn modelId="{3D876CB2-2AD7-4B34-8A1C-95B6085E6BCC}" type="presOf" srcId="{5EDC3A42-D39B-4A2B-A914-18BB817C7F18}" destId="{AC3FB9F9-4BB4-4780-A1F2-7CC1AFE33D6B}" srcOrd="0" destOrd="0" presId="urn:microsoft.com/office/officeart/2005/8/layout/orgChart1"/>
    <dgm:cxn modelId="{FB7D95A3-B95F-42A3-BF21-343DFC5A4912}" srcId="{0930249E-0A2F-4639-8646-1830EBD11173}" destId="{046450FA-27BC-4EBC-A913-561ED02CC3BA}" srcOrd="0" destOrd="0" parTransId="{85BD83AE-8C5B-4748-8135-E38448C918E2}" sibTransId="{2D6E61B6-88CF-42F6-ADB9-95ED3911371E}"/>
    <dgm:cxn modelId="{4C2E427F-187D-4729-B89C-7C8364FE5DD0}" type="presOf" srcId="{13F0AF68-266F-4058-9714-FEE96B29C400}" destId="{3448B6E7-AF6E-4F16-99AE-B2DE70A2BD33}" srcOrd="1" destOrd="0" presId="urn:microsoft.com/office/officeart/2005/8/layout/orgChart1"/>
    <dgm:cxn modelId="{CEF1AECD-A9F4-47C5-BEE5-9BE7FB729F94}" type="presOf" srcId="{B3E371C7-93A3-4AD2-9264-3AEED86863C7}" destId="{FFB51484-0983-4148-9AB7-EB7E84E3112C}" srcOrd="1" destOrd="0" presId="urn:microsoft.com/office/officeart/2005/8/layout/orgChart1"/>
    <dgm:cxn modelId="{A0D431F4-1A4C-47DF-9DEF-76ABCC78D200}" type="presOf" srcId="{0930249E-0A2F-4639-8646-1830EBD11173}" destId="{97D7BA3A-B358-4477-AE20-D0D03F19947F}" srcOrd="0" destOrd="0" presId="urn:microsoft.com/office/officeart/2005/8/layout/orgChart1"/>
    <dgm:cxn modelId="{97311EDE-46F2-4958-BB15-C64CC3FF7E71}" srcId="{745AA808-1990-46B3-9151-EC1520C6902B}" destId="{38056813-B1FD-4379-A033-C28609A9AA5B}" srcOrd="0" destOrd="0" parTransId="{EA271863-741F-45FC-98F5-C5C07CC1C54E}" sibTransId="{E07D0E27-2A65-4049-93B4-5459198E2FDC}"/>
    <dgm:cxn modelId="{F7A3D7DE-089C-4F9C-92FA-8D86B0FAEC84}" srcId="{67E57102-776C-4B1E-8124-F27A3103FAD2}" destId="{5F689478-ED10-4FAC-A173-930874FF553D}" srcOrd="3" destOrd="0" parTransId="{B110099B-73E4-4A32-AEE5-3B718FF3A8C4}" sibTransId="{2676DC7C-463A-4E7A-889C-2C1CC6ACF715}"/>
    <dgm:cxn modelId="{403778C4-55B7-4C61-9932-22B80A2D2C80}" srcId="{16B75A8D-11E9-4486-A899-DC6B94F5B280}" destId="{D20FA670-8D50-44A4-AA15-95CE6FCC68D5}" srcOrd="4" destOrd="0" parTransId="{F7124B85-0059-4CB6-9C4F-4C607993BE44}" sibTransId="{E5290A79-B716-47A2-8BE6-3600A0BACA85}"/>
    <dgm:cxn modelId="{70E767F3-7E6B-4DE0-BE76-589533EA5663}" type="presOf" srcId="{7E9F590D-5873-4E02-B3CC-A0E3B4F406F3}" destId="{A0FD7F1B-2858-45B3-8AF1-04C21F8CB7E8}" srcOrd="0" destOrd="0" presId="urn:microsoft.com/office/officeart/2005/8/layout/orgChart1"/>
    <dgm:cxn modelId="{508F6A4F-937D-406A-B7CD-4843BD63409E}" type="presOf" srcId="{70CD99F7-A222-49A6-836E-541C83F13B9E}" destId="{3DC605A2-F440-4D6D-83B4-B5CAD95E79FF}" srcOrd="0" destOrd="0" presId="urn:microsoft.com/office/officeart/2005/8/layout/orgChart1"/>
    <dgm:cxn modelId="{A5EAEA65-BC45-4B96-8373-DE99409C1BA4}" type="presOf" srcId="{5F689478-ED10-4FAC-A173-930874FF553D}" destId="{F49C3A4B-18D7-45C8-A6A5-B2F3B6C85B4C}" srcOrd="1" destOrd="0" presId="urn:microsoft.com/office/officeart/2005/8/layout/orgChart1"/>
    <dgm:cxn modelId="{D50B9F80-9845-482C-8AEE-B2C91CA4C2DA}" type="presOf" srcId="{8A927733-6CA4-4CAA-BAD6-F234BB8747F9}" destId="{3ACCC4D7-621D-4CED-A191-2330BC6AD321}" srcOrd="0" destOrd="0" presId="urn:microsoft.com/office/officeart/2005/8/layout/orgChart1"/>
    <dgm:cxn modelId="{9014EA8E-7982-459B-A1C6-27A34264E9AE}" srcId="{38056813-B1FD-4379-A033-C28609A9AA5B}" destId="{16B75A8D-11E9-4486-A899-DC6B94F5B280}" srcOrd="3" destOrd="0" parTransId="{99F0050C-F757-42A0-BC10-76E4FA053250}" sibTransId="{BF1E5F0D-A3A1-4B69-B2BA-8746B0EFF980}"/>
    <dgm:cxn modelId="{4FF2BB9D-2EFD-4EB9-8532-86FB1D15D865}" type="presOf" srcId="{D1935A1F-7812-4C9B-A800-4F14ACB4CF26}" destId="{B87921EC-1915-4D64-AE0C-AB9AFDE8DC4E}" srcOrd="1" destOrd="0" presId="urn:microsoft.com/office/officeart/2005/8/layout/orgChart1"/>
    <dgm:cxn modelId="{1D84D255-95C0-4197-A047-400075872E0A}" type="presOf" srcId="{8435FDF6-6CF9-404C-B620-3B2BABD5BB7B}" destId="{C6B03D87-1451-482A-9533-CD26D630A213}" srcOrd="0" destOrd="0" presId="urn:microsoft.com/office/officeart/2005/8/layout/orgChart1"/>
    <dgm:cxn modelId="{573F8A9F-182C-4CD3-A9FC-4CE69DE8FF79}" srcId="{38056813-B1FD-4379-A033-C28609A9AA5B}" destId="{CE232C7C-8B8B-4DE9-BDC9-BD93C38E9AB0}" srcOrd="0" destOrd="0" parTransId="{600C2354-0E02-450F-BC76-F579969B48EF}" sibTransId="{42E439BE-C8D8-4D43-9789-567B77FFCE17}"/>
    <dgm:cxn modelId="{E3E74320-562A-4197-8D96-02C3142AB0AB}" srcId="{16B75A8D-11E9-4486-A899-DC6B94F5B280}" destId="{B6C4EA58-CE4B-44B7-99AF-D5B8D96CB26E}" srcOrd="2" destOrd="0" parTransId="{3626CFB4-20CB-4101-810C-7A96AF5FD3E3}" sibTransId="{14AF1347-C225-443D-9C49-81F6FDC51DC7}"/>
    <dgm:cxn modelId="{A3A4AD27-4798-4D77-B325-DB0F1B6BE5B5}" type="presOf" srcId="{6D0897D0-E79E-4EFA-A83B-604888577BB8}" destId="{895E47A5-CBE1-4233-812C-5C8EEC078B7D}" srcOrd="1" destOrd="0" presId="urn:microsoft.com/office/officeart/2005/8/layout/orgChart1"/>
    <dgm:cxn modelId="{4F677CC5-6EBB-427F-9E80-E08B33178644}" type="presOf" srcId="{43B8E2D4-4310-4929-B7A6-26EC901A4AC9}" destId="{78864226-8845-4401-A8DB-4B67BDC020A3}" srcOrd="1" destOrd="0" presId="urn:microsoft.com/office/officeart/2005/8/layout/orgChart1"/>
    <dgm:cxn modelId="{66157059-9B92-43BE-90EC-A082046BB490}" type="presOf" srcId="{941F2DDA-C0B2-4C3A-91EB-6A2A6DA1C9FD}" destId="{ECE9630F-231F-4AD0-A333-9C3B8F5DEE28}" srcOrd="0" destOrd="0" presId="urn:microsoft.com/office/officeart/2005/8/layout/orgChart1"/>
    <dgm:cxn modelId="{5F830E94-61C2-41B8-ADF3-C9F5AC7263F0}" type="presOf" srcId="{D20FA670-8D50-44A4-AA15-95CE6FCC68D5}" destId="{844313A9-8167-4D03-9BA9-6C40C3F871CD}" srcOrd="0" destOrd="0" presId="urn:microsoft.com/office/officeart/2005/8/layout/orgChart1"/>
    <dgm:cxn modelId="{7A7069C7-550B-4D67-8A80-AD0F64568825}" type="presOf" srcId="{F771DFD5-56A1-4FA7-937C-ACA55591FE43}" destId="{F36D3343-7AEE-4DEE-A9BE-A487D0129D51}" srcOrd="1" destOrd="0" presId="urn:microsoft.com/office/officeart/2005/8/layout/orgChart1"/>
    <dgm:cxn modelId="{2F8343AE-8F6E-42A7-9B66-D09E66103D4D}" type="presOf" srcId="{1AA537B8-9CD1-47E7-B4F4-CCAB06E04D41}" destId="{D46F9985-CFF2-48DD-A255-35557D87FA7D}" srcOrd="0" destOrd="0" presId="urn:microsoft.com/office/officeart/2005/8/layout/orgChart1"/>
    <dgm:cxn modelId="{86A3D19C-17BD-4A20-8307-2BA32F6459B4}" srcId="{BF540E13-09FA-400A-8302-8B8615B1739F}" destId="{4EE56194-E2F7-4638-B64C-03C3EFD4BE46}" srcOrd="1" destOrd="0" parTransId="{70CD99F7-A222-49A6-836E-541C83F13B9E}" sibTransId="{3BD99C25-E6F4-4A78-8B92-D23D859007B4}"/>
    <dgm:cxn modelId="{8C7953ED-90F0-4A21-AEA5-F8C14B3E5058}" type="presOf" srcId="{7897BB6A-CEF3-40C6-8B24-BC606B32907A}" destId="{9BB39CCA-A279-4BA2-9323-DB1BA3CA7EE4}" srcOrd="0" destOrd="0" presId="urn:microsoft.com/office/officeart/2005/8/layout/orgChart1"/>
    <dgm:cxn modelId="{A52BCBF0-43BD-4CDD-94B4-F1711EAD871B}" type="presOf" srcId="{CE3253FE-B8DA-4EDF-ACBC-ADE0F6DF7F36}" destId="{0AD9614B-0B8A-45F0-8081-4FDC8939AE0B}" srcOrd="0" destOrd="0" presId="urn:microsoft.com/office/officeart/2005/8/layout/orgChart1"/>
    <dgm:cxn modelId="{9BE7A39C-5B2E-4998-B774-7E65534E9E36}" type="presOf" srcId="{C482C2CB-5773-4BD5-8DEA-4664782D9051}" destId="{4640723F-F13D-4EFF-9329-F412CB133EC2}" srcOrd="1" destOrd="0" presId="urn:microsoft.com/office/officeart/2005/8/layout/orgChart1"/>
    <dgm:cxn modelId="{64F55B06-2D82-45F3-989E-3FBC0201F268}" type="presOf" srcId="{56EAF28D-7C6D-4C6C-9F02-81DF7AE10BC0}" destId="{CF08A139-0FD2-4E8E-A69E-0BFD1D77E079}" srcOrd="1" destOrd="0" presId="urn:microsoft.com/office/officeart/2005/8/layout/orgChart1"/>
    <dgm:cxn modelId="{23807815-3DD5-426C-9C7F-B2E06FF24F96}" type="presOf" srcId="{0E97386C-52DD-48DA-B7E6-ACD10A76D8B0}" destId="{F7B846DE-4609-49F7-929A-01CBC9F24B79}" srcOrd="0" destOrd="0" presId="urn:microsoft.com/office/officeart/2005/8/layout/orgChart1"/>
    <dgm:cxn modelId="{A20CBCDC-4EFE-4555-ACC8-B4518EFA5896}" type="presOf" srcId="{38056813-B1FD-4379-A033-C28609A9AA5B}" destId="{ADFE38BC-E02F-406D-93AB-7D57AAB35182}" srcOrd="0" destOrd="0" presId="urn:microsoft.com/office/officeart/2005/8/layout/orgChart1"/>
    <dgm:cxn modelId="{698804FE-9153-4639-A98E-CCC50F279247}" srcId="{38056813-B1FD-4379-A033-C28609A9AA5B}" destId="{BF540E13-09FA-400A-8302-8B8615B1739F}" srcOrd="4" destOrd="0" parTransId="{13C64B8B-80B5-460C-AE90-2617E3601BB0}" sibTransId="{E92358D9-F3BD-4A9E-94B9-1275AD226B94}"/>
    <dgm:cxn modelId="{353D7EB6-FEF0-4C13-98D0-A9B4DD53F62E}" type="presOf" srcId="{C482C2CB-5773-4BD5-8DEA-4664782D9051}" destId="{BB4D06AB-3569-43B1-ACB3-F46B734163B4}" srcOrd="0" destOrd="0" presId="urn:microsoft.com/office/officeart/2005/8/layout/orgChart1"/>
    <dgm:cxn modelId="{4836A9CF-C235-474C-9B71-8E2FB3E88FC3}" type="presOf" srcId="{0930249E-0A2F-4639-8646-1830EBD11173}" destId="{B2DD32DA-CDA5-4C1A-B9F8-A29E3D3886DB}" srcOrd="1" destOrd="0" presId="urn:microsoft.com/office/officeart/2005/8/layout/orgChart1"/>
    <dgm:cxn modelId="{731B0AEE-4EB0-4204-8FC0-ADD59E9B7D35}" type="presOf" srcId="{9903E622-0DB4-486C-951E-C0730E662310}" destId="{7218EDC9-6768-430B-9082-9DFAA9BE93B0}" srcOrd="1" destOrd="0" presId="urn:microsoft.com/office/officeart/2005/8/layout/orgChart1"/>
    <dgm:cxn modelId="{57486AA2-D65E-40E8-9487-C98D218E9936}" type="presOf" srcId="{C8FCC863-0C20-4E7A-AB81-359E6CAFEF40}" destId="{4997EA36-32D0-45CD-A1F9-37BE1FDA782E}" srcOrd="1" destOrd="0" presId="urn:microsoft.com/office/officeart/2005/8/layout/orgChart1"/>
    <dgm:cxn modelId="{71920B60-D99D-46B3-95AC-83FE985EF095}" type="presOf" srcId="{061A487F-5CE2-42EE-845B-A4B970EE8C99}" destId="{1BA1E5AC-CC83-4168-88A9-6C75A9B9A14C}" srcOrd="0" destOrd="0" presId="urn:microsoft.com/office/officeart/2005/8/layout/orgChart1"/>
    <dgm:cxn modelId="{BE9EB700-E1A5-40D0-998A-074973CA593A}" srcId="{67E57102-776C-4B1E-8124-F27A3103FAD2}" destId="{43B8E2D4-4310-4929-B7A6-26EC901A4AC9}" srcOrd="2" destOrd="0" parTransId="{0D54571A-9618-4AD6-93F2-B2DE79036E0B}" sibTransId="{E635421E-6C86-4A32-A5F0-1C0C4749917D}"/>
    <dgm:cxn modelId="{10F6B011-19B9-471D-AC24-95DDA8EE11BD}" type="presOf" srcId="{E0060018-1A0A-4065-A4FD-5303F5B80C25}" destId="{E9A1BF52-BFB0-4731-B5FE-FEB83F5F345D}" srcOrd="0" destOrd="0" presId="urn:microsoft.com/office/officeart/2005/8/layout/orgChart1"/>
    <dgm:cxn modelId="{6CADB684-DEBF-482E-A928-98345FCD8457}" type="presOf" srcId="{21602F71-0734-4423-AC99-D135C06CD10D}" destId="{D96FB058-321D-4E3E-8DF2-1A86AA68BAB2}" srcOrd="1" destOrd="0" presId="urn:microsoft.com/office/officeart/2005/8/layout/orgChart1"/>
    <dgm:cxn modelId="{E62609E4-AE50-4773-BA70-DE4C10A01D06}" srcId="{38056813-B1FD-4379-A033-C28609A9AA5B}" destId="{67E57102-776C-4B1E-8124-F27A3103FAD2}" srcOrd="2" destOrd="0" parTransId="{23FB60CA-96F8-48B0-AF6F-B0AAB70B9591}" sibTransId="{A4E8BAA2-DF03-4E43-9026-6442AE4D1153}"/>
    <dgm:cxn modelId="{E68057FB-E931-4952-B406-C79BF4AA9D65}" type="presOf" srcId="{B6C4EA58-CE4B-44B7-99AF-D5B8D96CB26E}" destId="{2AA38549-7769-402D-9398-30D5FDC19EAE}" srcOrd="0" destOrd="0" presId="urn:microsoft.com/office/officeart/2005/8/layout/orgChart1"/>
    <dgm:cxn modelId="{8671B301-9F1C-4BDB-B5E5-0F31884638D9}" type="presOf" srcId="{B3E371C7-93A3-4AD2-9264-3AEED86863C7}" destId="{E99ED3CF-793B-403F-A7AE-86CA3CB95F92}" srcOrd="0" destOrd="0" presId="urn:microsoft.com/office/officeart/2005/8/layout/orgChart1"/>
    <dgm:cxn modelId="{DD434033-95B4-45D9-8926-E51151067D8D}" type="presOf" srcId="{CE232C7C-8B8B-4DE9-BDC9-BD93C38E9AB0}" destId="{180EBFE5-16D4-4501-BCA2-9D392F12E426}" srcOrd="0" destOrd="0" presId="urn:microsoft.com/office/officeart/2005/8/layout/orgChart1"/>
    <dgm:cxn modelId="{7D12E7E0-13EE-4A92-8984-4CACAE3CBDA3}" type="presOf" srcId="{EDC337DB-018B-4F42-AC93-09CD97C80776}" destId="{120D8261-CF01-4A01-84CA-0232CC2FF542}" srcOrd="1" destOrd="0" presId="urn:microsoft.com/office/officeart/2005/8/layout/orgChart1"/>
    <dgm:cxn modelId="{FF05AC24-D87F-4752-8AE5-939F225E42C0}" srcId="{38056813-B1FD-4379-A033-C28609A9AA5B}" destId="{07445B4A-3C7D-4B5B-8E50-04B22DFF7E87}" srcOrd="8" destOrd="0" parTransId="{0E97386C-52DD-48DA-B7E6-ACD10A76D8B0}" sibTransId="{2B3CC282-A12D-42A0-BC8D-1C881C020EBD}"/>
    <dgm:cxn modelId="{4B20A364-369F-4062-AF7E-87813C9BBE9B}" type="presOf" srcId="{EDC337DB-018B-4F42-AC93-09CD97C80776}" destId="{A1822D26-6BA9-4A36-8D3C-6D64624242D4}" srcOrd="0" destOrd="0" presId="urn:microsoft.com/office/officeart/2005/8/layout/orgChart1"/>
    <dgm:cxn modelId="{307D8922-BAB2-4A06-8D20-B096C471D890}" type="presOf" srcId="{B20DE995-90A5-4D08-A215-E3AE9F634FF4}" destId="{BCDE649A-AC6E-4560-9B63-F0DB789C5C02}" srcOrd="0" destOrd="0" presId="urn:microsoft.com/office/officeart/2005/8/layout/orgChart1"/>
    <dgm:cxn modelId="{FB77C1EB-1DDA-4AAC-AC1D-24727C5E4CC6}" type="presOf" srcId="{B71C6979-36EE-4F7B-AA62-5E94F33182FB}" destId="{C89D7992-494A-47F8-8D63-946320A52E70}" srcOrd="0" destOrd="0" presId="urn:microsoft.com/office/officeart/2005/8/layout/orgChart1"/>
    <dgm:cxn modelId="{AD30C465-7222-4C8A-ABD7-69F883360BB8}" type="presOf" srcId="{F771DFD5-56A1-4FA7-937C-ACA55591FE43}" destId="{22A0E9AC-3B2B-4795-8DBD-DA32AE3E2237}" srcOrd="0" destOrd="0" presId="urn:microsoft.com/office/officeart/2005/8/layout/orgChart1"/>
    <dgm:cxn modelId="{3825A444-0F6D-4673-BD9F-6DFE9D4713E7}" type="presOf" srcId="{B71C6979-36EE-4F7B-AA62-5E94F33182FB}" destId="{E61FE09E-2232-4F2A-A256-74B3C5E371BD}" srcOrd="1" destOrd="0" presId="urn:microsoft.com/office/officeart/2005/8/layout/orgChart1"/>
    <dgm:cxn modelId="{5246FF4C-6991-4F8A-9573-EAB26D77A6DD}" type="presOf" srcId="{600C2354-0E02-450F-BC76-F579969B48EF}" destId="{93702E44-96C5-4271-96DE-FF886E3757E7}" srcOrd="0" destOrd="0" presId="urn:microsoft.com/office/officeart/2005/8/layout/orgChart1"/>
    <dgm:cxn modelId="{B15C5051-E9D7-48C7-B417-EE8C430E710E}" srcId="{CE232C7C-8B8B-4DE9-BDC9-BD93C38E9AB0}" destId="{B3E371C7-93A3-4AD2-9264-3AEED86863C7}" srcOrd="1" destOrd="0" parTransId="{B20DE995-90A5-4D08-A215-E3AE9F634FF4}" sibTransId="{288E3769-4142-4F69-85D5-41E56286906F}"/>
    <dgm:cxn modelId="{4FA33380-41E5-4195-B1B7-8133F3091928}" type="presOf" srcId="{8C480944-B615-4A3E-928A-2EB8C51C3EF8}" destId="{6269D8ED-94D5-4B13-88C3-710A3441CE7A}" srcOrd="0" destOrd="0" presId="urn:microsoft.com/office/officeart/2005/8/layout/orgChart1"/>
    <dgm:cxn modelId="{16A3A03C-3EC5-493F-AD1D-851AEC4972D5}" type="presOf" srcId="{1AA537B8-9CD1-47E7-B4F4-CCAB06E04D41}" destId="{1D90B385-9D95-4983-99A4-E629DF7E39B6}" srcOrd="1" destOrd="0" presId="urn:microsoft.com/office/officeart/2005/8/layout/orgChart1"/>
    <dgm:cxn modelId="{83673130-ACC9-43E9-922D-002E62E3F3A8}" type="presOf" srcId="{2C031543-F690-4CE2-A1C4-9E167ECE6646}" destId="{A6B4A169-6BCD-40B8-B825-AA6C9684AF8B}" srcOrd="1" destOrd="0" presId="urn:microsoft.com/office/officeart/2005/8/layout/orgChart1"/>
    <dgm:cxn modelId="{33E21B23-91D8-4940-AFB9-537357AFC280}" type="presOf" srcId="{07445B4A-3C7D-4B5B-8E50-04B22DFF7E87}" destId="{DE94A846-8AB5-42D3-873C-36E07C668F62}" srcOrd="1" destOrd="0" presId="urn:microsoft.com/office/officeart/2005/8/layout/orgChart1"/>
    <dgm:cxn modelId="{D98941F3-EC3F-47A1-8DDE-95FAE90C91A4}" type="presOf" srcId="{83652B04-323D-49F2-9BD4-40BCACF5EFCB}" destId="{5DA938DD-BB72-4C24-885A-30AAEC4DDD9C}" srcOrd="0" destOrd="0" presId="urn:microsoft.com/office/officeart/2005/8/layout/orgChart1"/>
    <dgm:cxn modelId="{6DDE47A7-67CD-4DB3-8E27-5E34267F2606}" type="presOf" srcId="{23FB60CA-96F8-48B0-AF6F-B0AAB70B9591}" destId="{45532948-DBE5-4011-9AEE-B9FA4F4F4D16}" srcOrd="0" destOrd="0" presId="urn:microsoft.com/office/officeart/2005/8/layout/orgChart1"/>
    <dgm:cxn modelId="{6F153618-7192-4D6A-A161-10BE68F7C688}" type="presOf" srcId="{2994BC46-314B-49AA-AC62-C544B835136F}" destId="{572C98F8-04C0-4B1C-A1B1-FED8528921F9}" srcOrd="0" destOrd="0" presId="urn:microsoft.com/office/officeart/2005/8/layout/orgChart1"/>
    <dgm:cxn modelId="{81684DF4-CB5D-400E-B75B-C60D3C231966}" srcId="{B71C6979-36EE-4F7B-AA62-5E94F33182FB}" destId="{56EAF28D-7C6D-4C6C-9F02-81DF7AE10BC0}" srcOrd="0" destOrd="0" parTransId="{850DB387-A6EA-4308-8AF4-55A2AAB53353}" sibTransId="{8A89BB8E-44D2-4866-B150-2B405DDE4CD3}"/>
    <dgm:cxn modelId="{88EC7824-5924-4D13-AFDE-F2EE8BF366C0}" srcId="{BF540E13-09FA-400A-8302-8B8615B1739F}" destId="{C928E21A-CC33-46E5-92CC-743225527218}" srcOrd="2" destOrd="0" parTransId="{59384B41-EAEA-4C8C-A127-A4AC5E12977D}" sibTransId="{FFC231F9-F89B-446A-BF3B-4AF1B97A09C6}"/>
    <dgm:cxn modelId="{71420369-D935-4B7A-B897-775D1B7E4210}" type="presOf" srcId="{B7DF3059-6153-4E39-B540-A39210E7D3CC}" destId="{769EBF95-14DA-4CE0-874A-D07D401E3C46}" srcOrd="1" destOrd="0" presId="urn:microsoft.com/office/officeart/2005/8/layout/orgChart1"/>
    <dgm:cxn modelId="{135D67F8-B699-41F4-A00D-AFD1A14F5EE9}" type="presOf" srcId="{77A00CFB-14F9-468D-AABE-C8F7011284D0}" destId="{DE23D19F-E1D8-4DC0-A63B-EC980A1F55F3}" srcOrd="1" destOrd="0" presId="urn:microsoft.com/office/officeart/2005/8/layout/orgChart1"/>
    <dgm:cxn modelId="{E5BEE433-3776-444A-97B6-8935468395F9}" type="presOf" srcId="{4AB94A5F-4194-4258-ACA4-F7ABC51F6DBA}" destId="{0898F4D6-3C22-4C6B-B80B-43390EE1BBF7}" srcOrd="1" destOrd="0" presId="urn:microsoft.com/office/officeart/2005/8/layout/orgChart1"/>
    <dgm:cxn modelId="{F2C5E15B-8DE3-400B-A068-9385B68AD88A}" type="presOf" srcId="{B7DF3059-6153-4E39-B540-A39210E7D3CC}" destId="{825F82BC-3DCA-464D-BC2C-8F9471384662}" srcOrd="0" destOrd="0" presId="urn:microsoft.com/office/officeart/2005/8/layout/orgChart1"/>
    <dgm:cxn modelId="{0FFFB537-FC6E-4897-B6E2-471F8A940F84}" type="presOf" srcId="{6D0897D0-E79E-4EFA-A83B-604888577BB8}" destId="{43238633-8971-4237-A16A-27D84E0E1058}" srcOrd="0" destOrd="0" presId="urn:microsoft.com/office/officeart/2005/8/layout/orgChart1"/>
    <dgm:cxn modelId="{7319540E-353C-4DE0-8C7D-0B58AE25E3D8}" type="presOf" srcId="{3626CFB4-20CB-4101-810C-7A96AF5FD3E3}" destId="{6AA14AAF-AF91-4165-BFD1-72F8839A9D38}" srcOrd="0" destOrd="0" presId="urn:microsoft.com/office/officeart/2005/8/layout/orgChart1"/>
    <dgm:cxn modelId="{E0A5B997-E4C5-46E3-A54D-B9C8FAA42642}" type="presOf" srcId="{F7124B85-0059-4CB6-9C4F-4C607993BE44}" destId="{7283009D-6C49-4E32-A1EA-9D1252489D3E}" srcOrd="0" destOrd="0" presId="urn:microsoft.com/office/officeart/2005/8/layout/orgChart1"/>
    <dgm:cxn modelId="{E912EF84-221B-4639-97CC-93F5622865BA}" type="presOf" srcId="{13F0AF68-266F-4058-9714-FEE96B29C400}" destId="{7D27DE17-FE7F-4125-B6B0-3CC592BE04FD}" srcOrd="0" destOrd="0" presId="urn:microsoft.com/office/officeart/2005/8/layout/orgChart1"/>
    <dgm:cxn modelId="{40C3B9C4-ADB4-4BC4-AD49-DD80A294AD91}" type="presOf" srcId="{2C031543-F690-4CE2-A1C4-9E167ECE6646}" destId="{FB6A6F3A-CD85-4E50-BD28-B9D89DC5D33B}" srcOrd="0" destOrd="0" presId="urn:microsoft.com/office/officeart/2005/8/layout/orgChart1"/>
    <dgm:cxn modelId="{70D83CEC-C7BC-4D4A-932D-3798649DE0DA}" type="presOf" srcId="{D20FA670-8D50-44A4-AA15-95CE6FCC68D5}" destId="{2B77FC3A-F5A9-4DFD-8334-245E6DD5253F}" srcOrd="1" destOrd="0" presId="urn:microsoft.com/office/officeart/2005/8/layout/orgChart1"/>
    <dgm:cxn modelId="{4E396891-2AFC-4721-B423-8B6B74FAF3FC}" type="presOf" srcId="{67E57102-776C-4B1E-8124-F27A3103FAD2}" destId="{0D0A5893-A509-404E-8BA2-392C8A4C7A9C}" srcOrd="0" destOrd="0" presId="urn:microsoft.com/office/officeart/2005/8/layout/orgChart1"/>
    <dgm:cxn modelId="{DA5CC92B-5A24-41D4-8ED1-B33BCB486FA7}" type="presOf" srcId="{77A00CFB-14F9-468D-AABE-C8F7011284D0}" destId="{A79E4589-2F46-432D-849E-FA1328018AFA}" srcOrd="0" destOrd="0" presId="urn:microsoft.com/office/officeart/2005/8/layout/orgChart1"/>
    <dgm:cxn modelId="{95E396AC-D7DD-404C-AD47-A8FDDE6FB492}" type="presOf" srcId="{5F4049B3-38CB-4703-81E0-07E4F8653722}" destId="{93B97E70-ABCF-49F2-AA21-25D591C2ABEC}" srcOrd="0" destOrd="0" presId="urn:microsoft.com/office/officeart/2005/8/layout/orgChart1"/>
    <dgm:cxn modelId="{EE275A70-4614-4160-90DE-A690B69F4114}" srcId="{BF540E13-09FA-400A-8302-8B8615B1739F}" destId="{13F0AF68-266F-4058-9714-FEE96B29C400}" srcOrd="0" destOrd="0" parTransId="{E160B521-3930-4E84-A899-566530F849C3}" sibTransId="{F58D64B5-AD71-4280-A219-805F70339FF0}"/>
    <dgm:cxn modelId="{99577925-AEE0-4BC4-A1A3-AAE346610BF2}" type="presOf" srcId="{046450FA-27BC-4EBC-A913-561ED02CC3BA}" destId="{B5921857-6807-4862-B154-80DB9E443C96}" srcOrd="0" destOrd="0" presId="urn:microsoft.com/office/officeart/2005/8/layout/orgChart1"/>
    <dgm:cxn modelId="{B365F33F-020B-48EC-8DD4-60D2409BB861}" type="presOf" srcId="{061A487F-5CE2-42EE-845B-A4B970EE8C99}" destId="{03D3DC90-A20A-4087-84AE-994EF1B5AD3D}" srcOrd="1" destOrd="0" presId="urn:microsoft.com/office/officeart/2005/8/layout/orgChart1"/>
    <dgm:cxn modelId="{AF777A08-4C9B-4D6A-BD90-F2CAA00B97B1}" srcId="{16B75A8D-11E9-4486-A899-DC6B94F5B280}" destId="{9903E622-0DB4-486C-951E-C0730E662310}" srcOrd="7" destOrd="0" parTransId="{E0060018-1A0A-4065-A4FD-5303F5B80C25}" sibTransId="{A37B068F-4A79-47D8-9ADA-20AAFA47BF24}"/>
    <dgm:cxn modelId="{BF840179-0D32-4381-9FDF-8B917FE2291F}" type="presOf" srcId="{850DB387-A6EA-4308-8AF4-55A2AAB53353}" destId="{37AAA77E-0397-4AB0-92F4-634B4CB6E915}" srcOrd="0" destOrd="0" presId="urn:microsoft.com/office/officeart/2005/8/layout/orgChart1"/>
    <dgm:cxn modelId="{1E6F2FFB-066F-4A2D-84F1-FB9A7EFF5F3C}" type="presOf" srcId="{519274F2-FF73-4D1C-B5EA-2A562E851F64}" destId="{928EB7A4-6D5F-4467-B28A-DBE9797A01D7}" srcOrd="0" destOrd="0" presId="urn:microsoft.com/office/officeart/2005/8/layout/orgChart1"/>
    <dgm:cxn modelId="{B5DF157F-F5E5-455A-B15E-17C5B14BDA5F}" type="presOf" srcId="{0D54571A-9618-4AD6-93F2-B2DE79036E0B}" destId="{CC26E974-BBC0-406A-9136-5CDD93C8B060}" srcOrd="0" destOrd="0" presId="urn:microsoft.com/office/officeart/2005/8/layout/orgChart1"/>
    <dgm:cxn modelId="{659EB8F2-3712-4F7B-8E31-98FF5D2FDD4F}" type="presOf" srcId="{7D97AD8E-C244-46AF-A098-F4A1E95781CA}" destId="{C1C5BB06-4FF7-4C6D-9FFA-268A3E378864}" srcOrd="0" destOrd="0" presId="urn:microsoft.com/office/officeart/2005/8/layout/orgChart1"/>
    <dgm:cxn modelId="{8D22C377-3EC1-480B-B1FB-5852A5964EE6}" type="presOf" srcId="{16B75A8D-11E9-4486-A899-DC6B94F5B280}" destId="{DFC8A98B-5AFE-4487-8A79-215D3713CEF2}" srcOrd="1" destOrd="0" presId="urn:microsoft.com/office/officeart/2005/8/layout/orgChart1"/>
    <dgm:cxn modelId="{71AD8682-8F71-45B7-93E7-E251AE1AC9C8}" type="presOf" srcId="{F05A6CDF-6327-444E-8F2C-AFF6E13A9FB0}" destId="{1906BE95-2A32-4314-8EE5-C3A4E59391A7}" srcOrd="0" destOrd="0" presId="urn:microsoft.com/office/officeart/2005/8/layout/orgChart1"/>
    <dgm:cxn modelId="{5235F62D-1A37-4EE4-B6E8-789938653C96}" srcId="{67E57102-776C-4B1E-8124-F27A3103FAD2}" destId="{6D0897D0-E79E-4EFA-A83B-604888577BB8}" srcOrd="1" destOrd="0" parTransId="{5F4049B3-38CB-4703-81E0-07E4F8653722}" sibTransId="{09207DEF-0DFD-4D54-9816-796F8E15507A}"/>
    <dgm:cxn modelId="{CADB70BC-732B-4CAF-8557-2BE218F67B21}" type="presOf" srcId="{745AA808-1990-46B3-9151-EC1520C6902B}" destId="{5CE3A0DC-E172-4218-BC01-60E5BECAFEE2}" srcOrd="0" destOrd="0" presId="urn:microsoft.com/office/officeart/2005/8/layout/orgChart1"/>
    <dgm:cxn modelId="{48A8B14E-F621-49F1-9437-4F7F4D8293B7}" type="presOf" srcId="{4EE56194-E2F7-4638-B64C-03C3EFD4BE46}" destId="{21003BDC-9089-4D6F-9577-3B1AF6358028}" srcOrd="0" destOrd="0" presId="urn:microsoft.com/office/officeart/2005/8/layout/orgChart1"/>
    <dgm:cxn modelId="{54D644E6-876B-4528-A122-0971F020F9D3}" type="presOf" srcId="{C928E21A-CC33-46E5-92CC-743225527218}" destId="{DFE64D41-693E-41C5-8717-3091FE9517C9}" srcOrd="1" destOrd="0" presId="urn:microsoft.com/office/officeart/2005/8/layout/orgChart1"/>
    <dgm:cxn modelId="{275C95BD-8892-49B9-A755-73D62AF51FBA}" srcId="{38056813-B1FD-4379-A033-C28609A9AA5B}" destId="{D1935A1F-7812-4C9B-A800-4F14ACB4CF26}" srcOrd="1" destOrd="0" parTransId="{F05A6CDF-6327-444E-8F2C-AFF6E13A9FB0}" sibTransId="{F810FAD5-8CDC-42D8-BEA4-453974A3F034}"/>
    <dgm:cxn modelId="{ECE60E60-8F3D-4920-A83E-8932A9543BED}" type="presOf" srcId="{E79D5CCF-A31F-4534-B7DD-13F93D4E5D1B}" destId="{2581E55B-815F-4402-8D86-31459E36925D}" srcOrd="1" destOrd="0" presId="urn:microsoft.com/office/officeart/2005/8/layout/orgChart1"/>
    <dgm:cxn modelId="{228FCCDA-B5F9-4D4D-B7D9-FBAB48F31F38}" srcId="{16B75A8D-11E9-4486-A899-DC6B94F5B280}" destId="{1AA537B8-9CD1-47E7-B4F4-CCAB06E04D41}" srcOrd="5" destOrd="0" parTransId="{CE3253FE-B8DA-4EDF-ACBC-ADE0F6DF7F36}" sibTransId="{8CECA7A2-9044-44B7-8BD1-479AC3FB29DF}"/>
    <dgm:cxn modelId="{A45E5057-6888-4701-B6C8-9829A48D546A}" type="presOf" srcId="{BF540E13-09FA-400A-8302-8B8615B1739F}" destId="{D2363425-6658-4491-9375-0BEDF335E174}" srcOrd="0" destOrd="0" presId="urn:microsoft.com/office/officeart/2005/8/layout/orgChart1"/>
    <dgm:cxn modelId="{F318EF48-5727-47EE-AF3D-C80CBC8F1D5D}" type="presOf" srcId="{9903E622-0DB4-486C-951E-C0730E662310}" destId="{E10646AC-F5F9-49A2-BF86-C03E6D6BB162}" srcOrd="0" destOrd="0" presId="urn:microsoft.com/office/officeart/2005/8/layout/orgChart1"/>
    <dgm:cxn modelId="{22BF97BA-F4E3-4709-AE4F-16BA7DDA09F6}" type="presOf" srcId="{A01D97D5-1E54-403E-8E73-08B575E3FA52}" destId="{F5B95903-5157-49E7-BE4E-255D987BA508}" srcOrd="0" destOrd="0" presId="urn:microsoft.com/office/officeart/2005/8/layout/orgChart1"/>
    <dgm:cxn modelId="{397CCDA4-CD54-4BE5-A2E3-36967B4F023E}" type="presOf" srcId="{16B75A8D-11E9-4486-A899-DC6B94F5B280}" destId="{98EA8FB8-BBDE-4FF9-B57A-C1A5069D8FE0}" srcOrd="0" destOrd="0" presId="urn:microsoft.com/office/officeart/2005/8/layout/orgChart1"/>
    <dgm:cxn modelId="{33169018-ACCC-435E-B5AC-3167475C4556}" type="presOf" srcId="{59384B41-EAEA-4C8C-A127-A4AC5E12977D}" destId="{29A0D117-9B33-442C-8CBA-674C81454974}" srcOrd="0" destOrd="0" presId="urn:microsoft.com/office/officeart/2005/8/layout/orgChart1"/>
    <dgm:cxn modelId="{944945CC-1B41-4B05-A0CE-9E8B1BA63FA3}" type="presOf" srcId="{30379A9B-F51D-40E3-9DAE-7ABCAF502D76}" destId="{51DAB468-B19B-4832-A36A-9C715ABDF8C7}" srcOrd="0" destOrd="0" presId="urn:microsoft.com/office/officeart/2005/8/layout/orgChart1"/>
    <dgm:cxn modelId="{C132D4B4-3B79-4810-AC2C-939C6FE04809}" type="presOf" srcId="{13C64B8B-80B5-460C-AE90-2617E3601BB0}" destId="{F963CB9E-477E-485A-83F7-03E00A7F8A68}" srcOrd="0" destOrd="0" presId="urn:microsoft.com/office/officeart/2005/8/layout/orgChart1"/>
    <dgm:cxn modelId="{75D02AB8-3B27-405D-A3AA-1D16CC45F9EE}" srcId="{16B75A8D-11E9-4486-A899-DC6B94F5B280}" destId="{EDC337DB-018B-4F42-AC93-09CD97C80776}" srcOrd="3" destOrd="0" parTransId="{C6BFD5DA-8B75-49F7-ACE6-DBB4FB6854D7}" sibTransId="{9A26CE05-7E9A-4ADF-A337-954255CAD824}"/>
    <dgm:cxn modelId="{E3CF784C-07C8-4D3C-AC13-C88627BF58AE}" type="presOf" srcId="{B110099B-73E4-4A32-AEE5-3B718FF3A8C4}" destId="{7A19ECD4-0FB0-42B5-8AFD-AEC0B94B88B8}" srcOrd="0" destOrd="0" presId="urn:microsoft.com/office/officeart/2005/8/layout/orgChart1"/>
    <dgm:cxn modelId="{FF19DBC2-6CE9-4681-891F-046D2B4B68B1}" type="presOf" srcId="{4EE56194-E2F7-4638-B64C-03C3EFD4BE46}" destId="{E629E228-CCBE-4947-AE2F-80CFAC4E3B54}" srcOrd="1" destOrd="0" presId="urn:microsoft.com/office/officeart/2005/8/layout/orgChart1"/>
    <dgm:cxn modelId="{B88AB033-86B0-41BA-9428-5F0AE1766ED8}" type="presOf" srcId="{26C9F077-70CB-4815-A572-CD239DB95398}" destId="{BB427BB4-D5E0-4CDB-BA51-AEB0D8ADDE47}" srcOrd="0" destOrd="0" presId="urn:microsoft.com/office/officeart/2005/8/layout/orgChart1"/>
    <dgm:cxn modelId="{70987393-D428-4864-8BE6-775AEF55688A}" type="presOf" srcId="{43B8E2D4-4310-4929-B7A6-26EC901A4AC9}" destId="{EB41A190-AF85-41CF-B0A0-6AF27C45C0B5}" srcOrd="0" destOrd="0" presId="urn:microsoft.com/office/officeart/2005/8/layout/orgChart1"/>
    <dgm:cxn modelId="{CAD0F4E2-374E-4E6D-92B1-127EA1E3147B}" type="presOf" srcId="{C8FCC863-0C20-4E7A-AB81-359E6CAFEF40}" destId="{43498340-426B-4BDB-ACE1-77582A36E48D}" srcOrd="0" destOrd="0" presId="urn:microsoft.com/office/officeart/2005/8/layout/orgChart1"/>
    <dgm:cxn modelId="{E9CA9E1D-04EB-4AA6-8623-B82F20B7AEBB}" srcId="{0930249E-0A2F-4639-8646-1830EBD11173}" destId="{77A00CFB-14F9-468D-AABE-C8F7011284D0}" srcOrd="3" destOrd="0" parTransId="{8C480944-B615-4A3E-928A-2EB8C51C3EF8}" sibTransId="{92C2984B-2913-4465-928D-BFC971190817}"/>
    <dgm:cxn modelId="{42B3DAFE-7600-4588-A26F-8BBB983E712C}" type="presOf" srcId="{5F689478-ED10-4FAC-A173-930874FF553D}" destId="{C196FA59-22E9-4417-83CA-F6CBCBD2AB07}" srcOrd="0" destOrd="0" presId="urn:microsoft.com/office/officeart/2005/8/layout/orgChart1"/>
    <dgm:cxn modelId="{97402A7A-D91A-4F82-83AE-EE07393156B8}" type="presOf" srcId="{85BD83AE-8C5B-4748-8135-E38448C918E2}" destId="{47CA3697-7842-4A5D-8F49-DE3D822EA697}" srcOrd="0" destOrd="0" presId="urn:microsoft.com/office/officeart/2005/8/layout/orgChart1"/>
    <dgm:cxn modelId="{02B1F7F3-B79C-4060-B23E-71D8D380C88F}" srcId="{38056813-B1FD-4379-A033-C28609A9AA5B}" destId="{B71C6979-36EE-4F7B-AA62-5E94F33182FB}" srcOrd="6" destOrd="0" parTransId="{8A927733-6CA4-4CAA-BAD6-F234BB8747F9}" sibTransId="{51284AC3-2DA1-434D-9CBD-862AD2A7940C}"/>
    <dgm:cxn modelId="{81443DAD-247F-4867-86F2-7DDDE2CCE7A7}" type="presOf" srcId="{21602F71-0734-4423-AC99-D135C06CD10D}" destId="{0E1031AE-97D9-46BF-9822-3C24D547CEC9}" srcOrd="0" destOrd="0" presId="urn:microsoft.com/office/officeart/2005/8/layout/orgChart1"/>
    <dgm:cxn modelId="{EC5CDD5C-18D2-4FB3-A588-EBCD27AB08F7}" srcId="{38056813-B1FD-4379-A033-C28609A9AA5B}" destId="{C8FCC863-0C20-4E7A-AB81-359E6CAFEF40}" srcOrd="9" destOrd="0" parTransId="{7D97AD8E-C244-46AF-A098-F4A1E95781CA}" sibTransId="{86F368D2-062A-4307-A98C-21129D774533}"/>
    <dgm:cxn modelId="{063713F3-1B97-40BF-A377-7634AD9C1668}" type="presOf" srcId="{56EAF28D-7C6D-4C6C-9F02-81DF7AE10BC0}" destId="{57017F4F-10E0-4973-ABE6-0791EE66A61A}" srcOrd="0" destOrd="0" presId="urn:microsoft.com/office/officeart/2005/8/layout/orgChart1"/>
    <dgm:cxn modelId="{4177903A-639A-4066-A51F-7C918B470E5D}" type="presOf" srcId="{4AB94A5F-4194-4258-ACA4-F7ABC51F6DBA}" destId="{FCAF9C61-469B-4DE0-B668-3F0DDBE2132C}" srcOrd="0" destOrd="0" presId="urn:microsoft.com/office/officeart/2005/8/layout/orgChart1"/>
    <dgm:cxn modelId="{F30BEDFD-BFA7-477F-802B-7CCF23479E75}" type="presOf" srcId="{C928E21A-CC33-46E5-92CC-743225527218}" destId="{2891D3D4-01B4-4D3B-A72E-EA77ED3E0F76}" srcOrd="0" destOrd="0" presId="urn:microsoft.com/office/officeart/2005/8/layout/orgChart1"/>
    <dgm:cxn modelId="{65B74E73-EB71-40D1-8083-C2A7B8A93B93}" type="presOf" srcId="{99F0050C-F757-42A0-BC10-76E4FA053250}" destId="{E1182C72-9264-4059-8A09-80488222A052}" srcOrd="0" destOrd="0" presId="urn:microsoft.com/office/officeart/2005/8/layout/orgChart1"/>
    <dgm:cxn modelId="{8BD3283E-2B60-4DAD-9EF5-8B4C3F7F66E8}" type="presOf" srcId="{E79D5CCF-A31F-4534-B7DD-13F93D4E5D1B}" destId="{9EE89EF2-AC90-4F67-8525-19BC6FC7E0B3}" srcOrd="0" destOrd="0" presId="urn:microsoft.com/office/officeart/2005/8/layout/orgChart1"/>
    <dgm:cxn modelId="{C3F3B5BE-0F44-4A56-B633-3028A860BAA0}" srcId="{0930249E-0A2F-4639-8646-1830EBD11173}" destId="{2C031543-F690-4CE2-A1C4-9E167ECE6646}" srcOrd="2" destOrd="0" parTransId="{519274F2-FF73-4D1C-B5EA-2A562E851F64}" sibTransId="{3C6875B0-84B9-485F-8D1C-871600D7F8FA}"/>
    <dgm:cxn modelId="{B09CAAB6-615F-4D7C-9F35-97025587A43C}" type="presOf" srcId="{67E57102-776C-4B1E-8124-F27A3103FAD2}" destId="{22100174-7A7C-481E-B118-A10F90BD5ABD}" srcOrd="1" destOrd="0" presId="urn:microsoft.com/office/officeart/2005/8/layout/orgChart1"/>
    <dgm:cxn modelId="{B15573B7-F011-4D6D-9AE4-0629CFC1F126}" srcId="{16B75A8D-11E9-4486-A899-DC6B94F5B280}" destId="{B7DF3059-6153-4E39-B540-A39210E7D3CC}" srcOrd="1" destOrd="0" parTransId="{5EDC3A42-D39B-4A2B-A914-18BB817C7F18}" sibTransId="{8A6BADBA-CFA8-4380-9AC4-B8FBBD9F1B1D}"/>
    <dgm:cxn modelId="{E521F624-F2B5-4A47-9514-FE63CDE4042E}" srcId="{16B75A8D-11E9-4486-A899-DC6B94F5B280}" destId="{F771DFD5-56A1-4FA7-937C-ACA55591FE43}" srcOrd="0" destOrd="0" parTransId="{A01D97D5-1E54-403E-8E73-08B575E3FA52}" sibTransId="{2AA6DA89-B9B3-499B-B60C-D15786FD7BA0}"/>
    <dgm:cxn modelId="{6246FAB5-1B33-495D-B2CB-3B9110775858}" type="presOf" srcId="{BF540E13-09FA-400A-8302-8B8615B1739F}" destId="{ADCEDF4C-55B9-4C28-A0D9-F0C9B561F0F9}" srcOrd="1" destOrd="0" presId="urn:microsoft.com/office/officeart/2005/8/layout/orgChart1"/>
    <dgm:cxn modelId="{EB10C09A-49ED-40A3-9041-32B0548E28FE}" type="presOf" srcId="{CE232C7C-8B8B-4DE9-BDC9-BD93C38E9AB0}" destId="{4B3EE8AC-D066-40A8-B591-B5005D21B34A}" srcOrd="1" destOrd="0" presId="urn:microsoft.com/office/officeart/2005/8/layout/orgChart1"/>
    <dgm:cxn modelId="{EBD61E7D-C255-497D-8E6E-FE3D992A06F7}" type="presOf" srcId="{B6C4EA58-CE4B-44B7-99AF-D5B8D96CB26E}" destId="{6E12B358-D003-4CC5-8C9F-F216C0C6D9E3}" srcOrd="1" destOrd="0" presId="urn:microsoft.com/office/officeart/2005/8/layout/orgChart1"/>
    <dgm:cxn modelId="{FE3A4819-955B-4D44-AEB0-6E870CFD97B4}" type="presParOf" srcId="{5CE3A0DC-E172-4218-BC01-60E5BECAFEE2}" destId="{96BC73D7-A01F-430C-9F36-C31C896131B8}" srcOrd="0" destOrd="0" presId="urn:microsoft.com/office/officeart/2005/8/layout/orgChart1"/>
    <dgm:cxn modelId="{6BB5D55E-80AF-4CCC-A8EA-F3F6094E9BE4}" type="presParOf" srcId="{96BC73D7-A01F-430C-9F36-C31C896131B8}" destId="{50527DF0-871D-42D6-946D-D6A3C90FB2C4}" srcOrd="0" destOrd="0" presId="urn:microsoft.com/office/officeart/2005/8/layout/orgChart1"/>
    <dgm:cxn modelId="{DEFD62E6-3B7E-4B03-AEF7-8BBD91F9CF37}" type="presParOf" srcId="{50527DF0-871D-42D6-946D-D6A3C90FB2C4}" destId="{ADFE38BC-E02F-406D-93AB-7D57AAB35182}" srcOrd="0" destOrd="0" presId="urn:microsoft.com/office/officeart/2005/8/layout/orgChart1"/>
    <dgm:cxn modelId="{9824A1FA-2170-4799-B74A-F83DFF1B5B78}" type="presParOf" srcId="{50527DF0-871D-42D6-946D-D6A3C90FB2C4}" destId="{89943CF4-C2FA-4734-B8F4-D6CD169AE0E7}" srcOrd="1" destOrd="0" presId="urn:microsoft.com/office/officeart/2005/8/layout/orgChart1"/>
    <dgm:cxn modelId="{D94C9C05-5FB8-443A-A996-69D8C2424B71}" type="presParOf" srcId="{96BC73D7-A01F-430C-9F36-C31C896131B8}" destId="{6CCEDC2E-5119-4469-8C30-0C366A82EF6D}" srcOrd="1" destOrd="0" presId="urn:microsoft.com/office/officeart/2005/8/layout/orgChart1"/>
    <dgm:cxn modelId="{6FC26685-930C-4C1B-9E41-14E3838AC9CB}" type="presParOf" srcId="{6CCEDC2E-5119-4469-8C30-0C366A82EF6D}" destId="{93702E44-96C5-4271-96DE-FF886E3757E7}" srcOrd="0" destOrd="0" presId="urn:microsoft.com/office/officeart/2005/8/layout/orgChart1"/>
    <dgm:cxn modelId="{8345BD28-E9BA-45B9-9664-D292284C48AD}" type="presParOf" srcId="{6CCEDC2E-5119-4469-8C30-0C366A82EF6D}" destId="{8093DF87-DB7F-4642-8F40-3888C32917E7}" srcOrd="1" destOrd="0" presId="urn:microsoft.com/office/officeart/2005/8/layout/orgChart1"/>
    <dgm:cxn modelId="{61F32701-C0F8-4237-B62C-5E825F530A32}" type="presParOf" srcId="{8093DF87-DB7F-4642-8F40-3888C32917E7}" destId="{09C742DC-120F-45E2-AECB-E04F4D122731}" srcOrd="0" destOrd="0" presId="urn:microsoft.com/office/officeart/2005/8/layout/orgChart1"/>
    <dgm:cxn modelId="{1D2151FF-ED21-474A-9CFA-B79BD00ABC36}" type="presParOf" srcId="{09C742DC-120F-45E2-AECB-E04F4D122731}" destId="{180EBFE5-16D4-4501-BCA2-9D392F12E426}" srcOrd="0" destOrd="0" presId="urn:microsoft.com/office/officeart/2005/8/layout/orgChart1"/>
    <dgm:cxn modelId="{DBF1838C-0375-4D82-8D49-BC384BF66742}" type="presParOf" srcId="{09C742DC-120F-45E2-AECB-E04F4D122731}" destId="{4B3EE8AC-D066-40A8-B591-B5005D21B34A}" srcOrd="1" destOrd="0" presId="urn:microsoft.com/office/officeart/2005/8/layout/orgChart1"/>
    <dgm:cxn modelId="{C7AE3E93-CA31-4DD7-A1D4-DC5169605955}" type="presParOf" srcId="{8093DF87-DB7F-4642-8F40-3888C32917E7}" destId="{AAA6C172-B2B6-4749-9E79-CC3F05833B65}" srcOrd="1" destOrd="0" presId="urn:microsoft.com/office/officeart/2005/8/layout/orgChart1"/>
    <dgm:cxn modelId="{D2BDB1F5-6C2A-42A0-B845-14733D26E1DE}" type="presParOf" srcId="{AAA6C172-B2B6-4749-9E79-CC3F05833B65}" destId="{ECE9630F-231F-4AD0-A333-9C3B8F5DEE28}" srcOrd="0" destOrd="0" presId="urn:microsoft.com/office/officeart/2005/8/layout/orgChart1"/>
    <dgm:cxn modelId="{6C810738-B24A-47CB-B431-996B1BD80F80}" type="presParOf" srcId="{AAA6C172-B2B6-4749-9E79-CC3F05833B65}" destId="{50B8AB86-FF0A-488D-9C8C-4D7668D45FE0}" srcOrd="1" destOrd="0" presId="urn:microsoft.com/office/officeart/2005/8/layout/orgChart1"/>
    <dgm:cxn modelId="{5DE99EEB-6B2B-46B9-B9EE-D6FE0423B464}" type="presParOf" srcId="{50B8AB86-FF0A-488D-9C8C-4D7668D45FE0}" destId="{DD7D1A51-CD9D-468C-8961-5D20BBC50121}" srcOrd="0" destOrd="0" presId="urn:microsoft.com/office/officeart/2005/8/layout/orgChart1"/>
    <dgm:cxn modelId="{6DFBED61-3D7D-4C51-A189-CF5E8BF490E8}" type="presParOf" srcId="{DD7D1A51-CD9D-468C-8961-5D20BBC50121}" destId="{51DAB468-B19B-4832-A36A-9C715ABDF8C7}" srcOrd="0" destOrd="0" presId="urn:microsoft.com/office/officeart/2005/8/layout/orgChart1"/>
    <dgm:cxn modelId="{15AD05F9-3FD4-4FA6-B96D-877F9B79D568}" type="presParOf" srcId="{DD7D1A51-CD9D-468C-8961-5D20BBC50121}" destId="{0D83A78C-D28E-4A38-955C-01D18815C69F}" srcOrd="1" destOrd="0" presId="urn:microsoft.com/office/officeart/2005/8/layout/orgChart1"/>
    <dgm:cxn modelId="{A8EB9D4D-474D-48C2-93C8-B36E02671486}" type="presParOf" srcId="{50B8AB86-FF0A-488D-9C8C-4D7668D45FE0}" destId="{87EE5722-43FE-4A1A-B84A-4186957C580D}" srcOrd="1" destOrd="0" presId="urn:microsoft.com/office/officeart/2005/8/layout/orgChart1"/>
    <dgm:cxn modelId="{9B33C421-F79E-4BA9-B8B3-917E27811984}" type="presParOf" srcId="{50B8AB86-FF0A-488D-9C8C-4D7668D45FE0}" destId="{CB80B646-384F-4F6C-BEDF-1700D14EF414}" srcOrd="2" destOrd="0" presId="urn:microsoft.com/office/officeart/2005/8/layout/orgChart1"/>
    <dgm:cxn modelId="{C5CF17C6-243B-431F-BD70-51D0BC0AEE5A}" type="presParOf" srcId="{AAA6C172-B2B6-4749-9E79-CC3F05833B65}" destId="{BCDE649A-AC6E-4560-9B63-F0DB789C5C02}" srcOrd="2" destOrd="0" presId="urn:microsoft.com/office/officeart/2005/8/layout/orgChart1"/>
    <dgm:cxn modelId="{61A4C804-CE10-4EB2-B79D-C83A039D2741}" type="presParOf" srcId="{AAA6C172-B2B6-4749-9E79-CC3F05833B65}" destId="{80FF567D-554E-4DF7-B1AB-5B98FA3354BE}" srcOrd="3" destOrd="0" presId="urn:microsoft.com/office/officeart/2005/8/layout/orgChart1"/>
    <dgm:cxn modelId="{93A7A8A1-688A-4DCC-8AC1-F87CB7C242B2}" type="presParOf" srcId="{80FF567D-554E-4DF7-B1AB-5B98FA3354BE}" destId="{7F6C4BB4-9EA4-420F-8E13-0C19C72FD506}" srcOrd="0" destOrd="0" presId="urn:microsoft.com/office/officeart/2005/8/layout/orgChart1"/>
    <dgm:cxn modelId="{BE90D369-452D-402F-BC29-A1C2E10E27C6}" type="presParOf" srcId="{7F6C4BB4-9EA4-420F-8E13-0C19C72FD506}" destId="{E99ED3CF-793B-403F-A7AE-86CA3CB95F92}" srcOrd="0" destOrd="0" presId="urn:microsoft.com/office/officeart/2005/8/layout/orgChart1"/>
    <dgm:cxn modelId="{C961E9A3-E90B-4B4A-8D0B-D8E1C92C40D6}" type="presParOf" srcId="{7F6C4BB4-9EA4-420F-8E13-0C19C72FD506}" destId="{FFB51484-0983-4148-9AB7-EB7E84E3112C}" srcOrd="1" destOrd="0" presId="urn:microsoft.com/office/officeart/2005/8/layout/orgChart1"/>
    <dgm:cxn modelId="{68F5165E-F758-42DB-B04F-131A99A2FAA4}" type="presParOf" srcId="{80FF567D-554E-4DF7-B1AB-5B98FA3354BE}" destId="{70048645-F557-420A-87B5-B81005C42FDC}" srcOrd="1" destOrd="0" presId="urn:microsoft.com/office/officeart/2005/8/layout/orgChart1"/>
    <dgm:cxn modelId="{F6B77D9F-C401-447F-BD9C-035C61511825}" type="presParOf" srcId="{80FF567D-554E-4DF7-B1AB-5B98FA3354BE}" destId="{53DC6E4B-907B-4F95-B3AF-9035DA89235B}" srcOrd="2" destOrd="0" presId="urn:microsoft.com/office/officeart/2005/8/layout/orgChart1"/>
    <dgm:cxn modelId="{8C8D2D61-8601-4201-B07C-44C673DD22D7}" type="presParOf" srcId="{8093DF87-DB7F-4642-8F40-3888C32917E7}" destId="{FAC6FF9F-7389-4EC8-BAD7-74BFF26F42A7}" srcOrd="2" destOrd="0" presId="urn:microsoft.com/office/officeart/2005/8/layout/orgChart1"/>
    <dgm:cxn modelId="{31B958CB-66D3-4349-9C22-5BB68FAC1FE8}" type="presParOf" srcId="{6CCEDC2E-5119-4469-8C30-0C366A82EF6D}" destId="{1906BE95-2A32-4314-8EE5-C3A4E59391A7}" srcOrd="2" destOrd="0" presId="urn:microsoft.com/office/officeart/2005/8/layout/orgChart1"/>
    <dgm:cxn modelId="{B72D67FD-FECC-4564-9009-F2043DD1530F}" type="presParOf" srcId="{6CCEDC2E-5119-4469-8C30-0C366A82EF6D}" destId="{FF890837-946E-4635-9FBA-D3C636278219}" srcOrd="3" destOrd="0" presId="urn:microsoft.com/office/officeart/2005/8/layout/orgChart1"/>
    <dgm:cxn modelId="{E5D8E313-E9FD-43CD-8119-B70CA1D646D0}" type="presParOf" srcId="{FF890837-946E-4635-9FBA-D3C636278219}" destId="{D8296283-5431-45D1-B415-53B7B08FC5FC}" srcOrd="0" destOrd="0" presId="urn:microsoft.com/office/officeart/2005/8/layout/orgChart1"/>
    <dgm:cxn modelId="{0CE878C5-4808-4390-AF8B-E1C128409D24}" type="presParOf" srcId="{D8296283-5431-45D1-B415-53B7B08FC5FC}" destId="{417A988A-A84B-4828-87B8-C344E2C8ACB0}" srcOrd="0" destOrd="0" presId="urn:microsoft.com/office/officeart/2005/8/layout/orgChart1"/>
    <dgm:cxn modelId="{5DE39E73-7E9F-4843-9415-E7B2627C5706}" type="presParOf" srcId="{D8296283-5431-45D1-B415-53B7B08FC5FC}" destId="{B87921EC-1915-4D64-AE0C-AB9AFDE8DC4E}" srcOrd="1" destOrd="0" presId="urn:microsoft.com/office/officeart/2005/8/layout/orgChart1"/>
    <dgm:cxn modelId="{22A5E595-8927-4F92-B9C3-C0990DB6B441}" type="presParOf" srcId="{FF890837-946E-4635-9FBA-D3C636278219}" destId="{D0F9D782-11E3-4587-ACA4-71A1F45FA6BA}" srcOrd="1" destOrd="0" presId="urn:microsoft.com/office/officeart/2005/8/layout/orgChart1"/>
    <dgm:cxn modelId="{34311037-70F3-42D8-9A9E-5858871984BE}" type="presParOf" srcId="{FF890837-946E-4635-9FBA-D3C636278219}" destId="{93E3495A-FC54-4BE7-B5C5-339CDC6F224A}" srcOrd="2" destOrd="0" presId="urn:microsoft.com/office/officeart/2005/8/layout/orgChart1"/>
    <dgm:cxn modelId="{D39AC723-1FE4-4EAC-B856-B5975E44BBBB}" type="presParOf" srcId="{6CCEDC2E-5119-4469-8C30-0C366A82EF6D}" destId="{45532948-DBE5-4011-9AEE-B9FA4F4F4D16}" srcOrd="4" destOrd="0" presId="urn:microsoft.com/office/officeart/2005/8/layout/orgChart1"/>
    <dgm:cxn modelId="{55B63E06-3099-45C0-8D8F-E6F389EA7259}" type="presParOf" srcId="{6CCEDC2E-5119-4469-8C30-0C366A82EF6D}" destId="{7E173D39-2A4E-4CF0-B476-92E38167B9D6}" srcOrd="5" destOrd="0" presId="urn:microsoft.com/office/officeart/2005/8/layout/orgChart1"/>
    <dgm:cxn modelId="{3FB120EA-1A78-4588-96CB-219D8D32748B}" type="presParOf" srcId="{7E173D39-2A4E-4CF0-B476-92E38167B9D6}" destId="{9CFDE6C9-F74F-4BF4-8750-0D2CDD7A4164}" srcOrd="0" destOrd="0" presId="urn:microsoft.com/office/officeart/2005/8/layout/orgChart1"/>
    <dgm:cxn modelId="{1C64A150-D99F-42C9-9555-E25D411F9E93}" type="presParOf" srcId="{9CFDE6C9-F74F-4BF4-8750-0D2CDD7A4164}" destId="{0D0A5893-A509-404E-8BA2-392C8A4C7A9C}" srcOrd="0" destOrd="0" presId="urn:microsoft.com/office/officeart/2005/8/layout/orgChart1"/>
    <dgm:cxn modelId="{3E7F1FB0-6EEA-4408-B886-FE4B8E8D4576}" type="presParOf" srcId="{9CFDE6C9-F74F-4BF4-8750-0D2CDD7A4164}" destId="{22100174-7A7C-481E-B118-A10F90BD5ABD}" srcOrd="1" destOrd="0" presId="urn:microsoft.com/office/officeart/2005/8/layout/orgChart1"/>
    <dgm:cxn modelId="{29F9B622-2C7C-4289-BA06-8118976B9BFE}" type="presParOf" srcId="{7E173D39-2A4E-4CF0-B476-92E38167B9D6}" destId="{CD2116B1-35C8-499F-B3C3-69A7D0FFF429}" srcOrd="1" destOrd="0" presId="urn:microsoft.com/office/officeart/2005/8/layout/orgChart1"/>
    <dgm:cxn modelId="{27EAFA8C-5F42-47FE-A5D8-C6E9D9D04E6F}" type="presParOf" srcId="{CD2116B1-35C8-499F-B3C3-69A7D0FFF429}" destId="{572C98F8-04C0-4B1C-A1B1-FED8528921F9}" srcOrd="0" destOrd="0" presId="urn:microsoft.com/office/officeart/2005/8/layout/orgChart1"/>
    <dgm:cxn modelId="{50CCF046-94F0-40AB-9D3E-02CBAD8C0F38}" type="presParOf" srcId="{CD2116B1-35C8-499F-B3C3-69A7D0FFF429}" destId="{A657E162-6672-4F25-BFB7-06D2AB4F1332}" srcOrd="1" destOrd="0" presId="urn:microsoft.com/office/officeart/2005/8/layout/orgChart1"/>
    <dgm:cxn modelId="{83FE03E0-0572-4642-B084-DE681F3D93D9}" type="presParOf" srcId="{A657E162-6672-4F25-BFB7-06D2AB4F1332}" destId="{33DCEFC1-3729-4FF7-BCF2-90FDFC9AE823}" srcOrd="0" destOrd="0" presId="urn:microsoft.com/office/officeart/2005/8/layout/orgChart1"/>
    <dgm:cxn modelId="{436F63AC-822E-4465-9132-BF1873C73F3A}" type="presParOf" srcId="{33DCEFC1-3729-4FF7-BCF2-90FDFC9AE823}" destId="{0E1031AE-97D9-46BF-9822-3C24D547CEC9}" srcOrd="0" destOrd="0" presId="urn:microsoft.com/office/officeart/2005/8/layout/orgChart1"/>
    <dgm:cxn modelId="{1ED7AFAE-5793-4BF1-A568-04EB93610C8B}" type="presParOf" srcId="{33DCEFC1-3729-4FF7-BCF2-90FDFC9AE823}" destId="{D96FB058-321D-4E3E-8DF2-1A86AA68BAB2}" srcOrd="1" destOrd="0" presId="urn:microsoft.com/office/officeart/2005/8/layout/orgChart1"/>
    <dgm:cxn modelId="{BB18195D-8D18-405A-9264-746217B90432}" type="presParOf" srcId="{A657E162-6672-4F25-BFB7-06D2AB4F1332}" destId="{B923FF62-68CE-4AC5-B436-19FF0447A730}" srcOrd="1" destOrd="0" presId="urn:microsoft.com/office/officeart/2005/8/layout/orgChart1"/>
    <dgm:cxn modelId="{0F5C9265-479B-4C98-8E9C-4AA5116FA27B}" type="presParOf" srcId="{A657E162-6672-4F25-BFB7-06D2AB4F1332}" destId="{37C18548-6ABC-48CC-AC28-69BBB9DC2E61}" srcOrd="2" destOrd="0" presId="urn:microsoft.com/office/officeart/2005/8/layout/orgChart1"/>
    <dgm:cxn modelId="{A7A77FBD-AE7B-41DC-980A-6A071666CECA}" type="presParOf" srcId="{CD2116B1-35C8-499F-B3C3-69A7D0FFF429}" destId="{93B97E70-ABCF-49F2-AA21-25D591C2ABEC}" srcOrd="2" destOrd="0" presId="urn:microsoft.com/office/officeart/2005/8/layout/orgChart1"/>
    <dgm:cxn modelId="{D87CFD63-527D-428C-82CF-DE1208429255}" type="presParOf" srcId="{CD2116B1-35C8-499F-B3C3-69A7D0FFF429}" destId="{43E34871-D7A1-4D9B-9184-A1A75502B9FF}" srcOrd="3" destOrd="0" presId="urn:microsoft.com/office/officeart/2005/8/layout/orgChart1"/>
    <dgm:cxn modelId="{FB913875-4F67-45CF-9359-8FA3B7C3C185}" type="presParOf" srcId="{43E34871-D7A1-4D9B-9184-A1A75502B9FF}" destId="{BD9F47A0-DD84-4920-8950-392E10BFCAC7}" srcOrd="0" destOrd="0" presId="urn:microsoft.com/office/officeart/2005/8/layout/orgChart1"/>
    <dgm:cxn modelId="{3069D98B-2856-4105-BB5F-D4AAE729DEB2}" type="presParOf" srcId="{BD9F47A0-DD84-4920-8950-392E10BFCAC7}" destId="{43238633-8971-4237-A16A-27D84E0E1058}" srcOrd="0" destOrd="0" presId="urn:microsoft.com/office/officeart/2005/8/layout/orgChart1"/>
    <dgm:cxn modelId="{57D7BEEC-9218-4591-9E0A-59A895E32D9A}" type="presParOf" srcId="{BD9F47A0-DD84-4920-8950-392E10BFCAC7}" destId="{895E47A5-CBE1-4233-812C-5C8EEC078B7D}" srcOrd="1" destOrd="0" presId="urn:microsoft.com/office/officeart/2005/8/layout/orgChart1"/>
    <dgm:cxn modelId="{A9094DF0-BB9D-48A8-B81C-AFE456874735}" type="presParOf" srcId="{43E34871-D7A1-4D9B-9184-A1A75502B9FF}" destId="{A0AA0203-A91B-437D-899B-2E30C08CAFB1}" srcOrd="1" destOrd="0" presId="urn:microsoft.com/office/officeart/2005/8/layout/orgChart1"/>
    <dgm:cxn modelId="{C3157D86-36EC-449F-AEC6-8DB1F2285764}" type="presParOf" srcId="{43E34871-D7A1-4D9B-9184-A1A75502B9FF}" destId="{A88617FC-B903-45F5-86C3-E36FC895D458}" srcOrd="2" destOrd="0" presId="urn:microsoft.com/office/officeart/2005/8/layout/orgChart1"/>
    <dgm:cxn modelId="{ED3603EA-59F9-4CEB-A5AE-9A02F7A4B345}" type="presParOf" srcId="{CD2116B1-35C8-499F-B3C3-69A7D0FFF429}" destId="{CC26E974-BBC0-406A-9136-5CDD93C8B060}" srcOrd="4" destOrd="0" presId="urn:microsoft.com/office/officeart/2005/8/layout/orgChart1"/>
    <dgm:cxn modelId="{2C22043A-D0F2-41AC-B9F4-FF4EDC6E7019}" type="presParOf" srcId="{CD2116B1-35C8-499F-B3C3-69A7D0FFF429}" destId="{5DFC9C72-F003-45A5-8DA5-7EE772F1943E}" srcOrd="5" destOrd="0" presId="urn:microsoft.com/office/officeart/2005/8/layout/orgChart1"/>
    <dgm:cxn modelId="{4224A445-4D67-4815-BAE9-1A721CF0FC4F}" type="presParOf" srcId="{5DFC9C72-F003-45A5-8DA5-7EE772F1943E}" destId="{07D55317-E495-40AC-8804-FA16539BFF0F}" srcOrd="0" destOrd="0" presId="urn:microsoft.com/office/officeart/2005/8/layout/orgChart1"/>
    <dgm:cxn modelId="{2E40B7EB-7F9B-43FE-AEA7-D27E1DE45528}" type="presParOf" srcId="{07D55317-E495-40AC-8804-FA16539BFF0F}" destId="{EB41A190-AF85-41CF-B0A0-6AF27C45C0B5}" srcOrd="0" destOrd="0" presId="urn:microsoft.com/office/officeart/2005/8/layout/orgChart1"/>
    <dgm:cxn modelId="{EB28FDBE-9F3D-49AD-A819-F23040899909}" type="presParOf" srcId="{07D55317-E495-40AC-8804-FA16539BFF0F}" destId="{78864226-8845-4401-A8DB-4B67BDC020A3}" srcOrd="1" destOrd="0" presId="urn:microsoft.com/office/officeart/2005/8/layout/orgChart1"/>
    <dgm:cxn modelId="{C2D1C85C-3526-45CE-A077-79C4C4004B59}" type="presParOf" srcId="{5DFC9C72-F003-45A5-8DA5-7EE772F1943E}" destId="{3993E46E-43D2-4931-8368-6907D51373AD}" srcOrd="1" destOrd="0" presId="urn:microsoft.com/office/officeart/2005/8/layout/orgChart1"/>
    <dgm:cxn modelId="{3AC5E529-FA09-47E2-BFF4-D43D3AEBCDF5}" type="presParOf" srcId="{5DFC9C72-F003-45A5-8DA5-7EE772F1943E}" destId="{065909D4-ED29-4BAA-A8D7-4F040A6BCD83}" srcOrd="2" destOrd="0" presId="urn:microsoft.com/office/officeart/2005/8/layout/orgChart1"/>
    <dgm:cxn modelId="{CF1EF45B-1BC4-4047-BE1E-90B86E7926EA}" type="presParOf" srcId="{CD2116B1-35C8-499F-B3C3-69A7D0FFF429}" destId="{7A19ECD4-0FB0-42B5-8AFD-AEC0B94B88B8}" srcOrd="6" destOrd="0" presId="urn:microsoft.com/office/officeart/2005/8/layout/orgChart1"/>
    <dgm:cxn modelId="{E7E9973C-5745-4F88-8A96-7ABAEA2BF0F1}" type="presParOf" srcId="{CD2116B1-35C8-499F-B3C3-69A7D0FFF429}" destId="{DB169963-D854-4EB3-B6A9-CBA2D8F64846}" srcOrd="7" destOrd="0" presId="urn:microsoft.com/office/officeart/2005/8/layout/orgChart1"/>
    <dgm:cxn modelId="{412763C2-183D-4434-8BB4-7F468B74343F}" type="presParOf" srcId="{DB169963-D854-4EB3-B6A9-CBA2D8F64846}" destId="{805F38AA-BE14-4385-B3A7-C4B2141618DE}" srcOrd="0" destOrd="0" presId="urn:microsoft.com/office/officeart/2005/8/layout/orgChart1"/>
    <dgm:cxn modelId="{FD81011A-FBA7-47A3-AA9F-237379B8F482}" type="presParOf" srcId="{805F38AA-BE14-4385-B3A7-C4B2141618DE}" destId="{C196FA59-22E9-4417-83CA-F6CBCBD2AB07}" srcOrd="0" destOrd="0" presId="urn:microsoft.com/office/officeart/2005/8/layout/orgChart1"/>
    <dgm:cxn modelId="{E757CE80-B177-4A9F-A915-C9EDF45664AB}" type="presParOf" srcId="{805F38AA-BE14-4385-B3A7-C4B2141618DE}" destId="{F49C3A4B-18D7-45C8-A6A5-B2F3B6C85B4C}" srcOrd="1" destOrd="0" presId="urn:microsoft.com/office/officeart/2005/8/layout/orgChart1"/>
    <dgm:cxn modelId="{44E482B7-E950-41C7-956E-3CA7852CC4F4}" type="presParOf" srcId="{DB169963-D854-4EB3-B6A9-CBA2D8F64846}" destId="{3423010C-473A-437B-BD72-1D895B8E1F2C}" srcOrd="1" destOrd="0" presId="urn:microsoft.com/office/officeart/2005/8/layout/orgChart1"/>
    <dgm:cxn modelId="{76A5825D-4BBB-4B21-9E1C-BF014BD80F8B}" type="presParOf" srcId="{DB169963-D854-4EB3-B6A9-CBA2D8F64846}" destId="{AFE93D84-8C8D-4163-BE61-DD010FB7FFF6}" srcOrd="2" destOrd="0" presId="urn:microsoft.com/office/officeart/2005/8/layout/orgChart1"/>
    <dgm:cxn modelId="{51B0A343-EEA9-4D90-A213-E9FA4A19DB91}" type="presParOf" srcId="{CD2116B1-35C8-499F-B3C3-69A7D0FFF429}" destId="{A0FD7F1B-2858-45B3-8AF1-04C21F8CB7E8}" srcOrd="8" destOrd="0" presId="urn:microsoft.com/office/officeart/2005/8/layout/orgChart1"/>
    <dgm:cxn modelId="{BED89C01-BB45-4A86-9AA0-2BD7F1EACEBF}" type="presParOf" srcId="{CD2116B1-35C8-499F-B3C3-69A7D0FFF429}" destId="{59E8FF48-9B76-4FCB-A1F7-55A83B477427}" srcOrd="9" destOrd="0" presId="urn:microsoft.com/office/officeart/2005/8/layout/orgChart1"/>
    <dgm:cxn modelId="{8BC887E8-1C18-4519-A340-6335C68F11E2}" type="presParOf" srcId="{59E8FF48-9B76-4FCB-A1F7-55A83B477427}" destId="{648023A3-4832-4737-A7B1-6954421FE1AB}" srcOrd="0" destOrd="0" presId="urn:microsoft.com/office/officeart/2005/8/layout/orgChart1"/>
    <dgm:cxn modelId="{A820A9FB-6FBF-4BC8-BEE5-38876BA91260}" type="presParOf" srcId="{648023A3-4832-4737-A7B1-6954421FE1AB}" destId="{9EE89EF2-AC90-4F67-8525-19BC6FC7E0B3}" srcOrd="0" destOrd="0" presId="urn:microsoft.com/office/officeart/2005/8/layout/orgChart1"/>
    <dgm:cxn modelId="{616EA86C-E6F3-41B5-90D3-B0BDFF3F17DF}" type="presParOf" srcId="{648023A3-4832-4737-A7B1-6954421FE1AB}" destId="{2581E55B-815F-4402-8D86-31459E36925D}" srcOrd="1" destOrd="0" presId="urn:microsoft.com/office/officeart/2005/8/layout/orgChart1"/>
    <dgm:cxn modelId="{B69B0987-3056-432F-AC34-660AA7D70FDD}" type="presParOf" srcId="{59E8FF48-9B76-4FCB-A1F7-55A83B477427}" destId="{6FAAD334-7D37-49E3-B492-95D9E655F454}" srcOrd="1" destOrd="0" presId="urn:microsoft.com/office/officeart/2005/8/layout/orgChart1"/>
    <dgm:cxn modelId="{D10A0B53-B033-44A3-812A-73B85AC0354D}" type="presParOf" srcId="{59E8FF48-9B76-4FCB-A1F7-55A83B477427}" destId="{DF0FA3D2-DC9E-420E-91FA-EB46B02EB454}" srcOrd="2" destOrd="0" presId="urn:microsoft.com/office/officeart/2005/8/layout/orgChart1"/>
    <dgm:cxn modelId="{56361A57-2B41-46F9-B75A-29CA716D214E}" type="presParOf" srcId="{7E173D39-2A4E-4CF0-B476-92E38167B9D6}" destId="{12119B77-DD3A-4227-8431-2CE6330C2293}" srcOrd="2" destOrd="0" presId="urn:microsoft.com/office/officeart/2005/8/layout/orgChart1"/>
    <dgm:cxn modelId="{67A2BC2A-1B6A-4AC1-A03B-FF4FCA80FEE0}" type="presParOf" srcId="{6CCEDC2E-5119-4469-8C30-0C366A82EF6D}" destId="{E1182C72-9264-4059-8A09-80488222A052}" srcOrd="6" destOrd="0" presId="urn:microsoft.com/office/officeart/2005/8/layout/orgChart1"/>
    <dgm:cxn modelId="{C8F75DA2-0D46-445A-B55F-90CD96A5EBC8}" type="presParOf" srcId="{6CCEDC2E-5119-4469-8C30-0C366A82EF6D}" destId="{95003EC1-76F3-425E-91C0-774D40009EE4}" srcOrd="7" destOrd="0" presId="urn:microsoft.com/office/officeart/2005/8/layout/orgChart1"/>
    <dgm:cxn modelId="{8B40EAE0-98B2-40A2-840E-0B1C39AC924C}" type="presParOf" srcId="{95003EC1-76F3-425E-91C0-774D40009EE4}" destId="{2DD846C6-3B5A-45BE-9665-FA4D27251137}" srcOrd="0" destOrd="0" presId="urn:microsoft.com/office/officeart/2005/8/layout/orgChart1"/>
    <dgm:cxn modelId="{076CEF89-D3EB-41F8-BA88-DB17BBC06A10}" type="presParOf" srcId="{2DD846C6-3B5A-45BE-9665-FA4D27251137}" destId="{98EA8FB8-BBDE-4FF9-B57A-C1A5069D8FE0}" srcOrd="0" destOrd="0" presId="urn:microsoft.com/office/officeart/2005/8/layout/orgChart1"/>
    <dgm:cxn modelId="{E94F0C7A-1DD5-4A69-8821-F805DEAC58BD}" type="presParOf" srcId="{2DD846C6-3B5A-45BE-9665-FA4D27251137}" destId="{DFC8A98B-5AFE-4487-8A79-215D3713CEF2}" srcOrd="1" destOrd="0" presId="urn:microsoft.com/office/officeart/2005/8/layout/orgChart1"/>
    <dgm:cxn modelId="{AE8BF58C-E98D-4ACC-9C5E-ED5563ADBAE5}" type="presParOf" srcId="{95003EC1-76F3-425E-91C0-774D40009EE4}" destId="{828B772A-2DDE-4F75-AE22-9D390BE4CB48}" srcOrd="1" destOrd="0" presId="urn:microsoft.com/office/officeart/2005/8/layout/orgChart1"/>
    <dgm:cxn modelId="{AD9972EB-BF17-49C9-A1E9-9F604514CF14}" type="presParOf" srcId="{828B772A-2DDE-4F75-AE22-9D390BE4CB48}" destId="{F5B95903-5157-49E7-BE4E-255D987BA508}" srcOrd="0" destOrd="0" presId="urn:microsoft.com/office/officeart/2005/8/layout/orgChart1"/>
    <dgm:cxn modelId="{031700A4-CE14-4C67-9A8E-7B9AFC7F2B4D}" type="presParOf" srcId="{828B772A-2DDE-4F75-AE22-9D390BE4CB48}" destId="{03007267-477B-475C-BA8F-C34B777ED800}" srcOrd="1" destOrd="0" presId="urn:microsoft.com/office/officeart/2005/8/layout/orgChart1"/>
    <dgm:cxn modelId="{D59CDBAC-4F9E-4AB7-A0D1-15CC1344D030}" type="presParOf" srcId="{03007267-477B-475C-BA8F-C34B777ED800}" destId="{52404352-A81B-4A20-A7F3-70513FFED9F3}" srcOrd="0" destOrd="0" presId="urn:microsoft.com/office/officeart/2005/8/layout/orgChart1"/>
    <dgm:cxn modelId="{E8DA165C-780C-4EFD-A6F8-57085EA0FC8E}" type="presParOf" srcId="{52404352-A81B-4A20-A7F3-70513FFED9F3}" destId="{22A0E9AC-3B2B-4795-8DBD-DA32AE3E2237}" srcOrd="0" destOrd="0" presId="urn:microsoft.com/office/officeart/2005/8/layout/orgChart1"/>
    <dgm:cxn modelId="{387D6D22-0C3A-41F5-A728-320A56CE9B5E}" type="presParOf" srcId="{52404352-A81B-4A20-A7F3-70513FFED9F3}" destId="{F36D3343-7AEE-4DEE-A9BE-A487D0129D51}" srcOrd="1" destOrd="0" presId="urn:microsoft.com/office/officeart/2005/8/layout/orgChart1"/>
    <dgm:cxn modelId="{D844675F-DBC5-4EBA-803F-475137CE88C6}" type="presParOf" srcId="{03007267-477B-475C-BA8F-C34B777ED800}" destId="{C2D7C545-7E27-4194-AA41-058D4ADD65FD}" srcOrd="1" destOrd="0" presId="urn:microsoft.com/office/officeart/2005/8/layout/orgChart1"/>
    <dgm:cxn modelId="{D557397C-28CB-417E-842B-6E61FBFE536F}" type="presParOf" srcId="{03007267-477B-475C-BA8F-C34B777ED800}" destId="{5193AE76-5BD5-4F72-962E-A906D97F7B58}" srcOrd="2" destOrd="0" presId="urn:microsoft.com/office/officeart/2005/8/layout/orgChart1"/>
    <dgm:cxn modelId="{622E2FE3-876A-49A1-943F-EDCA1C36C8BA}" type="presParOf" srcId="{828B772A-2DDE-4F75-AE22-9D390BE4CB48}" destId="{AC3FB9F9-4BB4-4780-A1F2-7CC1AFE33D6B}" srcOrd="2" destOrd="0" presId="urn:microsoft.com/office/officeart/2005/8/layout/orgChart1"/>
    <dgm:cxn modelId="{3C89A6BC-59F5-4A38-8F84-342DFE08ED3A}" type="presParOf" srcId="{828B772A-2DDE-4F75-AE22-9D390BE4CB48}" destId="{77D696E5-69C9-4673-BB1F-CEC5C371E2E7}" srcOrd="3" destOrd="0" presId="urn:microsoft.com/office/officeart/2005/8/layout/orgChart1"/>
    <dgm:cxn modelId="{79FCE1AA-CFFC-4681-BC64-3278B4B3164D}" type="presParOf" srcId="{77D696E5-69C9-4673-BB1F-CEC5C371E2E7}" destId="{42708FC3-8C5F-4C49-A685-AE1563AB49BD}" srcOrd="0" destOrd="0" presId="urn:microsoft.com/office/officeart/2005/8/layout/orgChart1"/>
    <dgm:cxn modelId="{F9ED1485-D389-4A43-B004-F106B82489E7}" type="presParOf" srcId="{42708FC3-8C5F-4C49-A685-AE1563AB49BD}" destId="{825F82BC-3DCA-464D-BC2C-8F9471384662}" srcOrd="0" destOrd="0" presId="urn:microsoft.com/office/officeart/2005/8/layout/orgChart1"/>
    <dgm:cxn modelId="{39AE5577-A4AF-4A40-93E3-445813F38683}" type="presParOf" srcId="{42708FC3-8C5F-4C49-A685-AE1563AB49BD}" destId="{769EBF95-14DA-4CE0-874A-D07D401E3C46}" srcOrd="1" destOrd="0" presId="urn:microsoft.com/office/officeart/2005/8/layout/orgChart1"/>
    <dgm:cxn modelId="{87AEBF38-B81E-4E95-9E41-480A69D0F93B}" type="presParOf" srcId="{77D696E5-69C9-4673-BB1F-CEC5C371E2E7}" destId="{734A7616-3F55-431B-B341-50645694E113}" srcOrd="1" destOrd="0" presId="urn:microsoft.com/office/officeart/2005/8/layout/orgChart1"/>
    <dgm:cxn modelId="{339F6B28-2073-4AB1-A916-8C7C49123E28}" type="presParOf" srcId="{77D696E5-69C9-4673-BB1F-CEC5C371E2E7}" destId="{8AE5DFC4-E61E-4857-A4F6-D5C903799636}" srcOrd="2" destOrd="0" presId="urn:microsoft.com/office/officeart/2005/8/layout/orgChart1"/>
    <dgm:cxn modelId="{A7C32C4D-F66C-4C73-AEAA-9298415B6217}" type="presParOf" srcId="{828B772A-2DDE-4F75-AE22-9D390BE4CB48}" destId="{6AA14AAF-AF91-4165-BFD1-72F8839A9D38}" srcOrd="4" destOrd="0" presId="urn:microsoft.com/office/officeart/2005/8/layout/orgChart1"/>
    <dgm:cxn modelId="{9F95EDB5-A99E-4A0F-A955-4AC49B9EDDEA}" type="presParOf" srcId="{828B772A-2DDE-4F75-AE22-9D390BE4CB48}" destId="{2EE0C761-3F84-4A61-A55D-41C07228009D}" srcOrd="5" destOrd="0" presId="urn:microsoft.com/office/officeart/2005/8/layout/orgChart1"/>
    <dgm:cxn modelId="{5EA81824-6677-4CDF-8457-DABE2E190B00}" type="presParOf" srcId="{2EE0C761-3F84-4A61-A55D-41C07228009D}" destId="{1755B115-1344-4766-80C6-D0D85B9026BE}" srcOrd="0" destOrd="0" presId="urn:microsoft.com/office/officeart/2005/8/layout/orgChart1"/>
    <dgm:cxn modelId="{5264BBDF-838E-412C-9609-B57E3AE6717E}" type="presParOf" srcId="{1755B115-1344-4766-80C6-D0D85B9026BE}" destId="{2AA38549-7769-402D-9398-30D5FDC19EAE}" srcOrd="0" destOrd="0" presId="urn:microsoft.com/office/officeart/2005/8/layout/orgChart1"/>
    <dgm:cxn modelId="{856D338C-06EA-4DC5-9EC6-D5005FF5E14E}" type="presParOf" srcId="{1755B115-1344-4766-80C6-D0D85B9026BE}" destId="{6E12B358-D003-4CC5-8C9F-F216C0C6D9E3}" srcOrd="1" destOrd="0" presId="urn:microsoft.com/office/officeart/2005/8/layout/orgChart1"/>
    <dgm:cxn modelId="{59BE8C1B-6FFE-4D05-A15A-238B3049C8F8}" type="presParOf" srcId="{2EE0C761-3F84-4A61-A55D-41C07228009D}" destId="{1BEF3BCD-C5D1-424C-9630-0B2BC9F347BB}" srcOrd="1" destOrd="0" presId="urn:microsoft.com/office/officeart/2005/8/layout/orgChart1"/>
    <dgm:cxn modelId="{EB5F8E0F-AD12-4351-B4B1-B0E9D959FE73}" type="presParOf" srcId="{2EE0C761-3F84-4A61-A55D-41C07228009D}" destId="{9FC0B6AE-44CE-4831-8487-13F7BA093ADA}" srcOrd="2" destOrd="0" presId="urn:microsoft.com/office/officeart/2005/8/layout/orgChart1"/>
    <dgm:cxn modelId="{482AEAAD-8307-4E8E-8978-34C0AB5FEE84}" type="presParOf" srcId="{828B772A-2DDE-4F75-AE22-9D390BE4CB48}" destId="{B472B1BC-5EB9-4B22-93DB-D87EF6E432C3}" srcOrd="6" destOrd="0" presId="urn:microsoft.com/office/officeart/2005/8/layout/orgChart1"/>
    <dgm:cxn modelId="{8C018977-3584-4649-98AA-E6A0A838B45A}" type="presParOf" srcId="{828B772A-2DDE-4F75-AE22-9D390BE4CB48}" destId="{30FAF32F-7462-4ED9-8757-349FA71438C0}" srcOrd="7" destOrd="0" presId="urn:microsoft.com/office/officeart/2005/8/layout/orgChart1"/>
    <dgm:cxn modelId="{DDDA51E6-0703-466D-A642-C7CBC49EC417}" type="presParOf" srcId="{30FAF32F-7462-4ED9-8757-349FA71438C0}" destId="{215F7476-92C8-4F39-BB7D-695EB3909634}" srcOrd="0" destOrd="0" presId="urn:microsoft.com/office/officeart/2005/8/layout/orgChart1"/>
    <dgm:cxn modelId="{7FB3E384-FC54-46E0-B28E-DC80AE1E645D}" type="presParOf" srcId="{215F7476-92C8-4F39-BB7D-695EB3909634}" destId="{A1822D26-6BA9-4A36-8D3C-6D64624242D4}" srcOrd="0" destOrd="0" presId="urn:microsoft.com/office/officeart/2005/8/layout/orgChart1"/>
    <dgm:cxn modelId="{FBE26E42-2E76-4D91-8C6E-F5DF868AA207}" type="presParOf" srcId="{215F7476-92C8-4F39-BB7D-695EB3909634}" destId="{120D8261-CF01-4A01-84CA-0232CC2FF542}" srcOrd="1" destOrd="0" presId="urn:microsoft.com/office/officeart/2005/8/layout/orgChart1"/>
    <dgm:cxn modelId="{7C5DB5B3-9C08-4E16-B820-508E2A3BB604}" type="presParOf" srcId="{30FAF32F-7462-4ED9-8757-349FA71438C0}" destId="{5A06AAB6-3D77-4C5E-83B0-B8F3168975CE}" srcOrd="1" destOrd="0" presId="urn:microsoft.com/office/officeart/2005/8/layout/orgChart1"/>
    <dgm:cxn modelId="{BABA5CDE-CA49-4E8F-9CE8-A538D851BFD2}" type="presParOf" srcId="{30FAF32F-7462-4ED9-8757-349FA71438C0}" destId="{EA463CB2-A1DF-4966-BAF1-25971B0DB2FE}" srcOrd="2" destOrd="0" presId="urn:microsoft.com/office/officeart/2005/8/layout/orgChart1"/>
    <dgm:cxn modelId="{05FE0673-F231-4679-A9B5-EE3C952D1439}" type="presParOf" srcId="{828B772A-2DDE-4F75-AE22-9D390BE4CB48}" destId="{7283009D-6C49-4E32-A1EA-9D1252489D3E}" srcOrd="8" destOrd="0" presId="urn:microsoft.com/office/officeart/2005/8/layout/orgChart1"/>
    <dgm:cxn modelId="{93557622-61AF-48BC-A83B-E764844F78F7}" type="presParOf" srcId="{828B772A-2DDE-4F75-AE22-9D390BE4CB48}" destId="{58D57FDE-040B-4F4F-8868-3A6ACEA9A8A4}" srcOrd="9" destOrd="0" presId="urn:microsoft.com/office/officeart/2005/8/layout/orgChart1"/>
    <dgm:cxn modelId="{0E9DC810-76C1-4A5E-AD4D-F16C21463A3F}" type="presParOf" srcId="{58D57FDE-040B-4F4F-8868-3A6ACEA9A8A4}" destId="{D626348B-72DC-4BA0-985A-0700A81AB492}" srcOrd="0" destOrd="0" presId="urn:microsoft.com/office/officeart/2005/8/layout/orgChart1"/>
    <dgm:cxn modelId="{75744FCD-5886-47F9-A2D5-74AB79688945}" type="presParOf" srcId="{D626348B-72DC-4BA0-985A-0700A81AB492}" destId="{844313A9-8167-4D03-9BA9-6C40C3F871CD}" srcOrd="0" destOrd="0" presId="urn:microsoft.com/office/officeart/2005/8/layout/orgChart1"/>
    <dgm:cxn modelId="{D9188203-7D9F-42E9-B819-AB86FE26D7F9}" type="presParOf" srcId="{D626348B-72DC-4BA0-985A-0700A81AB492}" destId="{2B77FC3A-F5A9-4DFD-8334-245E6DD5253F}" srcOrd="1" destOrd="0" presId="urn:microsoft.com/office/officeart/2005/8/layout/orgChart1"/>
    <dgm:cxn modelId="{0770BA83-9ACD-4B3F-847C-484C93DB3A14}" type="presParOf" srcId="{58D57FDE-040B-4F4F-8868-3A6ACEA9A8A4}" destId="{C676381C-8C72-4EF9-87BA-EABCDACF6DB6}" srcOrd="1" destOrd="0" presId="urn:microsoft.com/office/officeart/2005/8/layout/orgChart1"/>
    <dgm:cxn modelId="{A894F96F-8358-41F1-8FDE-2CA1C33579FD}" type="presParOf" srcId="{58D57FDE-040B-4F4F-8868-3A6ACEA9A8A4}" destId="{778C518D-5075-43AF-9AA7-488C6E626432}" srcOrd="2" destOrd="0" presId="urn:microsoft.com/office/officeart/2005/8/layout/orgChart1"/>
    <dgm:cxn modelId="{51282E80-3CB4-4D79-8B9E-8B03CA14D782}" type="presParOf" srcId="{828B772A-2DDE-4F75-AE22-9D390BE4CB48}" destId="{0AD9614B-0B8A-45F0-8081-4FDC8939AE0B}" srcOrd="10" destOrd="0" presId="urn:microsoft.com/office/officeart/2005/8/layout/orgChart1"/>
    <dgm:cxn modelId="{89D99E59-DD80-4C53-8E56-636A1DF6E26F}" type="presParOf" srcId="{828B772A-2DDE-4F75-AE22-9D390BE4CB48}" destId="{1067E50C-CF7F-4ACE-BEE3-25BD54F9C21F}" srcOrd="11" destOrd="0" presId="urn:microsoft.com/office/officeart/2005/8/layout/orgChart1"/>
    <dgm:cxn modelId="{4E44AC65-E8F9-466A-9115-521E728025F1}" type="presParOf" srcId="{1067E50C-CF7F-4ACE-BEE3-25BD54F9C21F}" destId="{36C377C0-C309-422C-A045-97A684932835}" srcOrd="0" destOrd="0" presId="urn:microsoft.com/office/officeart/2005/8/layout/orgChart1"/>
    <dgm:cxn modelId="{E68295C5-EDFD-417B-A78B-F82DA40EC4CD}" type="presParOf" srcId="{36C377C0-C309-422C-A045-97A684932835}" destId="{D46F9985-CFF2-48DD-A255-35557D87FA7D}" srcOrd="0" destOrd="0" presId="urn:microsoft.com/office/officeart/2005/8/layout/orgChart1"/>
    <dgm:cxn modelId="{D79C54E0-B21A-4635-A5E3-147CF49A21B3}" type="presParOf" srcId="{36C377C0-C309-422C-A045-97A684932835}" destId="{1D90B385-9D95-4983-99A4-E629DF7E39B6}" srcOrd="1" destOrd="0" presId="urn:microsoft.com/office/officeart/2005/8/layout/orgChart1"/>
    <dgm:cxn modelId="{BCBAEF47-3107-44D4-BDD1-8C66065BC761}" type="presParOf" srcId="{1067E50C-CF7F-4ACE-BEE3-25BD54F9C21F}" destId="{E70A7CC6-8625-4E1C-A58A-40CD9CF6A7F3}" srcOrd="1" destOrd="0" presId="urn:microsoft.com/office/officeart/2005/8/layout/orgChart1"/>
    <dgm:cxn modelId="{F6B02A0D-03DA-4833-B9E6-3E4F10578AA2}" type="presParOf" srcId="{1067E50C-CF7F-4ACE-BEE3-25BD54F9C21F}" destId="{4988A864-C961-466F-BF6F-916776E25BDA}" srcOrd="2" destOrd="0" presId="urn:microsoft.com/office/officeart/2005/8/layout/orgChart1"/>
    <dgm:cxn modelId="{85CB2B60-D0F6-41CD-A1D4-F54DFD8AC5E3}" type="presParOf" srcId="{828B772A-2DDE-4F75-AE22-9D390BE4CB48}" destId="{C6B03D87-1451-482A-9533-CD26D630A213}" srcOrd="12" destOrd="0" presId="urn:microsoft.com/office/officeart/2005/8/layout/orgChart1"/>
    <dgm:cxn modelId="{733A4A2E-4654-4F35-AE61-BBCEAE232B45}" type="presParOf" srcId="{828B772A-2DDE-4F75-AE22-9D390BE4CB48}" destId="{4E2209B3-0A5A-4DCC-874C-421D3F7A5028}" srcOrd="13" destOrd="0" presId="urn:microsoft.com/office/officeart/2005/8/layout/orgChart1"/>
    <dgm:cxn modelId="{03D312BE-17C1-44B1-8F6E-F3596AC08E10}" type="presParOf" srcId="{4E2209B3-0A5A-4DCC-874C-421D3F7A5028}" destId="{8424F802-0056-40C6-9197-D13273D01651}" srcOrd="0" destOrd="0" presId="urn:microsoft.com/office/officeart/2005/8/layout/orgChart1"/>
    <dgm:cxn modelId="{00355D7E-2F6D-482C-8C11-B22294BCBE6A}" type="presParOf" srcId="{8424F802-0056-40C6-9197-D13273D01651}" destId="{1BA1E5AC-CC83-4168-88A9-6C75A9B9A14C}" srcOrd="0" destOrd="0" presId="urn:microsoft.com/office/officeart/2005/8/layout/orgChart1"/>
    <dgm:cxn modelId="{4856690D-9619-46A5-878C-D4ED236D4A42}" type="presParOf" srcId="{8424F802-0056-40C6-9197-D13273D01651}" destId="{03D3DC90-A20A-4087-84AE-994EF1B5AD3D}" srcOrd="1" destOrd="0" presId="urn:microsoft.com/office/officeart/2005/8/layout/orgChart1"/>
    <dgm:cxn modelId="{0BA74005-937F-4C8C-84D0-03245DD05B69}" type="presParOf" srcId="{4E2209B3-0A5A-4DCC-874C-421D3F7A5028}" destId="{12347560-6262-4A98-A4FA-F44ACABB76B9}" srcOrd="1" destOrd="0" presId="urn:microsoft.com/office/officeart/2005/8/layout/orgChart1"/>
    <dgm:cxn modelId="{4CB1E374-0E01-49F5-A817-6916B8993A89}" type="presParOf" srcId="{4E2209B3-0A5A-4DCC-874C-421D3F7A5028}" destId="{B9DFB40B-B713-4065-A1D6-52C1C34B484B}" srcOrd="2" destOrd="0" presId="urn:microsoft.com/office/officeart/2005/8/layout/orgChart1"/>
    <dgm:cxn modelId="{EA4E1287-CE51-4E42-B368-7C1608EF55C5}" type="presParOf" srcId="{828B772A-2DDE-4F75-AE22-9D390BE4CB48}" destId="{E9A1BF52-BFB0-4731-B5FE-FEB83F5F345D}" srcOrd="14" destOrd="0" presId="urn:microsoft.com/office/officeart/2005/8/layout/orgChart1"/>
    <dgm:cxn modelId="{80117CF0-2FBC-4C24-B2DA-4DF565272562}" type="presParOf" srcId="{828B772A-2DDE-4F75-AE22-9D390BE4CB48}" destId="{DB0FC222-00A3-4F39-9143-3950B2049950}" srcOrd="15" destOrd="0" presId="urn:microsoft.com/office/officeart/2005/8/layout/orgChart1"/>
    <dgm:cxn modelId="{F90DDF97-38AC-4F81-A08F-054CD8787857}" type="presParOf" srcId="{DB0FC222-00A3-4F39-9143-3950B2049950}" destId="{92C7DA24-05D0-480D-B017-AE380FFAE634}" srcOrd="0" destOrd="0" presId="urn:microsoft.com/office/officeart/2005/8/layout/orgChart1"/>
    <dgm:cxn modelId="{9C0AB5A7-36EF-42FB-BC2A-B55319FB672B}" type="presParOf" srcId="{92C7DA24-05D0-480D-B017-AE380FFAE634}" destId="{E10646AC-F5F9-49A2-BF86-C03E6D6BB162}" srcOrd="0" destOrd="0" presId="urn:microsoft.com/office/officeart/2005/8/layout/orgChart1"/>
    <dgm:cxn modelId="{8358A630-22A6-4BC9-9B74-0858CBF77F2E}" type="presParOf" srcId="{92C7DA24-05D0-480D-B017-AE380FFAE634}" destId="{7218EDC9-6768-430B-9082-9DFAA9BE93B0}" srcOrd="1" destOrd="0" presId="urn:microsoft.com/office/officeart/2005/8/layout/orgChart1"/>
    <dgm:cxn modelId="{2FBEB338-8531-4054-8BCB-CBF4600B8C78}" type="presParOf" srcId="{DB0FC222-00A3-4F39-9143-3950B2049950}" destId="{1E8467DE-D5D8-40F4-B9A3-7F1CB0AF796A}" srcOrd="1" destOrd="0" presId="urn:microsoft.com/office/officeart/2005/8/layout/orgChart1"/>
    <dgm:cxn modelId="{6C45ACD7-73A6-4B9D-A742-506CD7F7A1D7}" type="presParOf" srcId="{DB0FC222-00A3-4F39-9143-3950B2049950}" destId="{2391AB31-7CAD-495C-9285-68E7A64DD676}" srcOrd="2" destOrd="0" presId="urn:microsoft.com/office/officeart/2005/8/layout/orgChart1"/>
    <dgm:cxn modelId="{F4BD769D-921D-412E-A388-2E806783B89F}" type="presParOf" srcId="{95003EC1-76F3-425E-91C0-774D40009EE4}" destId="{961BA1F8-1BFC-4DCE-ADCD-7E810EA9B9B6}" srcOrd="2" destOrd="0" presId="urn:microsoft.com/office/officeart/2005/8/layout/orgChart1"/>
    <dgm:cxn modelId="{77950ACA-1A78-4C7B-B200-FE74F5848C4E}" type="presParOf" srcId="{6CCEDC2E-5119-4469-8C30-0C366A82EF6D}" destId="{F963CB9E-477E-485A-83F7-03E00A7F8A68}" srcOrd="8" destOrd="0" presId="urn:microsoft.com/office/officeart/2005/8/layout/orgChart1"/>
    <dgm:cxn modelId="{9E8E118B-1EC4-4E2E-AD78-479376B784C8}" type="presParOf" srcId="{6CCEDC2E-5119-4469-8C30-0C366A82EF6D}" destId="{26E349D2-40AD-4725-814E-6BF3B4ED3BB8}" srcOrd="9" destOrd="0" presId="urn:microsoft.com/office/officeart/2005/8/layout/orgChart1"/>
    <dgm:cxn modelId="{95E5FCCC-3FF4-45B6-AC61-A1D917984177}" type="presParOf" srcId="{26E349D2-40AD-4725-814E-6BF3B4ED3BB8}" destId="{8163DDCE-0B08-4492-8D06-C726620A9A91}" srcOrd="0" destOrd="0" presId="urn:microsoft.com/office/officeart/2005/8/layout/orgChart1"/>
    <dgm:cxn modelId="{4AC3C461-E949-458E-89E2-C4E4610BAD7B}" type="presParOf" srcId="{8163DDCE-0B08-4492-8D06-C726620A9A91}" destId="{D2363425-6658-4491-9375-0BEDF335E174}" srcOrd="0" destOrd="0" presId="urn:microsoft.com/office/officeart/2005/8/layout/orgChart1"/>
    <dgm:cxn modelId="{C6FCF19F-D517-409D-B4DD-4C28011B89FC}" type="presParOf" srcId="{8163DDCE-0B08-4492-8D06-C726620A9A91}" destId="{ADCEDF4C-55B9-4C28-A0D9-F0C9B561F0F9}" srcOrd="1" destOrd="0" presId="urn:microsoft.com/office/officeart/2005/8/layout/orgChart1"/>
    <dgm:cxn modelId="{A50428A5-E931-45D7-A1A0-75DA1C79B2DB}" type="presParOf" srcId="{26E349D2-40AD-4725-814E-6BF3B4ED3BB8}" destId="{46D6990F-9CBF-4FB8-8E61-13F4A268FAD6}" srcOrd="1" destOrd="0" presId="urn:microsoft.com/office/officeart/2005/8/layout/orgChart1"/>
    <dgm:cxn modelId="{66883031-6C47-44BB-A93E-33E9A39A7467}" type="presParOf" srcId="{46D6990F-9CBF-4FB8-8E61-13F4A268FAD6}" destId="{9A7B6DA6-1980-4DC5-9AE8-7D68C2CE4344}" srcOrd="0" destOrd="0" presId="urn:microsoft.com/office/officeart/2005/8/layout/orgChart1"/>
    <dgm:cxn modelId="{B3360D38-76E0-4CA2-80CC-CCD456577010}" type="presParOf" srcId="{46D6990F-9CBF-4FB8-8E61-13F4A268FAD6}" destId="{92F72BD0-EB3B-44BD-BDB4-369E74C868B6}" srcOrd="1" destOrd="0" presId="urn:microsoft.com/office/officeart/2005/8/layout/orgChart1"/>
    <dgm:cxn modelId="{BDE7F22B-3816-4D4B-8632-690DCB1B3B6A}" type="presParOf" srcId="{92F72BD0-EB3B-44BD-BDB4-369E74C868B6}" destId="{4649676D-46DE-4EEB-9F65-FE92C15D06B2}" srcOrd="0" destOrd="0" presId="urn:microsoft.com/office/officeart/2005/8/layout/orgChart1"/>
    <dgm:cxn modelId="{E36171F2-D6D2-417B-AC8F-67CCF331C9D5}" type="presParOf" srcId="{4649676D-46DE-4EEB-9F65-FE92C15D06B2}" destId="{7D27DE17-FE7F-4125-B6B0-3CC592BE04FD}" srcOrd="0" destOrd="0" presId="urn:microsoft.com/office/officeart/2005/8/layout/orgChart1"/>
    <dgm:cxn modelId="{555A53E6-C1CC-4A42-BFDA-11D91FD1DEFB}" type="presParOf" srcId="{4649676D-46DE-4EEB-9F65-FE92C15D06B2}" destId="{3448B6E7-AF6E-4F16-99AE-B2DE70A2BD33}" srcOrd="1" destOrd="0" presId="urn:microsoft.com/office/officeart/2005/8/layout/orgChart1"/>
    <dgm:cxn modelId="{E6F92D13-69F5-43A5-9D25-0952856EAE02}" type="presParOf" srcId="{92F72BD0-EB3B-44BD-BDB4-369E74C868B6}" destId="{0456CD7A-FEEA-44F4-B56D-4585452317C8}" srcOrd="1" destOrd="0" presId="urn:microsoft.com/office/officeart/2005/8/layout/orgChart1"/>
    <dgm:cxn modelId="{28EC7D5E-BC76-4FAF-8EB9-E46EFD5DB28F}" type="presParOf" srcId="{92F72BD0-EB3B-44BD-BDB4-369E74C868B6}" destId="{E23E577B-6BE6-464A-9A13-014C29F1B426}" srcOrd="2" destOrd="0" presId="urn:microsoft.com/office/officeart/2005/8/layout/orgChart1"/>
    <dgm:cxn modelId="{77E3642D-B809-4132-B3BF-F384835FFCE8}" type="presParOf" srcId="{46D6990F-9CBF-4FB8-8E61-13F4A268FAD6}" destId="{3DC605A2-F440-4D6D-83B4-B5CAD95E79FF}" srcOrd="2" destOrd="0" presId="urn:microsoft.com/office/officeart/2005/8/layout/orgChart1"/>
    <dgm:cxn modelId="{2011A302-67E3-4AE0-8CE4-AC634D12A990}" type="presParOf" srcId="{46D6990F-9CBF-4FB8-8E61-13F4A268FAD6}" destId="{9422B1AF-A5FF-44F7-BBBB-689706938A34}" srcOrd="3" destOrd="0" presId="urn:microsoft.com/office/officeart/2005/8/layout/orgChart1"/>
    <dgm:cxn modelId="{61E7332E-2B64-498B-B813-06448142E8D5}" type="presParOf" srcId="{9422B1AF-A5FF-44F7-BBBB-689706938A34}" destId="{7EB6E605-55E7-46EA-8544-77F8BC377C3A}" srcOrd="0" destOrd="0" presId="urn:microsoft.com/office/officeart/2005/8/layout/orgChart1"/>
    <dgm:cxn modelId="{F9FCAB9D-2156-42A7-B420-B8BF6B0F79EF}" type="presParOf" srcId="{7EB6E605-55E7-46EA-8544-77F8BC377C3A}" destId="{21003BDC-9089-4D6F-9577-3B1AF6358028}" srcOrd="0" destOrd="0" presId="urn:microsoft.com/office/officeart/2005/8/layout/orgChart1"/>
    <dgm:cxn modelId="{3E1AF81D-CD6B-4219-984E-0624383F978F}" type="presParOf" srcId="{7EB6E605-55E7-46EA-8544-77F8BC377C3A}" destId="{E629E228-CCBE-4947-AE2F-80CFAC4E3B54}" srcOrd="1" destOrd="0" presId="urn:microsoft.com/office/officeart/2005/8/layout/orgChart1"/>
    <dgm:cxn modelId="{C2BA3564-C05E-418D-9692-318E2674269C}" type="presParOf" srcId="{9422B1AF-A5FF-44F7-BBBB-689706938A34}" destId="{73241422-CBDB-4376-9528-44DD8E433906}" srcOrd="1" destOrd="0" presId="urn:microsoft.com/office/officeart/2005/8/layout/orgChart1"/>
    <dgm:cxn modelId="{E2B5ACB8-9E85-4F93-9D0D-EFFEA103E47E}" type="presParOf" srcId="{9422B1AF-A5FF-44F7-BBBB-689706938A34}" destId="{267E19E7-AD5A-483A-9638-DD4DE078CF9B}" srcOrd="2" destOrd="0" presId="urn:microsoft.com/office/officeart/2005/8/layout/orgChart1"/>
    <dgm:cxn modelId="{D7B5F283-F649-481B-B2A6-0AD43F5343F1}" type="presParOf" srcId="{46D6990F-9CBF-4FB8-8E61-13F4A268FAD6}" destId="{29A0D117-9B33-442C-8CBA-674C81454974}" srcOrd="4" destOrd="0" presId="urn:microsoft.com/office/officeart/2005/8/layout/orgChart1"/>
    <dgm:cxn modelId="{EC1020FB-4058-4636-90B1-E0158EFE012B}" type="presParOf" srcId="{46D6990F-9CBF-4FB8-8E61-13F4A268FAD6}" destId="{5AEA036B-FEC8-4E84-A9AF-1917DBF8E317}" srcOrd="5" destOrd="0" presId="urn:microsoft.com/office/officeart/2005/8/layout/orgChart1"/>
    <dgm:cxn modelId="{97748B62-6AAC-4D38-9F19-A4C36DD90C59}" type="presParOf" srcId="{5AEA036B-FEC8-4E84-A9AF-1917DBF8E317}" destId="{6E8C0671-D2F0-4576-A56A-001F6651A1A1}" srcOrd="0" destOrd="0" presId="urn:microsoft.com/office/officeart/2005/8/layout/orgChart1"/>
    <dgm:cxn modelId="{4D72FD93-38D5-41C0-9913-605CD218FC30}" type="presParOf" srcId="{6E8C0671-D2F0-4576-A56A-001F6651A1A1}" destId="{2891D3D4-01B4-4D3B-A72E-EA77ED3E0F76}" srcOrd="0" destOrd="0" presId="urn:microsoft.com/office/officeart/2005/8/layout/orgChart1"/>
    <dgm:cxn modelId="{C6AED18E-5EA2-4EDC-BAA2-E31C0A7600E2}" type="presParOf" srcId="{6E8C0671-D2F0-4576-A56A-001F6651A1A1}" destId="{DFE64D41-693E-41C5-8717-3091FE9517C9}" srcOrd="1" destOrd="0" presId="urn:microsoft.com/office/officeart/2005/8/layout/orgChart1"/>
    <dgm:cxn modelId="{BAE17D63-5AA4-4DD3-B4E9-3D107836D250}" type="presParOf" srcId="{5AEA036B-FEC8-4E84-A9AF-1917DBF8E317}" destId="{3167BFDC-0425-48C9-8AC2-2776431B0882}" srcOrd="1" destOrd="0" presId="urn:microsoft.com/office/officeart/2005/8/layout/orgChart1"/>
    <dgm:cxn modelId="{99D0C89F-5F62-4B10-86AF-6EDD1F72D928}" type="presParOf" srcId="{5AEA036B-FEC8-4E84-A9AF-1917DBF8E317}" destId="{EB63B6AE-4197-4D1C-84D1-5F89E87F3E74}" srcOrd="2" destOrd="0" presId="urn:microsoft.com/office/officeart/2005/8/layout/orgChart1"/>
    <dgm:cxn modelId="{D721F68F-89B3-4752-B7C7-CD8CACE170B4}" type="presParOf" srcId="{26E349D2-40AD-4725-814E-6BF3B4ED3BB8}" destId="{50A9FFDB-DE5F-46E7-8925-9319EB8035A6}" srcOrd="2" destOrd="0" presId="urn:microsoft.com/office/officeart/2005/8/layout/orgChart1"/>
    <dgm:cxn modelId="{83F1A8A9-ECEA-41CC-BD2A-F5EF4CC2E64E}" type="presParOf" srcId="{6CCEDC2E-5119-4469-8C30-0C366A82EF6D}" destId="{BB427BB4-D5E0-4CDB-BA51-AEB0D8ADDE47}" srcOrd="10" destOrd="0" presId="urn:microsoft.com/office/officeart/2005/8/layout/orgChart1"/>
    <dgm:cxn modelId="{574079E3-5E28-4624-AA5F-C38DA8DAC75A}" type="presParOf" srcId="{6CCEDC2E-5119-4469-8C30-0C366A82EF6D}" destId="{5686139C-5B56-47D1-BF2C-0393EE5DE9F8}" srcOrd="11" destOrd="0" presId="urn:microsoft.com/office/officeart/2005/8/layout/orgChart1"/>
    <dgm:cxn modelId="{7367E825-11F7-43FC-BC76-0B2E8B91C78A}" type="presParOf" srcId="{5686139C-5B56-47D1-BF2C-0393EE5DE9F8}" destId="{3F597349-DAE4-4D5A-9F11-EA366452818E}" srcOrd="0" destOrd="0" presId="urn:microsoft.com/office/officeart/2005/8/layout/orgChart1"/>
    <dgm:cxn modelId="{28C0942C-8F02-4378-91CA-8F096A2C113E}" type="presParOf" srcId="{3F597349-DAE4-4D5A-9F11-EA366452818E}" destId="{97D7BA3A-B358-4477-AE20-D0D03F19947F}" srcOrd="0" destOrd="0" presId="urn:microsoft.com/office/officeart/2005/8/layout/orgChart1"/>
    <dgm:cxn modelId="{803DF245-6BEA-4C51-9985-CB039AF96694}" type="presParOf" srcId="{3F597349-DAE4-4D5A-9F11-EA366452818E}" destId="{B2DD32DA-CDA5-4C1A-B9F8-A29E3D3886DB}" srcOrd="1" destOrd="0" presId="urn:microsoft.com/office/officeart/2005/8/layout/orgChart1"/>
    <dgm:cxn modelId="{DC07FECA-A238-4B70-8EA6-4834C10642C2}" type="presParOf" srcId="{5686139C-5B56-47D1-BF2C-0393EE5DE9F8}" destId="{87556D9D-4744-4ED9-B3D7-FCE1F9114CCE}" srcOrd="1" destOrd="0" presId="urn:microsoft.com/office/officeart/2005/8/layout/orgChart1"/>
    <dgm:cxn modelId="{1B3BAA80-C5F7-4FAD-900D-96D133B3483C}" type="presParOf" srcId="{87556D9D-4744-4ED9-B3D7-FCE1F9114CCE}" destId="{47CA3697-7842-4A5D-8F49-DE3D822EA697}" srcOrd="0" destOrd="0" presId="urn:microsoft.com/office/officeart/2005/8/layout/orgChart1"/>
    <dgm:cxn modelId="{FA475199-12F8-49EB-A43F-6BB3C30997A0}" type="presParOf" srcId="{87556D9D-4744-4ED9-B3D7-FCE1F9114CCE}" destId="{4B10A8FD-C0B3-4C03-A84A-92CAC92CD108}" srcOrd="1" destOrd="0" presId="urn:microsoft.com/office/officeart/2005/8/layout/orgChart1"/>
    <dgm:cxn modelId="{6D5B9505-8AFC-4D66-87C9-7B38C1A70900}" type="presParOf" srcId="{4B10A8FD-C0B3-4C03-A84A-92CAC92CD108}" destId="{636DD9F7-B80C-4948-8936-0D3DAB0575F1}" srcOrd="0" destOrd="0" presId="urn:microsoft.com/office/officeart/2005/8/layout/orgChart1"/>
    <dgm:cxn modelId="{B589B5F9-A16B-4864-97ED-C0444362D006}" type="presParOf" srcId="{636DD9F7-B80C-4948-8936-0D3DAB0575F1}" destId="{B5921857-6807-4862-B154-80DB9E443C96}" srcOrd="0" destOrd="0" presId="urn:microsoft.com/office/officeart/2005/8/layout/orgChart1"/>
    <dgm:cxn modelId="{781C0CBB-B93F-4893-BCF9-7B3C8650FB38}" type="presParOf" srcId="{636DD9F7-B80C-4948-8936-0D3DAB0575F1}" destId="{D1A8CDDE-666C-446B-9DB1-074040AEEDA7}" srcOrd="1" destOrd="0" presId="urn:microsoft.com/office/officeart/2005/8/layout/orgChart1"/>
    <dgm:cxn modelId="{79826ACF-EEC2-49A8-B659-A2C824502C04}" type="presParOf" srcId="{4B10A8FD-C0B3-4C03-A84A-92CAC92CD108}" destId="{D7B6F3B9-8A18-4BD4-A4B9-0AF3042EF97A}" srcOrd="1" destOrd="0" presId="urn:microsoft.com/office/officeart/2005/8/layout/orgChart1"/>
    <dgm:cxn modelId="{D27E2B8A-AB96-44B2-ADB1-70D6BEC2EBCB}" type="presParOf" srcId="{4B10A8FD-C0B3-4C03-A84A-92CAC92CD108}" destId="{FC1C66E3-091E-47D2-9274-69B9C4642311}" srcOrd="2" destOrd="0" presId="urn:microsoft.com/office/officeart/2005/8/layout/orgChart1"/>
    <dgm:cxn modelId="{22F071C5-056F-4BFC-B906-B7CFACC183C3}" type="presParOf" srcId="{87556D9D-4744-4ED9-B3D7-FCE1F9114CCE}" destId="{9BB39CCA-A279-4BA2-9323-DB1BA3CA7EE4}" srcOrd="2" destOrd="0" presId="urn:microsoft.com/office/officeart/2005/8/layout/orgChart1"/>
    <dgm:cxn modelId="{CB85E460-AA79-40AC-BCE5-5669BB50BB3F}" type="presParOf" srcId="{87556D9D-4744-4ED9-B3D7-FCE1F9114CCE}" destId="{12EF64A0-5AE4-445D-A3C0-368B4CE13D69}" srcOrd="3" destOrd="0" presId="urn:microsoft.com/office/officeart/2005/8/layout/orgChart1"/>
    <dgm:cxn modelId="{EC355CFE-EF3B-443F-8BBA-7719F6352605}" type="presParOf" srcId="{12EF64A0-5AE4-445D-A3C0-368B4CE13D69}" destId="{451697B0-8A8F-44B7-98F5-A8D5A11BD364}" srcOrd="0" destOrd="0" presId="urn:microsoft.com/office/officeart/2005/8/layout/orgChart1"/>
    <dgm:cxn modelId="{09A848D5-EE08-471A-A834-041A309F6CE0}" type="presParOf" srcId="{451697B0-8A8F-44B7-98F5-A8D5A11BD364}" destId="{BB4D06AB-3569-43B1-ACB3-F46B734163B4}" srcOrd="0" destOrd="0" presId="urn:microsoft.com/office/officeart/2005/8/layout/orgChart1"/>
    <dgm:cxn modelId="{99556503-C280-4A7C-BFCA-D2D8894CFEB2}" type="presParOf" srcId="{451697B0-8A8F-44B7-98F5-A8D5A11BD364}" destId="{4640723F-F13D-4EFF-9329-F412CB133EC2}" srcOrd="1" destOrd="0" presId="urn:microsoft.com/office/officeart/2005/8/layout/orgChart1"/>
    <dgm:cxn modelId="{A08E25DF-3F8D-4BD2-A169-1EA4D755A0B5}" type="presParOf" srcId="{12EF64A0-5AE4-445D-A3C0-368B4CE13D69}" destId="{2B031016-F6D9-4609-858B-93540F686C21}" srcOrd="1" destOrd="0" presId="urn:microsoft.com/office/officeart/2005/8/layout/orgChart1"/>
    <dgm:cxn modelId="{C5F9E682-3CF0-4F00-88A6-15C3AC3548E5}" type="presParOf" srcId="{12EF64A0-5AE4-445D-A3C0-368B4CE13D69}" destId="{197AB207-BF8C-4918-94E0-AE0A881B3837}" srcOrd="2" destOrd="0" presId="urn:microsoft.com/office/officeart/2005/8/layout/orgChart1"/>
    <dgm:cxn modelId="{709DA19D-C776-43D2-9E41-551F63980C13}" type="presParOf" srcId="{87556D9D-4744-4ED9-B3D7-FCE1F9114CCE}" destId="{928EB7A4-6D5F-4467-B28A-DBE9797A01D7}" srcOrd="4" destOrd="0" presId="urn:microsoft.com/office/officeart/2005/8/layout/orgChart1"/>
    <dgm:cxn modelId="{C635EDFD-3AF5-4F67-B89D-196A1FA795AB}" type="presParOf" srcId="{87556D9D-4744-4ED9-B3D7-FCE1F9114CCE}" destId="{DE2CA835-DE56-4C2A-B92F-59D2270BF317}" srcOrd="5" destOrd="0" presId="urn:microsoft.com/office/officeart/2005/8/layout/orgChart1"/>
    <dgm:cxn modelId="{207A1E8A-E110-432F-84E7-AF75EAFD1356}" type="presParOf" srcId="{DE2CA835-DE56-4C2A-B92F-59D2270BF317}" destId="{ED15AE60-DAC5-4298-8446-7764447FAEF0}" srcOrd="0" destOrd="0" presId="urn:microsoft.com/office/officeart/2005/8/layout/orgChart1"/>
    <dgm:cxn modelId="{3E0408D8-3A7E-4F38-BBD8-D48AB9E267F9}" type="presParOf" srcId="{ED15AE60-DAC5-4298-8446-7764447FAEF0}" destId="{FB6A6F3A-CD85-4E50-BD28-B9D89DC5D33B}" srcOrd="0" destOrd="0" presId="urn:microsoft.com/office/officeart/2005/8/layout/orgChart1"/>
    <dgm:cxn modelId="{A99F3B5B-66F7-4E62-83C2-931E3204826D}" type="presParOf" srcId="{ED15AE60-DAC5-4298-8446-7764447FAEF0}" destId="{A6B4A169-6BCD-40B8-B825-AA6C9684AF8B}" srcOrd="1" destOrd="0" presId="urn:microsoft.com/office/officeart/2005/8/layout/orgChart1"/>
    <dgm:cxn modelId="{9ABF9A24-A680-4272-AD6E-955E9E362578}" type="presParOf" srcId="{DE2CA835-DE56-4C2A-B92F-59D2270BF317}" destId="{6ACDD23F-91AC-4D49-85C8-4EE8BC5F4384}" srcOrd="1" destOrd="0" presId="urn:microsoft.com/office/officeart/2005/8/layout/orgChart1"/>
    <dgm:cxn modelId="{617DAFB1-D8C5-4D3C-9D64-0855FDB757B4}" type="presParOf" srcId="{DE2CA835-DE56-4C2A-B92F-59D2270BF317}" destId="{E9329D08-872D-47E6-A910-07817E680D8E}" srcOrd="2" destOrd="0" presId="urn:microsoft.com/office/officeart/2005/8/layout/orgChart1"/>
    <dgm:cxn modelId="{C779114F-4445-48A6-A6C8-25CB319E4CFB}" type="presParOf" srcId="{87556D9D-4744-4ED9-B3D7-FCE1F9114CCE}" destId="{6269D8ED-94D5-4B13-88C3-710A3441CE7A}" srcOrd="6" destOrd="0" presId="urn:microsoft.com/office/officeart/2005/8/layout/orgChart1"/>
    <dgm:cxn modelId="{399F2260-62AD-404F-854C-2E0C1DBCE021}" type="presParOf" srcId="{87556D9D-4744-4ED9-B3D7-FCE1F9114CCE}" destId="{181AE483-D9B4-453A-BD38-B833C3A9DF39}" srcOrd="7" destOrd="0" presId="urn:microsoft.com/office/officeart/2005/8/layout/orgChart1"/>
    <dgm:cxn modelId="{74E57F61-A7FB-4233-BDA3-8F10B6694124}" type="presParOf" srcId="{181AE483-D9B4-453A-BD38-B833C3A9DF39}" destId="{C69DED9C-6375-4EC1-9403-00955F7FA59D}" srcOrd="0" destOrd="0" presId="urn:microsoft.com/office/officeart/2005/8/layout/orgChart1"/>
    <dgm:cxn modelId="{32F4FBD8-EFD7-4F52-AD2E-723BFD1C400B}" type="presParOf" srcId="{C69DED9C-6375-4EC1-9403-00955F7FA59D}" destId="{A79E4589-2F46-432D-849E-FA1328018AFA}" srcOrd="0" destOrd="0" presId="urn:microsoft.com/office/officeart/2005/8/layout/orgChart1"/>
    <dgm:cxn modelId="{858872EF-FB2A-4704-9652-48C4518A4C8D}" type="presParOf" srcId="{C69DED9C-6375-4EC1-9403-00955F7FA59D}" destId="{DE23D19F-E1D8-4DC0-A63B-EC980A1F55F3}" srcOrd="1" destOrd="0" presId="urn:microsoft.com/office/officeart/2005/8/layout/orgChart1"/>
    <dgm:cxn modelId="{544D2DDF-C55D-4083-920F-6BB4C0B16A36}" type="presParOf" srcId="{181AE483-D9B4-453A-BD38-B833C3A9DF39}" destId="{3FAAEE07-638D-4FC8-BDE5-0538411CED3E}" srcOrd="1" destOrd="0" presId="urn:microsoft.com/office/officeart/2005/8/layout/orgChart1"/>
    <dgm:cxn modelId="{65819264-2E07-413E-A44B-FE62AD080365}" type="presParOf" srcId="{181AE483-D9B4-453A-BD38-B833C3A9DF39}" destId="{A9E522DC-6F1D-49CD-B1C3-2662E2AED17D}" srcOrd="2" destOrd="0" presId="urn:microsoft.com/office/officeart/2005/8/layout/orgChart1"/>
    <dgm:cxn modelId="{F214604B-3EBD-4821-B353-18F8830B9FC9}" type="presParOf" srcId="{5686139C-5B56-47D1-BF2C-0393EE5DE9F8}" destId="{F1565C60-FE03-4354-837A-3F87BBFA6541}" srcOrd="2" destOrd="0" presId="urn:microsoft.com/office/officeart/2005/8/layout/orgChart1"/>
    <dgm:cxn modelId="{9D052F32-C11F-4169-80C3-A66D336EB075}" type="presParOf" srcId="{6CCEDC2E-5119-4469-8C30-0C366A82EF6D}" destId="{3ACCC4D7-621D-4CED-A191-2330BC6AD321}" srcOrd="12" destOrd="0" presId="urn:microsoft.com/office/officeart/2005/8/layout/orgChart1"/>
    <dgm:cxn modelId="{2988410C-39B7-48C4-BD22-28C60A66D14B}" type="presParOf" srcId="{6CCEDC2E-5119-4469-8C30-0C366A82EF6D}" destId="{DAADB60C-D8CC-4488-A60B-2B378FD0EA14}" srcOrd="13" destOrd="0" presId="urn:microsoft.com/office/officeart/2005/8/layout/orgChart1"/>
    <dgm:cxn modelId="{A530CABD-4A59-4DD0-B514-AD21B28FEC98}" type="presParOf" srcId="{DAADB60C-D8CC-4488-A60B-2B378FD0EA14}" destId="{2A59AC49-480F-43D1-B95F-545919C8243C}" srcOrd="0" destOrd="0" presId="urn:microsoft.com/office/officeart/2005/8/layout/orgChart1"/>
    <dgm:cxn modelId="{C0BF8F92-55CA-49A8-AE4C-5629E96EF458}" type="presParOf" srcId="{2A59AC49-480F-43D1-B95F-545919C8243C}" destId="{C89D7992-494A-47F8-8D63-946320A52E70}" srcOrd="0" destOrd="0" presId="urn:microsoft.com/office/officeart/2005/8/layout/orgChart1"/>
    <dgm:cxn modelId="{A873D5D8-2C6E-4B29-998A-45C985EBA96D}" type="presParOf" srcId="{2A59AC49-480F-43D1-B95F-545919C8243C}" destId="{E61FE09E-2232-4F2A-A256-74B3C5E371BD}" srcOrd="1" destOrd="0" presId="urn:microsoft.com/office/officeart/2005/8/layout/orgChart1"/>
    <dgm:cxn modelId="{E06B2448-B229-4DA4-8A63-A36A1C2DD230}" type="presParOf" srcId="{DAADB60C-D8CC-4488-A60B-2B378FD0EA14}" destId="{93530EB7-26FA-4775-8D87-FBAA23D6E26E}" srcOrd="1" destOrd="0" presId="urn:microsoft.com/office/officeart/2005/8/layout/orgChart1"/>
    <dgm:cxn modelId="{F416457C-4C14-4687-A06D-27F68C8E06E2}" type="presParOf" srcId="{DAADB60C-D8CC-4488-A60B-2B378FD0EA14}" destId="{FA2EBD08-58BD-4540-B8A5-B119E2515EF5}" srcOrd="2" destOrd="0" presId="urn:microsoft.com/office/officeart/2005/8/layout/orgChart1"/>
    <dgm:cxn modelId="{87FEB4FA-3B90-4903-A6B9-2E2C5920E5D9}" type="presParOf" srcId="{FA2EBD08-58BD-4540-B8A5-B119E2515EF5}" destId="{37AAA77E-0397-4AB0-92F4-634B4CB6E915}" srcOrd="0" destOrd="0" presId="urn:microsoft.com/office/officeart/2005/8/layout/orgChart1"/>
    <dgm:cxn modelId="{FC02DDF1-B105-4E62-8666-AD451D1B3655}" type="presParOf" srcId="{FA2EBD08-58BD-4540-B8A5-B119E2515EF5}" destId="{FCF8B98B-6EA2-434F-96B6-32FAF9098352}" srcOrd="1" destOrd="0" presId="urn:microsoft.com/office/officeart/2005/8/layout/orgChart1"/>
    <dgm:cxn modelId="{5041656C-ACE8-4262-9848-8B4E0B16F64C}" type="presParOf" srcId="{FCF8B98B-6EA2-434F-96B6-32FAF9098352}" destId="{6017C296-7B43-4789-9767-33321AF811BF}" srcOrd="0" destOrd="0" presId="urn:microsoft.com/office/officeart/2005/8/layout/orgChart1"/>
    <dgm:cxn modelId="{835F77B3-2C34-49F6-B756-15DA4DE11F0A}" type="presParOf" srcId="{6017C296-7B43-4789-9767-33321AF811BF}" destId="{57017F4F-10E0-4973-ABE6-0791EE66A61A}" srcOrd="0" destOrd="0" presId="urn:microsoft.com/office/officeart/2005/8/layout/orgChart1"/>
    <dgm:cxn modelId="{34EC8804-4B37-4253-A7B1-62C5D2923063}" type="presParOf" srcId="{6017C296-7B43-4789-9767-33321AF811BF}" destId="{CF08A139-0FD2-4E8E-A69E-0BFD1D77E079}" srcOrd="1" destOrd="0" presId="urn:microsoft.com/office/officeart/2005/8/layout/orgChart1"/>
    <dgm:cxn modelId="{DA0DE9AB-AF70-4045-878C-4D3B446E9999}" type="presParOf" srcId="{FCF8B98B-6EA2-434F-96B6-32FAF9098352}" destId="{DB168E48-59DA-44CC-9239-53DD9B3A3673}" srcOrd="1" destOrd="0" presId="urn:microsoft.com/office/officeart/2005/8/layout/orgChart1"/>
    <dgm:cxn modelId="{19E3DC08-E192-42E5-866D-548F81F4C709}" type="presParOf" srcId="{FCF8B98B-6EA2-434F-96B6-32FAF9098352}" destId="{8DE6514A-92FE-421C-891E-146D05ABB721}" srcOrd="2" destOrd="0" presId="urn:microsoft.com/office/officeart/2005/8/layout/orgChart1"/>
    <dgm:cxn modelId="{07DE729A-BEB0-4258-A56D-B44CDEB13A90}" type="presParOf" srcId="{6CCEDC2E-5119-4469-8C30-0C366A82EF6D}" destId="{5DA938DD-BB72-4C24-885A-30AAEC4DDD9C}" srcOrd="14" destOrd="0" presId="urn:microsoft.com/office/officeart/2005/8/layout/orgChart1"/>
    <dgm:cxn modelId="{9EE0205F-61BA-4763-9B80-2A4E134615A7}" type="presParOf" srcId="{6CCEDC2E-5119-4469-8C30-0C366A82EF6D}" destId="{7611F3CC-14C4-4C5C-B16D-CF0F72D41F19}" srcOrd="15" destOrd="0" presId="urn:microsoft.com/office/officeart/2005/8/layout/orgChart1"/>
    <dgm:cxn modelId="{97F23C55-9D70-41BE-84B5-99F6C817DFDF}" type="presParOf" srcId="{7611F3CC-14C4-4C5C-B16D-CF0F72D41F19}" destId="{CA87A868-5802-4DFF-A8D9-ECF6B98D7F5A}" srcOrd="0" destOrd="0" presId="urn:microsoft.com/office/officeart/2005/8/layout/orgChart1"/>
    <dgm:cxn modelId="{A73BCF16-ED7A-4F8B-9D74-370038B9EA0F}" type="presParOf" srcId="{CA87A868-5802-4DFF-A8D9-ECF6B98D7F5A}" destId="{FCAF9C61-469B-4DE0-B668-3F0DDBE2132C}" srcOrd="0" destOrd="0" presId="urn:microsoft.com/office/officeart/2005/8/layout/orgChart1"/>
    <dgm:cxn modelId="{B11E463D-2FA3-4B6E-A708-B42286BC2E26}" type="presParOf" srcId="{CA87A868-5802-4DFF-A8D9-ECF6B98D7F5A}" destId="{0898F4D6-3C22-4C6B-B80B-43390EE1BBF7}" srcOrd="1" destOrd="0" presId="urn:microsoft.com/office/officeart/2005/8/layout/orgChart1"/>
    <dgm:cxn modelId="{82895C4F-FABE-41F2-BFC1-7320962252EE}" type="presParOf" srcId="{7611F3CC-14C4-4C5C-B16D-CF0F72D41F19}" destId="{F85011F8-508B-4813-BE5D-EC15266208AA}" srcOrd="1" destOrd="0" presId="urn:microsoft.com/office/officeart/2005/8/layout/orgChart1"/>
    <dgm:cxn modelId="{B27C8613-7500-455B-8D24-2A92E373AC80}" type="presParOf" srcId="{7611F3CC-14C4-4C5C-B16D-CF0F72D41F19}" destId="{56E385C2-39B4-4216-88FD-96E22B294B24}" srcOrd="2" destOrd="0" presId="urn:microsoft.com/office/officeart/2005/8/layout/orgChart1"/>
    <dgm:cxn modelId="{04C156D1-3E8D-464A-A73D-2E2EC152F298}" type="presParOf" srcId="{6CCEDC2E-5119-4469-8C30-0C366A82EF6D}" destId="{F7B846DE-4609-49F7-929A-01CBC9F24B79}" srcOrd="16" destOrd="0" presId="urn:microsoft.com/office/officeart/2005/8/layout/orgChart1"/>
    <dgm:cxn modelId="{79DA519F-1849-49FF-95F1-214BE6BA6BEA}" type="presParOf" srcId="{6CCEDC2E-5119-4469-8C30-0C366A82EF6D}" destId="{99D6F940-652D-415A-AA04-5C94DB356DDC}" srcOrd="17" destOrd="0" presId="urn:microsoft.com/office/officeart/2005/8/layout/orgChart1"/>
    <dgm:cxn modelId="{EEA00DB1-D04E-490D-9F16-090A5512583D}" type="presParOf" srcId="{99D6F940-652D-415A-AA04-5C94DB356DDC}" destId="{8700F235-1C51-4815-B658-1AF22016F24A}" srcOrd="0" destOrd="0" presId="urn:microsoft.com/office/officeart/2005/8/layout/orgChart1"/>
    <dgm:cxn modelId="{EE2A41C7-59D5-4587-B001-810D4621C5D3}" type="presParOf" srcId="{8700F235-1C51-4815-B658-1AF22016F24A}" destId="{145B017B-146F-46C9-92F8-C5EE0F78F08B}" srcOrd="0" destOrd="0" presId="urn:microsoft.com/office/officeart/2005/8/layout/orgChart1"/>
    <dgm:cxn modelId="{5C69D3F2-AC71-42FA-B4A6-DEF9534E4CDE}" type="presParOf" srcId="{8700F235-1C51-4815-B658-1AF22016F24A}" destId="{DE94A846-8AB5-42D3-873C-36E07C668F62}" srcOrd="1" destOrd="0" presId="urn:microsoft.com/office/officeart/2005/8/layout/orgChart1"/>
    <dgm:cxn modelId="{B145C985-3421-4BB4-84B5-90D1AD327F6E}" type="presParOf" srcId="{99D6F940-652D-415A-AA04-5C94DB356DDC}" destId="{881F0830-633F-4B31-AD5C-D26049F11C69}" srcOrd="1" destOrd="0" presId="urn:microsoft.com/office/officeart/2005/8/layout/orgChart1"/>
    <dgm:cxn modelId="{9502BA70-BA0A-4D0D-BBDF-2ADC36499F5D}" type="presParOf" srcId="{99D6F940-652D-415A-AA04-5C94DB356DDC}" destId="{2C5A7EEC-6050-4E86-BFE0-AE576E9CF3AF}" srcOrd="2" destOrd="0" presId="urn:microsoft.com/office/officeart/2005/8/layout/orgChart1"/>
    <dgm:cxn modelId="{D03BC560-EF46-49DD-B700-2C379DB16B67}" type="presParOf" srcId="{96BC73D7-A01F-430C-9F36-C31C896131B8}" destId="{8F36ACA5-A59C-4B72-95C1-763BA403DF2F}" srcOrd="2" destOrd="0" presId="urn:microsoft.com/office/officeart/2005/8/layout/orgChart1"/>
    <dgm:cxn modelId="{B805596F-28A8-4CE7-B36B-93CA3A5ED7AF}" type="presParOf" srcId="{8F36ACA5-A59C-4B72-95C1-763BA403DF2F}" destId="{C1C5BB06-4FF7-4C6D-9FFA-268A3E378864}" srcOrd="0" destOrd="0" presId="urn:microsoft.com/office/officeart/2005/8/layout/orgChart1"/>
    <dgm:cxn modelId="{4DFFF745-5BCF-42C7-A45E-739F4B541F1A}" type="presParOf" srcId="{8F36ACA5-A59C-4B72-95C1-763BA403DF2F}" destId="{7B13F498-97F8-42B7-AFAD-76C6223BEFD2}" srcOrd="1" destOrd="0" presId="urn:microsoft.com/office/officeart/2005/8/layout/orgChart1"/>
    <dgm:cxn modelId="{C55BF500-AA1B-4157-9F2F-0F1A95736C21}" type="presParOf" srcId="{7B13F498-97F8-42B7-AFAD-76C6223BEFD2}" destId="{183E3DAE-53ED-4F73-9AEF-0A5DC2AF21F9}" srcOrd="0" destOrd="0" presId="urn:microsoft.com/office/officeart/2005/8/layout/orgChart1"/>
    <dgm:cxn modelId="{E4365EC7-38AC-4A13-AC1D-66393147E2C4}" type="presParOf" srcId="{183E3DAE-53ED-4F73-9AEF-0A5DC2AF21F9}" destId="{43498340-426B-4BDB-ACE1-77582A36E48D}" srcOrd="0" destOrd="0" presId="urn:microsoft.com/office/officeart/2005/8/layout/orgChart1"/>
    <dgm:cxn modelId="{325856E5-1F12-42BB-8952-C681F7CB7E0F}" type="presParOf" srcId="{183E3DAE-53ED-4F73-9AEF-0A5DC2AF21F9}" destId="{4997EA36-32D0-45CD-A1F9-37BE1FDA782E}" srcOrd="1" destOrd="0" presId="urn:microsoft.com/office/officeart/2005/8/layout/orgChart1"/>
    <dgm:cxn modelId="{9E9408ED-2D3E-4CE5-ABA1-F0B9565B9ECB}" type="presParOf" srcId="{7B13F498-97F8-42B7-AFAD-76C6223BEFD2}" destId="{32DD978D-C9A1-49A4-88B7-0BBE550505D1}" srcOrd="1" destOrd="0" presId="urn:microsoft.com/office/officeart/2005/8/layout/orgChart1"/>
    <dgm:cxn modelId="{1DF71F2A-600C-4AF5-9B3F-B0F3099765A3}" type="presParOf" srcId="{7B13F498-97F8-42B7-AFAD-76C6223BEFD2}" destId="{50D72F6F-7921-45D4-B590-216D70E139B9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460DDC-FC5E-4DAD-8A94-4191B1B4C448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</dgm:pt>
    <dgm:pt modelId="{5A76BFC8-58C1-448C-A796-133C28CD68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Steve Jobe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Vice President and Dean of Academic Affairs</a:t>
          </a:r>
        </a:p>
      </dgm:t>
    </dgm:pt>
    <dgm:pt modelId="{E4FBB6B6-511B-4638-AEF3-E52969633494}" type="parTrans" cxnId="{7D0385A1-B5F5-4C28-9390-CEE74E027E3A}">
      <dgm:prSet/>
      <dgm:spPr/>
      <dgm:t>
        <a:bodyPr/>
        <a:lstStyle/>
        <a:p>
          <a:endParaRPr lang="en-US"/>
        </a:p>
      </dgm:t>
    </dgm:pt>
    <dgm:pt modelId="{D30F1F5C-E186-4FEF-8B47-D53A769CD207}" type="sibTrans" cxnId="{7D0385A1-B5F5-4C28-9390-CEE74E027E3A}">
      <dgm:prSet/>
      <dgm:spPr/>
      <dgm:t>
        <a:bodyPr/>
        <a:lstStyle/>
        <a:p>
          <a:endParaRPr lang="en-US"/>
        </a:p>
      </dgm:t>
    </dgm:pt>
    <dgm:pt modelId="{49DC3CFE-C766-489C-8595-7959B2B626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Brigitte Randall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Professor of English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Arts &amp; Letters Division Coordinator</a:t>
          </a:r>
        </a:p>
      </dgm:t>
    </dgm:pt>
    <dgm:pt modelId="{A08FD8E7-9D3D-4123-B3A6-5ED7563F8C6C}" type="parTrans" cxnId="{5B7BF207-3EDA-4924-B5DA-C93230943772}">
      <dgm:prSet/>
      <dgm:spPr/>
      <dgm:t>
        <a:bodyPr/>
        <a:lstStyle/>
        <a:p>
          <a:endParaRPr lang="en-US"/>
        </a:p>
      </dgm:t>
    </dgm:pt>
    <dgm:pt modelId="{4A058E45-A5E5-4AA2-B356-9461612EA91D}" type="sibTrans" cxnId="{5B7BF207-3EDA-4924-B5DA-C93230943772}">
      <dgm:prSet/>
      <dgm:spPr/>
      <dgm:t>
        <a:bodyPr/>
        <a:lstStyle/>
        <a:p>
          <a:endParaRPr lang="en-US"/>
        </a:p>
      </dgm:t>
    </dgm:pt>
    <dgm:pt modelId="{452AFA2B-D303-4BF9-A838-4B7D8282682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Arts &amp; Letters</a:t>
          </a:r>
        </a:p>
      </dgm:t>
    </dgm:pt>
    <dgm:pt modelId="{C407CE93-61E6-4AC6-8E46-21ED896025DD}" type="parTrans" cxnId="{88AFEC92-7A48-4156-BB3D-33A49BEE8BBC}">
      <dgm:prSet/>
      <dgm:spPr/>
      <dgm:t>
        <a:bodyPr/>
        <a:lstStyle/>
        <a:p>
          <a:endParaRPr lang="en-US"/>
        </a:p>
      </dgm:t>
    </dgm:pt>
    <dgm:pt modelId="{563A6382-D798-44A7-9B0A-D4CD07C1697F}" type="sibTrans" cxnId="{88AFEC92-7A48-4156-BB3D-33A49BEE8BBC}">
      <dgm:prSet/>
      <dgm:spPr/>
      <dgm:t>
        <a:bodyPr/>
        <a:lstStyle/>
        <a:p>
          <a:endParaRPr lang="en-US"/>
        </a:p>
      </dgm:t>
    </dgm:pt>
    <dgm:pt modelId="{D26842E3-F9D2-40DA-ADCC-C582D9F021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Nicholas Baechle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Professor of History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Humanities Division Coordinator</a:t>
          </a:r>
        </a:p>
      </dgm:t>
    </dgm:pt>
    <dgm:pt modelId="{2C283AB3-C5A0-4450-BFE7-C1DEB1010439}" type="parTrans" cxnId="{773CE4D0-0131-4798-A0C4-25341187DD0B}">
      <dgm:prSet/>
      <dgm:spPr/>
      <dgm:t>
        <a:bodyPr/>
        <a:lstStyle/>
        <a:p>
          <a:endParaRPr lang="en-US"/>
        </a:p>
      </dgm:t>
    </dgm:pt>
    <dgm:pt modelId="{2AA5518C-0414-42B8-A04D-485EE921C329}" type="sibTrans" cxnId="{773CE4D0-0131-4798-A0C4-25341187DD0B}">
      <dgm:prSet/>
      <dgm:spPr/>
      <dgm:t>
        <a:bodyPr/>
        <a:lstStyle/>
        <a:p>
          <a:endParaRPr lang="en-US"/>
        </a:p>
      </dgm:t>
    </dgm:pt>
    <dgm:pt modelId="{0F958E47-700C-46D1-A163-58691A5776C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Humanities</a:t>
          </a:r>
        </a:p>
      </dgm:t>
    </dgm:pt>
    <dgm:pt modelId="{2D7EFF64-B934-4ADB-9545-3FE007ECA0EB}" type="parTrans" cxnId="{16DBCAA9-7F16-4A74-9BCB-5531081A16A4}">
      <dgm:prSet/>
      <dgm:spPr/>
      <dgm:t>
        <a:bodyPr/>
        <a:lstStyle/>
        <a:p>
          <a:endParaRPr lang="en-US"/>
        </a:p>
      </dgm:t>
    </dgm:pt>
    <dgm:pt modelId="{490C4537-56DC-47F2-9D54-E125BF29BC45}" type="sibTrans" cxnId="{16DBCAA9-7F16-4A74-9BCB-5531081A16A4}">
      <dgm:prSet/>
      <dgm:spPr/>
      <dgm:t>
        <a:bodyPr/>
        <a:lstStyle/>
        <a:p>
          <a:endParaRPr lang="en-US"/>
        </a:p>
      </dgm:t>
    </dgm:pt>
    <dgm:pt modelId="{BB72593D-2B8B-4D58-A3A6-C462D6F3AE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Craig Philipp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Asst. Professor of Chemistry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Natural Sciences Division Coordinator</a:t>
          </a:r>
        </a:p>
      </dgm:t>
    </dgm:pt>
    <dgm:pt modelId="{F8BFF755-7F17-42B5-BA4F-85DFC6996EA0}" type="parTrans" cxnId="{30EE1980-5EDA-48AD-8570-3B7FCDF5C358}">
      <dgm:prSet/>
      <dgm:spPr/>
      <dgm:t>
        <a:bodyPr/>
        <a:lstStyle/>
        <a:p>
          <a:endParaRPr lang="en-US"/>
        </a:p>
      </dgm:t>
    </dgm:pt>
    <dgm:pt modelId="{B7839A11-BFA1-4182-87CC-330F8CB635CE}" type="sibTrans" cxnId="{30EE1980-5EDA-48AD-8570-3B7FCDF5C358}">
      <dgm:prSet/>
      <dgm:spPr/>
      <dgm:t>
        <a:bodyPr/>
        <a:lstStyle/>
        <a:p>
          <a:endParaRPr lang="en-US"/>
        </a:p>
      </dgm:t>
    </dgm:pt>
    <dgm:pt modelId="{F22DCCA2-3CAB-445B-B497-EAC63C999BD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Natural Sciences</a:t>
          </a:r>
        </a:p>
      </dgm:t>
    </dgm:pt>
    <dgm:pt modelId="{E3503C84-E0CD-4FE9-A952-64DF2BE89DCE}" type="parTrans" cxnId="{7E710A30-ACB3-4947-B3E3-E0C6C6C69E4D}">
      <dgm:prSet/>
      <dgm:spPr/>
      <dgm:t>
        <a:bodyPr/>
        <a:lstStyle/>
        <a:p>
          <a:endParaRPr lang="en-US"/>
        </a:p>
      </dgm:t>
    </dgm:pt>
    <dgm:pt modelId="{976BE212-753E-4567-99C7-C602F94188FC}" type="sibTrans" cxnId="{7E710A30-ACB3-4947-B3E3-E0C6C6C69E4D}">
      <dgm:prSet/>
      <dgm:spPr/>
      <dgm:t>
        <a:bodyPr/>
        <a:lstStyle/>
        <a:p>
          <a:endParaRPr lang="en-US"/>
        </a:p>
      </dgm:t>
    </dgm:pt>
    <dgm:pt modelId="{90DF980B-77FF-4672-8190-A0F8798DCF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William Kubik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Professor of Political Science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+mj-lt"/>
            </a:rPr>
            <a:t>Social Science Division Coordinator</a:t>
          </a:r>
        </a:p>
      </dgm:t>
    </dgm:pt>
    <dgm:pt modelId="{A70E55C8-9FA6-4ADE-ACE6-D63D4F219E96}" type="parTrans" cxnId="{6C45CD54-C905-49E5-AC1F-B68F3F2CA2C2}">
      <dgm:prSet/>
      <dgm:spPr/>
      <dgm:t>
        <a:bodyPr/>
        <a:lstStyle/>
        <a:p>
          <a:endParaRPr lang="en-US"/>
        </a:p>
      </dgm:t>
    </dgm:pt>
    <dgm:pt modelId="{CB7485E8-D53B-4B3D-8882-A931E5E70F7F}" type="sibTrans" cxnId="{6C45CD54-C905-49E5-AC1F-B68F3F2CA2C2}">
      <dgm:prSet/>
      <dgm:spPr/>
      <dgm:t>
        <a:bodyPr/>
        <a:lstStyle/>
        <a:p>
          <a:endParaRPr lang="en-US"/>
        </a:p>
      </dgm:t>
    </dgm:pt>
    <dgm:pt modelId="{B2501E04-FCE8-46FA-A2B4-DC689F5C754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cap="none" normalizeH="0" baseline="0" dirty="0" smtClean="0">
              <a:ln/>
              <a:effectLst/>
              <a:latin typeface="+mj-lt"/>
            </a:rPr>
            <a:t>Social Sciences</a:t>
          </a:r>
        </a:p>
      </dgm:t>
    </dgm:pt>
    <dgm:pt modelId="{C3F9E6E5-1922-43F8-9A8B-6E83FDFDE26F}" type="parTrans" cxnId="{8C8A0B0C-9A70-4CA1-BB2B-70AC7F418393}">
      <dgm:prSet/>
      <dgm:spPr/>
      <dgm:t>
        <a:bodyPr/>
        <a:lstStyle/>
        <a:p>
          <a:endParaRPr lang="en-US"/>
        </a:p>
      </dgm:t>
    </dgm:pt>
    <dgm:pt modelId="{CF3BF3A1-D0EC-4F14-9993-25AFCF4C3269}" type="sibTrans" cxnId="{8C8A0B0C-9A70-4CA1-BB2B-70AC7F418393}">
      <dgm:prSet/>
      <dgm:spPr/>
      <dgm:t>
        <a:bodyPr/>
        <a:lstStyle/>
        <a:p>
          <a:endParaRPr lang="en-US"/>
        </a:p>
      </dgm:t>
    </dgm:pt>
    <dgm:pt modelId="{4F71B049-FA5E-4B95-A63B-722849D87D7C}" type="pres">
      <dgm:prSet presAssocID="{60460DDC-FC5E-4DAD-8A94-4191B1B4C4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B7B683-81F0-4936-A539-064C499EFE0A}" type="pres">
      <dgm:prSet presAssocID="{5A76BFC8-58C1-448C-A796-133C28CD684A}" presName="hierRoot1" presStyleCnt="0">
        <dgm:presLayoutVars>
          <dgm:hierBranch/>
        </dgm:presLayoutVars>
      </dgm:prSet>
      <dgm:spPr/>
    </dgm:pt>
    <dgm:pt modelId="{707345D3-928B-4129-8A1C-419B63EB8AB6}" type="pres">
      <dgm:prSet presAssocID="{5A76BFC8-58C1-448C-A796-133C28CD684A}" presName="rootComposite1" presStyleCnt="0"/>
      <dgm:spPr/>
    </dgm:pt>
    <dgm:pt modelId="{5488A4D2-126A-456A-B988-6DC0C0ED1428}" type="pres">
      <dgm:prSet presAssocID="{5A76BFC8-58C1-448C-A796-133C28CD684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99A71-2135-486C-8E39-62C6E9087158}" type="pres">
      <dgm:prSet presAssocID="{5A76BFC8-58C1-448C-A796-133C28CD684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5F404-5296-4A96-A885-913AE46FA040}" type="pres">
      <dgm:prSet presAssocID="{5A76BFC8-58C1-448C-A796-133C28CD684A}" presName="hierChild2" presStyleCnt="0"/>
      <dgm:spPr/>
    </dgm:pt>
    <dgm:pt modelId="{5D0F0C10-95E9-4CBE-A85D-D6B4BD95C8B3}" type="pres">
      <dgm:prSet presAssocID="{A08FD8E7-9D3D-4123-B3A6-5ED7563F8C6C}" presName="Name35" presStyleLbl="parChTrans1D2" presStyleIdx="0" presStyleCnt="4"/>
      <dgm:spPr/>
      <dgm:t>
        <a:bodyPr/>
        <a:lstStyle/>
        <a:p>
          <a:endParaRPr lang="en-US"/>
        </a:p>
      </dgm:t>
    </dgm:pt>
    <dgm:pt modelId="{50142500-1B48-47D0-BE81-7DE726FE3253}" type="pres">
      <dgm:prSet presAssocID="{49DC3CFE-C766-489C-8595-7959B2B6266C}" presName="hierRoot2" presStyleCnt="0">
        <dgm:presLayoutVars>
          <dgm:hierBranch/>
        </dgm:presLayoutVars>
      </dgm:prSet>
      <dgm:spPr/>
    </dgm:pt>
    <dgm:pt modelId="{77CC4542-D9CD-4749-8CA9-639D311DE456}" type="pres">
      <dgm:prSet presAssocID="{49DC3CFE-C766-489C-8595-7959B2B6266C}" presName="rootComposite" presStyleCnt="0"/>
      <dgm:spPr/>
    </dgm:pt>
    <dgm:pt modelId="{4440E2D4-D537-4322-87B1-04039CFFCE48}" type="pres">
      <dgm:prSet presAssocID="{49DC3CFE-C766-489C-8595-7959B2B6266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94E8FE-29B3-4BEB-B888-3B2BC38BDE40}" type="pres">
      <dgm:prSet presAssocID="{49DC3CFE-C766-489C-8595-7959B2B6266C}" presName="rootConnector" presStyleLbl="node2" presStyleIdx="0" presStyleCnt="4"/>
      <dgm:spPr/>
      <dgm:t>
        <a:bodyPr/>
        <a:lstStyle/>
        <a:p>
          <a:endParaRPr lang="en-US"/>
        </a:p>
      </dgm:t>
    </dgm:pt>
    <dgm:pt modelId="{D5F19F43-91CA-4818-8E35-7EDDEC3497FD}" type="pres">
      <dgm:prSet presAssocID="{49DC3CFE-C766-489C-8595-7959B2B6266C}" presName="hierChild4" presStyleCnt="0"/>
      <dgm:spPr/>
    </dgm:pt>
    <dgm:pt modelId="{B86E6A67-F939-42C0-A29A-8A97ADDB088E}" type="pres">
      <dgm:prSet presAssocID="{C407CE93-61E6-4AC6-8E46-21ED896025DD}" presName="Name35" presStyleLbl="parChTrans1D3" presStyleIdx="0" presStyleCnt="4"/>
      <dgm:spPr/>
      <dgm:t>
        <a:bodyPr/>
        <a:lstStyle/>
        <a:p>
          <a:endParaRPr lang="en-US"/>
        </a:p>
      </dgm:t>
    </dgm:pt>
    <dgm:pt modelId="{1DEFCB46-A7C7-4DD9-8DB5-1193AD66F7E4}" type="pres">
      <dgm:prSet presAssocID="{452AFA2B-D303-4BF9-A838-4B7D82826827}" presName="hierRoot2" presStyleCnt="0">
        <dgm:presLayoutVars>
          <dgm:hierBranch val="r"/>
        </dgm:presLayoutVars>
      </dgm:prSet>
      <dgm:spPr/>
    </dgm:pt>
    <dgm:pt modelId="{1A521964-C817-49CD-B6BD-B597B1DCACEE}" type="pres">
      <dgm:prSet presAssocID="{452AFA2B-D303-4BF9-A838-4B7D82826827}" presName="rootComposite" presStyleCnt="0"/>
      <dgm:spPr/>
    </dgm:pt>
    <dgm:pt modelId="{BAA3037C-0F4A-4E1F-9FB2-EADE8287AD94}" type="pres">
      <dgm:prSet presAssocID="{452AFA2B-D303-4BF9-A838-4B7D82826827}" presName="rootText" presStyleLbl="node3" presStyleIdx="0" presStyleCnt="4" custLinFactNeighborX="-240" custLinFactNeighborY="-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D606D-5147-4CA6-B40C-EF8536AEC791}" type="pres">
      <dgm:prSet presAssocID="{452AFA2B-D303-4BF9-A838-4B7D82826827}" presName="rootConnector" presStyleLbl="node3" presStyleIdx="0" presStyleCnt="4"/>
      <dgm:spPr/>
      <dgm:t>
        <a:bodyPr/>
        <a:lstStyle/>
        <a:p>
          <a:endParaRPr lang="en-US"/>
        </a:p>
      </dgm:t>
    </dgm:pt>
    <dgm:pt modelId="{D2E9185A-BDBC-4184-9A35-A346DB002489}" type="pres">
      <dgm:prSet presAssocID="{452AFA2B-D303-4BF9-A838-4B7D82826827}" presName="hierChild4" presStyleCnt="0"/>
      <dgm:spPr/>
    </dgm:pt>
    <dgm:pt modelId="{C4678E60-EA4B-4FE8-B921-5A21882B1660}" type="pres">
      <dgm:prSet presAssocID="{452AFA2B-D303-4BF9-A838-4B7D82826827}" presName="hierChild5" presStyleCnt="0"/>
      <dgm:spPr/>
    </dgm:pt>
    <dgm:pt modelId="{38ACC685-A02B-4E90-9D4F-DFE153F0DB6E}" type="pres">
      <dgm:prSet presAssocID="{49DC3CFE-C766-489C-8595-7959B2B6266C}" presName="hierChild5" presStyleCnt="0"/>
      <dgm:spPr/>
    </dgm:pt>
    <dgm:pt modelId="{112AEA3C-99A8-468F-B743-A012B9A856AE}" type="pres">
      <dgm:prSet presAssocID="{2C283AB3-C5A0-4450-BFE7-C1DEB1010439}" presName="Name35" presStyleLbl="parChTrans1D2" presStyleIdx="1" presStyleCnt="4"/>
      <dgm:spPr/>
      <dgm:t>
        <a:bodyPr/>
        <a:lstStyle/>
        <a:p>
          <a:endParaRPr lang="en-US"/>
        </a:p>
      </dgm:t>
    </dgm:pt>
    <dgm:pt modelId="{AD9781BB-DB7B-4053-9BC1-C8FB80C5477E}" type="pres">
      <dgm:prSet presAssocID="{D26842E3-F9D2-40DA-ADCC-C582D9F02155}" presName="hierRoot2" presStyleCnt="0">
        <dgm:presLayoutVars>
          <dgm:hierBranch/>
        </dgm:presLayoutVars>
      </dgm:prSet>
      <dgm:spPr/>
    </dgm:pt>
    <dgm:pt modelId="{F1FE8117-505C-47D4-86FD-9DF3C11683D9}" type="pres">
      <dgm:prSet presAssocID="{D26842E3-F9D2-40DA-ADCC-C582D9F02155}" presName="rootComposite" presStyleCnt="0"/>
      <dgm:spPr/>
    </dgm:pt>
    <dgm:pt modelId="{F8451E95-4D53-4334-BD8A-4EEDC00D7D1B}" type="pres">
      <dgm:prSet presAssocID="{D26842E3-F9D2-40DA-ADCC-C582D9F0215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F09214-0F58-4AFA-9184-52E24944290A}" type="pres">
      <dgm:prSet presAssocID="{D26842E3-F9D2-40DA-ADCC-C582D9F02155}" presName="rootConnector" presStyleLbl="node2" presStyleIdx="1" presStyleCnt="4"/>
      <dgm:spPr/>
      <dgm:t>
        <a:bodyPr/>
        <a:lstStyle/>
        <a:p>
          <a:endParaRPr lang="en-US"/>
        </a:p>
      </dgm:t>
    </dgm:pt>
    <dgm:pt modelId="{5D09082A-19CC-4879-B181-6817EA4B4017}" type="pres">
      <dgm:prSet presAssocID="{D26842E3-F9D2-40DA-ADCC-C582D9F02155}" presName="hierChild4" presStyleCnt="0"/>
      <dgm:spPr/>
    </dgm:pt>
    <dgm:pt modelId="{EF422F19-CA0A-478A-91FD-5CB239507888}" type="pres">
      <dgm:prSet presAssocID="{2D7EFF64-B934-4ADB-9545-3FE007ECA0EB}" presName="Name35" presStyleLbl="parChTrans1D3" presStyleIdx="1" presStyleCnt="4"/>
      <dgm:spPr/>
      <dgm:t>
        <a:bodyPr/>
        <a:lstStyle/>
        <a:p>
          <a:endParaRPr lang="en-US"/>
        </a:p>
      </dgm:t>
    </dgm:pt>
    <dgm:pt modelId="{BB272BE1-07CE-4D0E-B3E9-F4F6EB83D8B6}" type="pres">
      <dgm:prSet presAssocID="{0F958E47-700C-46D1-A163-58691A5776C4}" presName="hierRoot2" presStyleCnt="0">
        <dgm:presLayoutVars>
          <dgm:hierBranch val="r"/>
        </dgm:presLayoutVars>
      </dgm:prSet>
      <dgm:spPr/>
    </dgm:pt>
    <dgm:pt modelId="{B21F21B4-1505-44ED-8672-9C9421564877}" type="pres">
      <dgm:prSet presAssocID="{0F958E47-700C-46D1-A163-58691A5776C4}" presName="rootComposite" presStyleCnt="0"/>
      <dgm:spPr/>
    </dgm:pt>
    <dgm:pt modelId="{C5623D8D-3704-4A12-8977-FDFBF7CA8129}" type="pres">
      <dgm:prSet presAssocID="{0F958E47-700C-46D1-A163-58691A5776C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FD56-2F68-4924-B839-E243FBAD6DFB}" type="pres">
      <dgm:prSet presAssocID="{0F958E47-700C-46D1-A163-58691A5776C4}" presName="rootConnector" presStyleLbl="node3" presStyleIdx="1" presStyleCnt="4"/>
      <dgm:spPr/>
      <dgm:t>
        <a:bodyPr/>
        <a:lstStyle/>
        <a:p>
          <a:endParaRPr lang="en-US"/>
        </a:p>
      </dgm:t>
    </dgm:pt>
    <dgm:pt modelId="{2EB96183-DCBC-4D91-99E3-B137C720F8F7}" type="pres">
      <dgm:prSet presAssocID="{0F958E47-700C-46D1-A163-58691A5776C4}" presName="hierChild4" presStyleCnt="0"/>
      <dgm:spPr/>
    </dgm:pt>
    <dgm:pt modelId="{5CE9DD69-7E7C-465C-8D16-A095CC973EF8}" type="pres">
      <dgm:prSet presAssocID="{0F958E47-700C-46D1-A163-58691A5776C4}" presName="hierChild5" presStyleCnt="0"/>
      <dgm:spPr/>
    </dgm:pt>
    <dgm:pt modelId="{E087BBCD-9C0E-49D1-80BE-3CD4CC48B13C}" type="pres">
      <dgm:prSet presAssocID="{D26842E3-F9D2-40DA-ADCC-C582D9F02155}" presName="hierChild5" presStyleCnt="0"/>
      <dgm:spPr/>
    </dgm:pt>
    <dgm:pt modelId="{3610AAE3-9F46-4B10-A92D-36A5D23D2A34}" type="pres">
      <dgm:prSet presAssocID="{F8BFF755-7F17-42B5-BA4F-85DFC6996EA0}" presName="Name35" presStyleLbl="parChTrans1D2" presStyleIdx="2" presStyleCnt="4"/>
      <dgm:spPr/>
      <dgm:t>
        <a:bodyPr/>
        <a:lstStyle/>
        <a:p>
          <a:endParaRPr lang="en-US"/>
        </a:p>
      </dgm:t>
    </dgm:pt>
    <dgm:pt modelId="{9ECF3FDE-E77C-45E1-A148-5A009C722F04}" type="pres">
      <dgm:prSet presAssocID="{BB72593D-2B8B-4D58-A3A6-C462D6F3AEA7}" presName="hierRoot2" presStyleCnt="0">
        <dgm:presLayoutVars>
          <dgm:hierBranch/>
        </dgm:presLayoutVars>
      </dgm:prSet>
      <dgm:spPr/>
    </dgm:pt>
    <dgm:pt modelId="{4B6E9621-D1D2-448A-9EF8-437AD1702410}" type="pres">
      <dgm:prSet presAssocID="{BB72593D-2B8B-4D58-A3A6-C462D6F3AEA7}" presName="rootComposite" presStyleCnt="0"/>
      <dgm:spPr/>
    </dgm:pt>
    <dgm:pt modelId="{A2574BCC-6F3A-4A0C-BEBA-6DBB87980B47}" type="pres">
      <dgm:prSet presAssocID="{BB72593D-2B8B-4D58-A3A6-C462D6F3AEA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2C32A-3408-46D9-BFF9-E387E1838A80}" type="pres">
      <dgm:prSet presAssocID="{BB72593D-2B8B-4D58-A3A6-C462D6F3AEA7}" presName="rootConnector" presStyleLbl="node2" presStyleIdx="2" presStyleCnt="4"/>
      <dgm:spPr/>
      <dgm:t>
        <a:bodyPr/>
        <a:lstStyle/>
        <a:p>
          <a:endParaRPr lang="en-US"/>
        </a:p>
      </dgm:t>
    </dgm:pt>
    <dgm:pt modelId="{4D80FE39-698C-4EE7-9B1F-086686E03EDB}" type="pres">
      <dgm:prSet presAssocID="{BB72593D-2B8B-4D58-A3A6-C462D6F3AEA7}" presName="hierChild4" presStyleCnt="0"/>
      <dgm:spPr/>
    </dgm:pt>
    <dgm:pt modelId="{973A3C8C-F6A0-4FBC-991D-F7F9AB3E616C}" type="pres">
      <dgm:prSet presAssocID="{E3503C84-E0CD-4FE9-A952-64DF2BE89DCE}" presName="Name35" presStyleLbl="parChTrans1D3" presStyleIdx="2" presStyleCnt="4"/>
      <dgm:spPr/>
      <dgm:t>
        <a:bodyPr/>
        <a:lstStyle/>
        <a:p>
          <a:endParaRPr lang="en-US"/>
        </a:p>
      </dgm:t>
    </dgm:pt>
    <dgm:pt modelId="{CBA4F115-49F4-4A65-942D-316EB0909A3E}" type="pres">
      <dgm:prSet presAssocID="{F22DCCA2-3CAB-445B-B497-EAC63C999BD4}" presName="hierRoot2" presStyleCnt="0">
        <dgm:presLayoutVars>
          <dgm:hierBranch val="r"/>
        </dgm:presLayoutVars>
      </dgm:prSet>
      <dgm:spPr/>
    </dgm:pt>
    <dgm:pt modelId="{BC2DF658-AD8A-41E2-A38C-872497E7B926}" type="pres">
      <dgm:prSet presAssocID="{F22DCCA2-3CAB-445B-B497-EAC63C999BD4}" presName="rootComposite" presStyleCnt="0"/>
      <dgm:spPr/>
    </dgm:pt>
    <dgm:pt modelId="{B73B8BB9-6672-47B7-822B-50A65F61C794}" type="pres">
      <dgm:prSet presAssocID="{F22DCCA2-3CAB-445B-B497-EAC63C999BD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F69B1F-0C7F-4EC6-96D6-F44333E75C26}" type="pres">
      <dgm:prSet presAssocID="{F22DCCA2-3CAB-445B-B497-EAC63C999BD4}" presName="rootConnector" presStyleLbl="node3" presStyleIdx="2" presStyleCnt="4"/>
      <dgm:spPr/>
      <dgm:t>
        <a:bodyPr/>
        <a:lstStyle/>
        <a:p>
          <a:endParaRPr lang="en-US"/>
        </a:p>
      </dgm:t>
    </dgm:pt>
    <dgm:pt modelId="{90928755-06F2-4FE8-9E0E-BE5B6C4AFD08}" type="pres">
      <dgm:prSet presAssocID="{F22DCCA2-3CAB-445B-B497-EAC63C999BD4}" presName="hierChild4" presStyleCnt="0"/>
      <dgm:spPr/>
    </dgm:pt>
    <dgm:pt modelId="{E1670384-AEAF-404B-BD58-F68F11D7E609}" type="pres">
      <dgm:prSet presAssocID="{F22DCCA2-3CAB-445B-B497-EAC63C999BD4}" presName="hierChild5" presStyleCnt="0"/>
      <dgm:spPr/>
    </dgm:pt>
    <dgm:pt modelId="{A6711998-27F9-44FD-B402-7C13CB7AC3E7}" type="pres">
      <dgm:prSet presAssocID="{BB72593D-2B8B-4D58-A3A6-C462D6F3AEA7}" presName="hierChild5" presStyleCnt="0"/>
      <dgm:spPr/>
    </dgm:pt>
    <dgm:pt modelId="{1ED2DAFB-6ABD-454B-BC4B-48170B1082FF}" type="pres">
      <dgm:prSet presAssocID="{A70E55C8-9FA6-4ADE-ACE6-D63D4F219E96}" presName="Name35" presStyleLbl="parChTrans1D2" presStyleIdx="3" presStyleCnt="4"/>
      <dgm:spPr/>
      <dgm:t>
        <a:bodyPr/>
        <a:lstStyle/>
        <a:p>
          <a:endParaRPr lang="en-US"/>
        </a:p>
      </dgm:t>
    </dgm:pt>
    <dgm:pt modelId="{A2F10B9F-4AC3-4D71-9B71-AA1F06BC91A7}" type="pres">
      <dgm:prSet presAssocID="{90DF980B-77FF-4672-8190-A0F8798DCFEE}" presName="hierRoot2" presStyleCnt="0">
        <dgm:presLayoutVars>
          <dgm:hierBranch/>
        </dgm:presLayoutVars>
      </dgm:prSet>
      <dgm:spPr/>
    </dgm:pt>
    <dgm:pt modelId="{B4B2C69E-DE72-4349-998C-798B52455168}" type="pres">
      <dgm:prSet presAssocID="{90DF980B-77FF-4672-8190-A0F8798DCFEE}" presName="rootComposite" presStyleCnt="0"/>
      <dgm:spPr/>
    </dgm:pt>
    <dgm:pt modelId="{15878644-B8DA-46DB-9723-D3BD977FB142}" type="pres">
      <dgm:prSet presAssocID="{90DF980B-77FF-4672-8190-A0F8798DCFE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DB4A6-8CB3-4A67-B37F-4D1F22A45F92}" type="pres">
      <dgm:prSet presAssocID="{90DF980B-77FF-4672-8190-A0F8798DCFEE}" presName="rootConnector" presStyleLbl="node2" presStyleIdx="3" presStyleCnt="4"/>
      <dgm:spPr/>
      <dgm:t>
        <a:bodyPr/>
        <a:lstStyle/>
        <a:p>
          <a:endParaRPr lang="en-US"/>
        </a:p>
      </dgm:t>
    </dgm:pt>
    <dgm:pt modelId="{A58C2053-8F15-4E1D-A607-172B649C32BC}" type="pres">
      <dgm:prSet presAssocID="{90DF980B-77FF-4672-8190-A0F8798DCFEE}" presName="hierChild4" presStyleCnt="0"/>
      <dgm:spPr/>
    </dgm:pt>
    <dgm:pt modelId="{156E46C8-6B0E-43E1-9092-0F6E83318FE7}" type="pres">
      <dgm:prSet presAssocID="{C3F9E6E5-1922-43F8-9A8B-6E83FDFDE26F}" presName="Name35" presStyleLbl="parChTrans1D3" presStyleIdx="3" presStyleCnt="4"/>
      <dgm:spPr/>
      <dgm:t>
        <a:bodyPr/>
        <a:lstStyle/>
        <a:p>
          <a:endParaRPr lang="en-US"/>
        </a:p>
      </dgm:t>
    </dgm:pt>
    <dgm:pt modelId="{E2CC9A43-9333-4060-9A0A-12CEF8FC615D}" type="pres">
      <dgm:prSet presAssocID="{B2501E04-FCE8-46FA-A2B4-DC689F5C754A}" presName="hierRoot2" presStyleCnt="0">
        <dgm:presLayoutVars>
          <dgm:hierBranch val="r"/>
        </dgm:presLayoutVars>
      </dgm:prSet>
      <dgm:spPr/>
    </dgm:pt>
    <dgm:pt modelId="{493AAD5C-26C8-454E-AB95-E26692143CCA}" type="pres">
      <dgm:prSet presAssocID="{B2501E04-FCE8-46FA-A2B4-DC689F5C754A}" presName="rootComposite" presStyleCnt="0"/>
      <dgm:spPr/>
    </dgm:pt>
    <dgm:pt modelId="{5806DA42-EB5E-437A-AF11-72184FF99339}" type="pres">
      <dgm:prSet presAssocID="{B2501E04-FCE8-46FA-A2B4-DC689F5C754A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81E06C-3971-44A0-B523-EBCB6A2C94CE}" type="pres">
      <dgm:prSet presAssocID="{B2501E04-FCE8-46FA-A2B4-DC689F5C754A}" presName="rootConnector" presStyleLbl="node3" presStyleIdx="3" presStyleCnt="4"/>
      <dgm:spPr/>
      <dgm:t>
        <a:bodyPr/>
        <a:lstStyle/>
        <a:p>
          <a:endParaRPr lang="en-US"/>
        </a:p>
      </dgm:t>
    </dgm:pt>
    <dgm:pt modelId="{7C8C2ABD-87FC-4D52-BCD8-54AC463635EA}" type="pres">
      <dgm:prSet presAssocID="{B2501E04-FCE8-46FA-A2B4-DC689F5C754A}" presName="hierChild4" presStyleCnt="0"/>
      <dgm:spPr/>
    </dgm:pt>
    <dgm:pt modelId="{76CDBB08-0ED6-42BD-8F6D-144ABA71B302}" type="pres">
      <dgm:prSet presAssocID="{B2501E04-FCE8-46FA-A2B4-DC689F5C754A}" presName="hierChild5" presStyleCnt="0"/>
      <dgm:spPr/>
    </dgm:pt>
    <dgm:pt modelId="{95706CC3-B763-4D24-ABEB-C211C0BBDD7F}" type="pres">
      <dgm:prSet presAssocID="{90DF980B-77FF-4672-8190-A0F8798DCFEE}" presName="hierChild5" presStyleCnt="0"/>
      <dgm:spPr/>
    </dgm:pt>
    <dgm:pt modelId="{5B46A5D4-DBBD-45D2-8626-D0DE76581070}" type="pres">
      <dgm:prSet presAssocID="{5A76BFC8-58C1-448C-A796-133C28CD684A}" presName="hierChild3" presStyleCnt="0"/>
      <dgm:spPr/>
    </dgm:pt>
  </dgm:ptLst>
  <dgm:cxnLst>
    <dgm:cxn modelId="{27F91CD5-E7EE-4D67-9982-57D79FB610A2}" type="presOf" srcId="{E3503C84-E0CD-4FE9-A952-64DF2BE89DCE}" destId="{973A3C8C-F6A0-4FBC-991D-F7F9AB3E616C}" srcOrd="0" destOrd="0" presId="urn:microsoft.com/office/officeart/2005/8/layout/orgChart1"/>
    <dgm:cxn modelId="{8C8A0B0C-9A70-4CA1-BB2B-70AC7F418393}" srcId="{90DF980B-77FF-4672-8190-A0F8798DCFEE}" destId="{B2501E04-FCE8-46FA-A2B4-DC689F5C754A}" srcOrd="0" destOrd="0" parTransId="{C3F9E6E5-1922-43F8-9A8B-6E83FDFDE26F}" sibTransId="{CF3BF3A1-D0EC-4F14-9993-25AFCF4C3269}"/>
    <dgm:cxn modelId="{50B8B2CA-F356-4AE2-B825-D62FD7FD6FF1}" type="presOf" srcId="{BB72593D-2B8B-4D58-A3A6-C462D6F3AEA7}" destId="{6492C32A-3408-46D9-BFF9-E387E1838A80}" srcOrd="1" destOrd="0" presId="urn:microsoft.com/office/officeart/2005/8/layout/orgChart1"/>
    <dgm:cxn modelId="{CBD3B1AA-BCE6-4D9D-948C-F844D3CA2F30}" type="presOf" srcId="{F22DCCA2-3CAB-445B-B497-EAC63C999BD4}" destId="{B73B8BB9-6672-47B7-822B-50A65F61C794}" srcOrd="0" destOrd="0" presId="urn:microsoft.com/office/officeart/2005/8/layout/orgChart1"/>
    <dgm:cxn modelId="{A194630B-3845-4024-A25F-186C07C2E78D}" type="presOf" srcId="{0F958E47-700C-46D1-A163-58691A5776C4}" destId="{C5623D8D-3704-4A12-8977-FDFBF7CA8129}" srcOrd="0" destOrd="0" presId="urn:microsoft.com/office/officeart/2005/8/layout/orgChart1"/>
    <dgm:cxn modelId="{7E710A30-ACB3-4947-B3E3-E0C6C6C69E4D}" srcId="{BB72593D-2B8B-4D58-A3A6-C462D6F3AEA7}" destId="{F22DCCA2-3CAB-445B-B497-EAC63C999BD4}" srcOrd="0" destOrd="0" parTransId="{E3503C84-E0CD-4FE9-A952-64DF2BE89DCE}" sibTransId="{976BE212-753E-4567-99C7-C602F94188FC}"/>
    <dgm:cxn modelId="{709FF4DA-C1BC-4BD2-93A4-BE9C45CFACEF}" type="presOf" srcId="{B2501E04-FCE8-46FA-A2B4-DC689F5C754A}" destId="{5806DA42-EB5E-437A-AF11-72184FF99339}" srcOrd="0" destOrd="0" presId="urn:microsoft.com/office/officeart/2005/8/layout/orgChart1"/>
    <dgm:cxn modelId="{C97814FB-A451-4448-B8F9-DB7DBE14C5A4}" type="presOf" srcId="{C407CE93-61E6-4AC6-8E46-21ED896025DD}" destId="{B86E6A67-F939-42C0-A29A-8A97ADDB088E}" srcOrd="0" destOrd="0" presId="urn:microsoft.com/office/officeart/2005/8/layout/orgChart1"/>
    <dgm:cxn modelId="{6C45CD54-C905-49E5-AC1F-B68F3F2CA2C2}" srcId="{5A76BFC8-58C1-448C-A796-133C28CD684A}" destId="{90DF980B-77FF-4672-8190-A0F8798DCFEE}" srcOrd="3" destOrd="0" parTransId="{A70E55C8-9FA6-4ADE-ACE6-D63D4F219E96}" sibTransId="{CB7485E8-D53B-4B3D-8882-A931E5E70F7F}"/>
    <dgm:cxn modelId="{EB7F875C-D258-480D-B6F5-CE77844B0DD5}" type="presOf" srcId="{60460DDC-FC5E-4DAD-8A94-4191B1B4C448}" destId="{4F71B049-FA5E-4B95-A63B-722849D87D7C}" srcOrd="0" destOrd="0" presId="urn:microsoft.com/office/officeart/2005/8/layout/orgChart1"/>
    <dgm:cxn modelId="{2B7B7204-1FD0-4B22-BD03-E35FA89168A3}" type="presOf" srcId="{A08FD8E7-9D3D-4123-B3A6-5ED7563F8C6C}" destId="{5D0F0C10-95E9-4CBE-A85D-D6B4BD95C8B3}" srcOrd="0" destOrd="0" presId="urn:microsoft.com/office/officeart/2005/8/layout/orgChart1"/>
    <dgm:cxn modelId="{5B7BF207-3EDA-4924-B5DA-C93230943772}" srcId="{5A76BFC8-58C1-448C-A796-133C28CD684A}" destId="{49DC3CFE-C766-489C-8595-7959B2B6266C}" srcOrd="0" destOrd="0" parTransId="{A08FD8E7-9D3D-4123-B3A6-5ED7563F8C6C}" sibTransId="{4A058E45-A5E5-4AA2-B356-9461612EA91D}"/>
    <dgm:cxn modelId="{56F8FA84-37C4-4FA9-B914-74C2662B9174}" type="presOf" srcId="{49DC3CFE-C766-489C-8595-7959B2B6266C}" destId="{9C94E8FE-29B3-4BEB-B888-3B2BC38BDE40}" srcOrd="1" destOrd="0" presId="urn:microsoft.com/office/officeart/2005/8/layout/orgChart1"/>
    <dgm:cxn modelId="{AEF7E192-D86B-4699-97D7-CBF8F3C45A0F}" type="presOf" srcId="{2D7EFF64-B934-4ADB-9545-3FE007ECA0EB}" destId="{EF422F19-CA0A-478A-91FD-5CB239507888}" srcOrd="0" destOrd="0" presId="urn:microsoft.com/office/officeart/2005/8/layout/orgChart1"/>
    <dgm:cxn modelId="{F4E4AF9E-8DD2-4FFA-9A2C-B890F5252123}" type="presOf" srcId="{F22DCCA2-3CAB-445B-B497-EAC63C999BD4}" destId="{31F69B1F-0C7F-4EC6-96D6-F44333E75C26}" srcOrd="1" destOrd="0" presId="urn:microsoft.com/office/officeart/2005/8/layout/orgChart1"/>
    <dgm:cxn modelId="{3FE3B71E-8AB6-4835-8B41-7B56601ED230}" type="presOf" srcId="{0F958E47-700C-46D1-A163-58691A5776C4}" destId="{3429FD56-2F68-4924-B839-E243FBAD6DFB}" srcOrd="1" destOrd="0" presId="urn:microsoft.com/office/officeart/2005/8/layout/orgChart1"/>
    <dgm:cxn modelId="{16DBCAA9-7F16-4A74-9BCB-5531081A16A4}" srcId="{D26842E3-F9D2-40DA-ADCC-C582D9F02155}" destId="{0F958E47-700C-46D1-A163-58691A5776C4}" srcOrd="0" destOrd="0" parTransId="{2D7EFF64-B934-4ADB-9545-3FE007ECA0EB}" sibTransId="{490C4537-56DC-47F2-9D54-E125BF29BC45}"/>
    <dgm:cxn modelId="{30EE1980-5EDA-48AD-8570-3B7FCDF5C358}" srcId="{5A76BFC8-58C1-448C-A796-133C28CD684A}" destId="{BB72593D-2B8B-4D58-A3A6-C462D6F3AEA7}" srcOrd="2" destOrd="0" parTransId="{F8BFF755-7F17-42B5-BA4F-85DFC6996EA0}" sibTransId="{B7839A11-BFA1-4182-87CC-330F8CB635CE}"/>
    <dgm:cxn modelId="{7311C177-753C-4866-ABEE-9E972C5D6D61}" type="presOf" srcId="{C3F9E6E5-1922-43F8-9A8B-6E83FDFDE26F}" destId="{156E46C8-6B0E-43E1-9092-0F6E83318FE7}" srcOrd="0" destOrd="0" presId="urn:microsoft.com/office/officeart/2005/8/layout/orgChart1"/>
    <dgm:cxn modelId="{A4E25D46-2AB7-4D1A-BFE2-03FC6E432167}" type="presOf" srcId="{452AFA2B-D303-4BF9-A838-4B7D82826827}" destId="{40ED606D-5147-4CA6-B40C-EF8536AEC791}" srcOrd="1" destOrd="0" presId="urn:microsoft.com/office/officeart/2005/8/layout/orgChart1"/>
    <dgm:cxn modelId="{192369D6-CE93-4D91-BE52-26CCA16A9DAB}" type="presOf" srcId="{5A76BFC8-58C1-448C-A796-133C28CD684A}" destId="{4DB99A71-2135-486C-8E39-62C6E9087158}" srcOrd="1" destOrd="0" presId="urn:microsoft.com/office/officeart/2005/8/layout/orgChart1"/>
    <dgm:cxn modelId="{8103372D-BC51-4D12-A6B1-B014053AFCD1}" type="presOf" srcId="{90DF980B-77FF-4672-8190-A0F8798DCFEE}" destId="{80ADB4A6-8CB3-4A67-B37F-4D1F22A45F92}" srcOrd="1" destOrd="0" presId="urn:microsoft.com/office/officeart/2005/8/layout/orgChart1"/>
    <dgm:cxn modelId="{773CE4D0-0131-4798-A0C4-25341187DD0B}" srcId="{5A76BFC8-58C1-448C-A796-133C28CD684A}" destId="{D26842E3-F9D2-40DA-ADCC-C582D9F02155}" srcOrd="1" destOrd="0" parTransId="{2C283AB3-C5A0-4450-BFE7-C1DEB1010439}" sibTransId="{2AA5518C-0414-42B8-A04D-485EE921C329}"/>
    <dgm:cxn modelId="{7D0385A1-B5F5-4C28-9390-CEE74E027E3A}" srcId="{60460DDC-FC5E-4DAD-8A94-4191B1B4C448}" destId="{5A76BFC8-58C1-448C-A796-133C28CD684A}" srcOrd="0" destOrd="0" parTransId="{E4FBB6B6-511B-4638-AEF3-E52969633494}" sibTransId="{D30F1F5C-E186-4FEF-8B47-D53A769CD207}"/>
    <dgm:cxn modelId="{85612371-C7D2-4FF4-A0D0-324104F58290}" type="presOf" srcId="{B2501E04-FCE8-46FA-A2B4-DC689F5C754A}" destId="{8081E06C-3971-44A0-B523-EBCB6A2C94CE}" srcOrd="1" destOrd="0" presId="urn:microsoft.com/office/officeart/2005/8/layout/orgChart1"/>
    <dgm:cxn modelId="{05785272-0B2F-4D53-B86F-58234D3A9636}" type="presOf" srcId="{A70E55C8-9FA6-4ADE-ACE6-D63D4F219E96}" destId="{1ED2DAFB-6ABD-454B-BC4B-48170B1082FF}" srcOrd="0" destOrd="0" presId="urn:microsoft.com/office/officeart/2005/8/layout/orgChart1"/>
    <dgm:cxn modelId="{5D2353C3-F323-4BDF-A21D-EBFE0BCF92B3}" type="presOf" srcId="{F8BFF755-7F17-42B5-BA4F-85DFC6996EA0}" destId="{3610AAE3-9F46-4B10-A92D-36A5D23D2A34}" srcOrd="0" destOrd="0" presId="urn:microsoft.com/office/officeart/2005/8/layout/orgChart1"/>
    <dgm:cxn modelId="{A74C0F1B-4429-40A6-9A81-A5A0054FA703}" type="presOf" srcId="{5A76BFC8-58C1-448C-A796-133C28CD684A}" destId="{5488A4D2-126A-456A-B988-6DC0C0ED1428}" srcOrd="0" destOrd="0" presId="urn:microsoft.com/office/officeart/2005/8/layout/orgChart1"/>
    <dgm:cxn modelId="{AF89E882-AA53-41CD-8285-0975E532E7B9}" type="presOf" srcId="{49DC3CFE-C766-489C-8595-7959B2B6266C}" destId="{4440E2D4-D537-4322-87B1-04039CFFCE48}" srcOrd="0" destOrd="0" presId="urn:microsoft.com/office/officeart/2005/8/layout/orgChart1"/>
    <dgm:cxn modelId="{BB7DB579-668F-4AE8-A6EC-DAE9272BDBB6}" type="presOf" srcId="{D26842E3-F9D2-40DA-ADCC-C582D9F02155}" destId="{B6F09214-0F58-4AFA-9184-52E24944290A}" srcOrd="1" destOrd="0" presId="urn:microsoft.com/office/officeart/2005/8/layout/orgChart1"/>
    <dgm:cxn modelId="{6298E4E8-9812-4702-8893-032DE94EFE4C}" type="presOf" srcId="{2C283AB3-C5A0-4450-BFE7-C1DEB1010439}" destId="{112AEA3C-99A8-468F-B743-A012B9A856AE}" srcOrd="0" destOrd="0" presId="urn:microsoft.com/office/officeart/2005/8/layout/orgChart1"/>
    <dgm:cxn modelId="{BB2F37A5-90F3-449A-A974-3B273D990A7F}" type="presOf" srcId="{90DF980B-77FF-4672-8190-A0F8798DCFEE}" destId="{15878644-B8DA-46DB-9723-D3BD977FB142}" srcOrd="0" destOrd="0" presId="urn:microsoft.com/office/officeart/2005/8/layout/orgChart1"/>
    <dgm:cxn modelId="{483E4006-FC25-418C-8312-DC45AE3299BD}" type="presOf" srcId="{452AFA2B-D303-4BF9-A838-4B7D82826827}" destId="{BAA3037C-0F4A-4E1F-9FB2-EADE8287AD94}" srcOrd="0" destOrd="0" presId="urn:microsoft.com/office/officeart/2005/8/layout/orgChart1"/>
    <dgm:cxn modelId="{2008C03A-EFEE-43CF-B928-6988E18E6A82}" type="presOf" srcId="{D26842E3-F9D2-40DA-ADCC-C582D9F02155}" destId="{F8451E95-4D53-4334-BD8A-4EEDC00D7D1B}" srcOrd="0" destOrd="0" presId="urn:microsoft.com/office/officeart/2005/8/layout/orgChart1"/>
    <dgm:cxn modelId="{88AFEC92-7A48-4156-BB3D-33A49BEE8BBC}" srcId="{49DC3CFE-C766-489C-8595-7959B2B6266C}" destId="{452AFA2B-D303-4BF9-A838-4B7D82826827}" srcOrd="0" destOrd="0" parTransId="{C407CE93-61E6-4AC6-8E46-21ED896025DD}" sibTransId="{563A6382-D798-44A7-9B0A-D4CD07C1697F}"/>
    <dgm:cxn modelId="{031109D0-2451-428E-816D-F7425A9C313B}" type="presOf" srcId="{BB72593D-2B8B-4D58-A3A6-C462D6F3AEA7}" destId="{A2574BCC-6F3A-4A0C-BEBA-6DBB87980B47}" srcOrd="0" destOrd="0" presId="urn:microsoft.com/office/officeart/2005/8/layout/orgChart1"/>
    <dgm:cxn modelId="{EF167B44-244B-42F4-B345-93B544910867}" type="presParOf" srcId="{4F71B049-FA5E-4B95-A63B-722849D87D7C}" destId="{48B7B683-81F0-4936-A539-064C499EFE0A}" srcOrd="0" destOrd="0" presId="urn:microsoft.com/office/officeart/2005/8/layout/orgChart1"/>
    <dgm:cxn modelId="{9208B3DE-966A-4AAB-B8D4-CCECAF759782}" type="presParOf" srcId="{48B7B683-81F0-4936-A539-064C499EFE0A}" destId="{707345D3-928B-4129-8A1C-419B63EB8AB6}" srcOrd="0" destOrd="0" presId="urn:microsoft.com/office/officeart/2005/8/layout/orgChart1"/>
    <dgm:cxn modelId="{92BD7039-E715-40E9-86C3-B9652248E72A}" type="presParOf" srcId="{707345D3-928B-4129-8A1C-419B63EB8AB6}" destId="{5488A4D2-126A-456A-B988-6DC0C0ED1428}" srcOrd="0" destOrd="0" presId="urn:microsoft.com/office/officeart/2005/8/layout/orgChart1"/>
    <dgm:cxn modelId="{BAB2075A-7A39-4DED-876B-5B18496C24C4}" type="presParOf" srcId="{707345D3-928B-4129-8A1C-419B63EB8AB6}" destId="{4DB99A71-2135-486C-8E39-62C6E9087158}" srcOrd="1" destOrd="0" presId="urn:microsoft.com/office/officeart/2005/8/layout/orgChart1"/>
    <dgm:cxn modelId="{5F1E05EF-775B-4237-A458-C47000492002}" type="presParOf" srcId="{48B7B683-81F0-4936-A539-064C499EFE0A}" destId="{F135F404-5296-4A96-A885-913AE46FA040}" srcOrd="1" destOrd="0" presId="urn:microsoft.com/office/officeart/2005/8/layout/orgChart1"/>
    <dgm:cxn modelId="{9B2A6907-3579-4F0F-96BB-7652C558391E}" type="presParOf" srcId="{F135F404-5296-4A96-A885-913AE46FA040}" destId="{5D0F0C10-95E9-4CBE-A85D-D6B4BD95C8B3}" srcOrd="0" destOrd="0" presId="urn:microsoft.com/office/officeart/2005/8/layout/orgChart1"/>
    <dgm:cxn modelId="{3317F1FF-EA26-4FED-B7F8-AF2A21D982E7}" type="presParOf" srcId="{F135F404-5296-4A96-A885-913AE46FA040}" destId="{50142500-1B48-47D0-BE81-7DE726FE3253}" srcOrd="1" destOrd="0" presId="urn:microsoft.com/office/officeart/2005/8/layout/orgChart1"/>
    <dgm:cxn modelId="{84322D05-E934-4F39-A7CE-6D7F49A45444}" type="presParOf" srcId="{50142500-1B48-47D0-BE81-7DE726FE3253}" destId="{77CC4542-D9CD-4749-8CA9-639D311DE456}" srcOrd="0" destOrd="0" presId="urn:microsoft.com/office/officeart/2005/8/layout/orgChart1"/>
    <dgm:cxn modelId="{0B7DAFBA-7A3A-4F58-B837-A63186198E56}" type="presParOf" srcId="{77CC4542-D9CD-4749-8CA9-639D311DE456}" destId="{4440E2D4-D537-4322-87B1-04039CFFCE48}" srcOrd="0" destOrd="0" presId="urn:microsoft.com/office/officeart/2005/8/layout/orgChart1"/>
    <dgm:cxn modelId="{63D723AF-2B0C-40D8-AB97-142FCFE953B5}" type="presParOf" srcId="{77CC4542-D9CD-4749-8CA9-639D311DE456}" destId="{9C94E8FE-29B3-4BEB-B888-3B2BC38BDE40}" srcOrd="1" destOrd="0" presId="urn:microsoft.com/office/officeart/2005/8/layout/orgChart1"/>
    <dgm:cxn modelId="{4909CA0D-53F5-4D0D-8776-51CA7CB0E1E9}" type="presParOf" srcId="{50142500-1B48-47D0-BE81-7DE726FE3253}" destId="{D5F19F43-91CA-4818-8E35-7EDDEC3497FD}" srcOrd="1" destOrd="0" presId="urn:microsoft.com/office/officeart/2005/8/layout/orgChart1"/>
    <dgm:cxn modelId="{B133C9FE-65EC-4182-BF18-599FA94EC72E}" type="presParOf" srcId="{D5F19F43-91CA-4818-8E35-7EDDEC3497FD}" destId="{B86E6A67-F939-42C0-A29A-8A97ADDB088E}" srcOrd="0" destOrd="0" presId="urn:microsoft.com/office/officeart/2005/8/layout/orgChart1"/>
    <dgm:cxn modelId="{B71E671E-EB5B-418E-B940-4A2D485617AA}" type="presParOf" srcId="{D5F19F43-91CA-4818-8E35-7EDDEC3497FD}" destId="{1DEFCB46-A7C7-4DD9-8DB5-1193AD66F7E4}" srcOrd="1" destOrd="0" presId="urn:microsoft.com/office/officeart/2005/8/layout/orgChart1"/>
    <dgm:cxn modelId="{F4491E34-97C6-4B7E-A813-F25F6677EDC1}" type="presParOf" srcId="{1DEFCB46-A7C7-4DD9-8DB5-1193AD66F7E4}" destId="{1A521964-C817-49CD-B6BD-B597B1DCACEE}" srcOrd="0" destOrd="0" presId="urn:microsoft.com/office/officeart/2005/8/layout/orgChart1"/>
    <dgm:cxn modelId="{15AEB0D8-D420-4DE3-BBEF-A41A5808DBAC}" type="presParOf" srcId="{1A521964-C817-49CD-B6BD-B597B1DCACEE}" destId="{BAA3037C-0F4A-4E1F-9FB2-EADE8287AD94}" srcOrd="0" destOrd="0" presId="urn:microsoft.com/office/officeart/2005/8/layout/orgChart1"/>
    <dgm:cxn modelId="{7E446041-E436-4859-84B1-ACEB425298F3}" type="presParOf" srcId="{1A521964-C817-49CD-B6BD-B597B1DCACEE}" destId="{40ED606D-5147-4CA6-B40C-EF8536AEC791}" srcOrd="1" destOrd="0" presId="urn:microsoft.com/office/officeart/2005/8/layout/orgChart1"/>
    <dgm:cxn modelId="{579AA002-E7F5-4D65-B8E3-98BF60A737F6}" type="presParOf" srcId="{1DEFCB46-A7C7-4DD9-8DB5-1193AD66F7E4}" destId="{D2E9185A-BDBC-4184-9A35-A346DB002489}" srcOrd="1" destOrd="0" presId="urn:microsoft.com/office/officeart/2005/8/layout/orgChart1"/>
    <dgm:cxn modelId="{9E51E5A8-A0DE-46FD-9182-A8F97792FF20}" type="presParOf" srcId="{1DEFCB46-A7C7-4DD9-8DB5-1193AD66F7E4}" destId="{C4678E60-EA4B-4FE8-B921-5A21882B1660}" srcOrd="2" destOrd="0" presId="urn:microsoft.com/office/officeart/2005/8/layout/orgChart1"/>
    <dgm:cxn modelId="{3A7D8794-E133-44EF-859C-4E739D1D9F89}" type="presParOf" srcId="{50142500-1B48-47D0-BE81-7DE726FE3253}" destId="{38ACC685-A02B-4E90-9D4F-DFE153F0DB6E}" srcOrd="2" destOrd="0" presId="urn:microsoft.com/office/officeart/2005/8/layout/orgChart1"/>
    <dgm:cxn modelId="{968EB24E-9591-4AFC-955D-9A14A6674A4B}" type="presParOf" srcId="{F135F404-5296-4A96-A885-913AE46FA040}" destId="{112AEA3C-99A8-468F-B743-A012B9A856AE}" srcOrd="2" destOrd="0" presId="urn:microsoft.com/office/officeart/2005/8/layout/orgChart1"/>
    <dgm:cxn modelId="{0A1B738C-E2E2-448C-881A-D63C7BBD8FE2}" type="presParOf" srcId="{F135F404-5296-4A96-A885-913AE46FA040}" destId="{AD9781BB-DB7B-4053-9BC1-C8FB80C5477E}" srcOrd="3" destOrd="0" presId="urn:microsoft.com/office/officeart/2005/8/layout/orgChart1"/>
    <dgm:cxn modelId="{B7541870-51C5-4E98-BF35-E7B6F4468855}" type="presParOf" srcId="{AD9781BB-DB7B-4053-9BC1-C8FB80C5477E}" destId="{F1FE8117-505C-47D4-86FD-9DF3C11683D9}" srcOrd="0" destOrd="0" presId="urn:microsoft.com/office/officeart/2005/8/layout/orgChart1"/>
    <dgm:cxn modelId="{82B29520-16FA-4672-B7F7-54CE0F25482C}" type="presParOf" srcId="{F1FE8117-505C-47D4-86FD-9DF3C11683D9}" destId="{F8451E95-4D53-4334-BD8A-4EEDC00D7D1B}" srcOrd="0" destOrd="0" presId="urn:microsoft.com/office/officeart/2005/8/layout/orgChart1"/>
    <dgm:cxn modelId="{2457DB7C-EF8D-4C2D-9587-B5A5052F3B06}" type="presParOf" srcId="{F1FE8117-505C-47D4-86FD-9DF3C11683D9}" destId="{B6F09214-0F58-4AFA-9184-52E24944290A}" srcOrd="1" destOrd="0" presId="urn:microsoft.com/office/officeart/2005/8/layout/orgChart1"/>
    <dgm:cxn modelId="{43E7FA92-115A-4DE2-8572-B4524834565E}" type="presParOf" srcId="{AD9781BB-DB7B-4053-9BC1-C8FB80C5477E}" destId="{5D09082A-19CC-4879-B181-6817EA4B4017}" srcOrd="1" destOrd="0" presId="urn:microsoft.com/office/officeart/2005/8/layout/orgChart1"/>
    <dgm:cxn modelId="{AD997807-0400-46C7-9429-1ACDC5B71643}" type="presParOf" srcId="{5D09082A-19CC-4879-B181-6817EA4B4017}" destId="{EF422F19-CA0A-478A-91FD-5CB239507888}" srcOrd="0" destOrd="0" presId="urn:microsoft.com/office/officeart/2005/8/layout/orgChart1"/>
    <dgm:cxn modelId="{B840B30E-7DAB-4672-83D3-E03F245D477F}" type="presParOf" srcId="{5D09082A-19CC-4879-B181-6817EA4B4017}" destId="{BB272BE1-07CE-4D0E-B3E9-F4F6EB83D8B6}" srcOrd="1" destOrd="0" presId="urn:microsoft.com/office/officeart/2005/8/layout/orgChart1"/>
    <dgm:cxn modelId="{3E2BAABB-C467-41A1-8EC4-C779686B9785}" type="presParOf" srcId="{BB272BE1-07CE-4D0E-B3E9-F4F6EB83D8B6}" destId="{B21F21B4-1505-44ED-8672-9C9421564877}" srcOrd="0" destOrd="0" presId="urn:microsoft.com/office/officeart/2005/8/layout/orgChart1"/>
    <dgm:cxn modelId="{E33A36DD-907F-435B-BE37-74DFEF1F18EE}" type="presParOf" srcId="{B21F21B4-1505-44ED-8672-9C9421564877}" destId="{C5623D8D-3704-4A12-8977-FDFBF7CA8129}" srcOrd="0" destOrd="0" presId="urn:microsoft.com/office/officeart/2005/8/layout/orgChart1"/>
    <dgm:cxn modelId="{3E7A268F-D706-43EC-8F4A-5E77F0825EBE}" type="presParOf" srcId="{B21F21B4-1505-44ED-8672-9C9421564877}" destId="{3429FD56-2F68-4924-B839-E243FBAD6DFB}" srcOrd="1" destOrd="0" presId="urn:microsoft.com/office/officeart/2005/8/layout/orgChart1"/>
    <dgm:cxn modelId="{46D06AD7-F360-47D0-8698-86E10D5F6506}" type="presParOf" srcId="{BB272BE1-07CE-4D0E-B3E9-F4F6EB83D8B6}" destId="{2EB96183-DCBC-4D91-99E3-B137C720F8F7}" srcOrd="1" destOrd="0" presId="urn:microsoft.com/office/officeart/2005/8/layout/orgChart1"/>
    <dgm:cxn modelId="{1D17280B-8C6C-4989-B475-AB774D8D930A}" type="presParOf" srcId="{BB272BE1-07CE-4D0E-B3E9-F4F6EB83D8B6}" destId="{5CE9DD69-7E7C-465C-8D16-A095CC973EF8}" srcOrd="2" destOrd="0" presId="urn:microsoft.com/office/officeart/2005/8/layout/orgChart1"/>
    <dgm:cxn modelId="{E3B4D619-20F2-48E6-8EF7-9765E9E4B742}" type="presParOf" srcId="{AD9781BB-DB7B-4053-9BC1-C8FB80C5477E}" destId="{E087BBCD-9C0E-49D1-80BE-3CD4CC48B13C}" srcOrd="2" destOrd="0" presId="urn:microsoft.com/office/officeart/2005/8/layout/orgChart1"/>
    <dgm:cxn modelId="{0E19FD92-D17B-4775-9BFD-C44AED9E66C4}" type="presParOf" srcId="{F135F404-5296-4A96-A885-913AE46FA040}" destId="{3610AAE3-9F46-4B10-A92D-36A5D23D2A34}" srcOrd="4" destOrd="0" presId="urn:microsoft.com/office/officeart/2005/8/layout/orgChart1"/>
    <dgm:cxn modelId="{049CF1E8-759E-4306-B5A8-F13FF292BB11}" type="presParOf" srcId="{F135F404-5296-4A96-A885-913AE46FA040}" destId="{9ECF3FDE-E77C-45E1-A148-5A009C722F04}" srcOrd="5" destOrd="0" presId="urn:microsoft.com/office/officeart/2005/8/layout/orgChart1"/>
    <dgm:cxn modelId="{8693E61C-4850-40E1-A155-035ABDB9BE11}" type="presParOf" srcId="{9ECF3FDE-E77C-45E1-A148-5A009C722F04}" destId="{4B6E9621-D1D2-448A-9EF8-437AD1702410}" srcOrd="0" destOrd="0" presId="urn:microsoft.com/office/officeart/2005/8/layout/orgChart1"/>
    <dgm:cxn modelId="{3CA85619-05BF-4832-B0CB-5E1CB3B1E714}" type="presParOf" srcId="{4B6E9621-D1D2-448A-9EF8-437AD1702410}" destId="{A2574BCC-6F3A-4A0C-BEBA-6DBB87980B47}" srcOrd="0" destOrd="0" presId="urn:microsoft.com/office/officeart/2005/8/layout/orgChart1"/>
    <dgm:cxn modelId="{0CA4C494-E44A-47AF-85D6-8CA2D2C39C52}" type="presParOf" srcId="{4B6E9621-D1D2-448A-9EF8-437AD1702410}" destId="{6492C32A-3408-46D9-BFF9-E387E1838A80}" srcOrd="1" destOrd="0" presId="urn:microsoft.com/office/officeart/2005/8/layout/orgChart1"/>
    <dgm:cxn modelId="{671FBDBA-C796-47BE-8C5D-716A452A5FC4}" type="presParOf" srcId="{9ECF3FDE-E77C-45E1-A148-5A009C722F04}" destId="{4D80FE39-698C-4EE7-9B1F-086686E03EDB}" srcOrd="1" destOrd="0" presId="urn:microsoft.com/office/officeart/2005/8/layout/orgChart1"/>
    <dgm:cxn modelId="{E714101F-1882-48CE-AF4F-CE49F48C1824}" type="presParOf" srcId="{4D80FE39-698C-4EE7-9B1F-086686E03EDB}" destId="{973A3C8C-F6A0-4FBC-991D-F7F9AB3E616C}" srcOrd="0" destOrd="0" presId="urn:microsoft.com/office/officeart/2005/8/layout/orgChart1"/>
    <dgm:cxn modelId="{B2188431-B9CC-416F-9B6F-3272F464E58C}" type="presParOf" srcId="{4D80FE39-698C-4EE7-9B1F-086686E03EDB}" destId="{CBA4F115-49F4-4A65-942D-316EB0909A3E}" srcOrd="1" destOrd="0" presId="urn:microsoft.com/office/officeart/2005/8/layout/orgChart1"/>
    <dgm:cxn modelId="{0AC9858B-3022-4C67-994C-C0243242F0CA}" type="presParOf" srcId="{CBA4F115-49F4-4A65-942D-316EB0909A3E}" destId="{BC2DF658-AD8A-41E2-A38C-872497E7B926}" srcOrd="0" destOrd="0" presId="urn:microsoft.com/office/officeart/2005/8/layout/orgChart1"/>
    <dgm:cxn modelId="{B7200141-095B-4B79-9AD2-482B74A957DF}" type="presParOf" srcId="{BC2DF658-AD8A-41E2-A38C-872497E7B926}" destId="{B73B8BB9-6672-47B7-822B-50A65F61C794}" srcOrd="0" destOrd="0" presId="urn:microsoft.com/office/officeart/2005/8/layout/orgChart1"/>
    <dgm:cxn modelId="{DC976835-F21E-47EB-803B-4EF4F7C6DD0E}" type="presParOf" srcId="{BC2DF658-AD8A-41E2-A38C-872497E7B926}" destId="{31F69B1F-0C7F-4EC6-96D6-F44333E75C26}" srcOrd="1" destOrd="0" presId="urn:microsoft.com/office/officeart/2005/8/layout/orgChart1"/>
    <dgm:cxn modelId="{4CE5D324-4613-4C7D-A112-A68610D81EF9}" type="presParOf" srcId="{CBA4F115-49F4-4A65-942D-316EB0909A3E}" destId="{90928755-06F2-4FE8-9E0E-BE5B6C4AFD08}" srcOrd="1" destOrd="0" presId="urn:microsoft.com/office/officeart/2005/8/layout/orgChart1"/>
    <dgm:cxn modelId="{0F84A091-B7A6-4776-86EB-E6A3C442D178}" type="presParOf" srcId="{CBA4F115-49F4-4A65-942D-316EB0909A3E}" destId="{E1670384-AEAF-404B-BD58-F68F11D7E609}" srcOrd="2" destOrd="0" presId="urn:microsoft.com/office/officeart/2005/8/layout/orgChart1"/>
    <dgm:cxn modelId="{927BF526-AA9D-42CC-A864-5FFBF8D722A0}" type="presParOf" srcId="{9ECF3FDE-E77C-45E1-A148-5A009C722F04}" destId="{A6711998-27F9-44FD-B402-7C13CB7AC3E7}" srcOrd="2" destOrd="0" presId="urn:microsoft.com/office/officeart/2005/8/layout/orgChart1"/>
    <dgm:cxn modelId="{EAF246FD-07CC-4604-8474-F303235DF663}" type="presParOf" srcId="{F135F404-5296-4A96-A885-913AE46FA040}" destId="{1ED2DAFB-6ABD-454B-BC4B-48170B1082FF}" srcOrd="6" destOrd="0" presId="urn:microsoft.com/office/officeart/2005/8/layout/orgChart1"/>
    <dgm:cxn modelId="{2B883EB0-AA85-46BD-889F-CC38155E0BA0}" type="presParOf" srcId="{F135F404-5296-4A96-A885-913AE46FA040}" destId="{A2F10B9F-4AC3-4D71-9B71-AA1F06BC91A7}" srcOrd="7" destOrd="0" presId="urn:microsoft.com/office/officeart/2005/8/layout/orgChart1"/>
    <dgm:cxn modelId="{8ED4CCCB-870F-4EE7-BAAA-DDE02869C8C1}" type="presParOf" srcId="{A2F10B9F-4AC3-4D71-9B71-AA1F06BC91A7}" destId="{B4B2C69E-DE72-4349-998C-798B52455168}" srcOrd="0" destOrd="0" presId="urn:microsoft.com/office/officeart/2005/8/layout/orgChart1"/>
    <dgm:cxn modelId="{F36ACACE-A361-411B-BAFD-8625F7A2C0D3}" type="presParOf" srcId="{B4B2C69E-DE72-4349-998C-798B52455168}" destId="{15878644-B8DA-46DB-9723-D3BD977FB142}" srcOrd="0" destOrd="0" presId="urn:microsoft.com/office/officeart/2005/8/layout/orgChart1"/>
    <dgm:cxn modelId="{75301670-876F-4833-93CD-46CCD48DD7EA}" type="presParOf" srcId="{B4B2C69E-DE72-4349-998C-798B52455168}" destId="{80ADB4A6-8CB3-4A67-B37F-4D1F22A45F92}" srcOrd="1" destOrd="0" presId="urn:microsoft.com/office/officeart/2005/8/layout/orgChart1"/>
    <dgm:cxn modelId="{20CCF49A-EC99-4220-9C0B-916BEFBA3C37}" type="presParOf" srcId="{A2F10B9F-4AC3-4D71-9B71-AA1F06BC91A7}" destId="{A58C2053-8F15-4E1D-A607-172B649C32BC}" srcOrd="1" destOrd="0" presId="urn:microsoft.com/office/officeart/2005/8/layout/orgChart1"/>
    <dgm:cxn modelId="{2A78B4A2-70B6-4D48-991A-AF0617D31FE4}" type="presParOf" srcId="{A58C2053-8F15-4E1D-A607-172B649C32BC}" destId="{156E46C8-6B0E-43E1-9092-0F6E83318FE7}" srcOrd="0" destOrd="0" presId="urn:microsoft.com/office/officeart/2005/8/layout/orgChart1"/>
    <dgm:cxn modelId="{AB6DEF8E-9846-46E5-935C-7899A7BFE4D4}" type="presParOf" srcId="{A58C2053-8F15-4E1D-A607-172B649C32BC}" destId="{E2CC9A43-9333-4060-9A0A-12CEF8FC615D}" srcOrd="1" destOrd="0" presId="urn:microsoft.com/office/officeart/2005/8/layout/orgChart1"/>
    <dgm:cxn modelId="{10AAD4C4-26C9-4DF7-872E-80B95466B7A8}" type="presParOf" srcId="{E2CC9A43-9333-4060-9A0A-12CEF8FC615D}" destId="{493AAD5C-26C8-454E-AB95-E26692143CCA}" srcOrd="0" destOrd="0" presId="urn:microsoft.com/office/officeart/2005/8/layout/orgChart1"/>
    <dgm:cxn modelId="{5FDAFA02-6913-4CE2-AB29-3D2FF0117DBB}" type="presParOf" srcId="{493AAD5C-26C8-454E-AB95-E26692143CCA}" destId="{5806DA42-EB5E-437A-AF11-72184FF99339}" srcOrd="0" destOrd="0" presId="urn:microsoft.com/office/officeart/2005/8/layout/orgChart1"/>
    <dgm:cxn modelId="{F5BA0673-1CC1-494A-8064-F01897B97E95}" type="presParOf" srcId="{493AAD5C-26C8-454E-AB95-E26692143CCA}" destId="{8081E06C-3971-44A0-B523-EBCB6A2C94CE}" srcOrd="1" destOrd="0" presId="urn:microsoft.com/office/officeart/2005/8/layout/orgChart1"/>
    <dgm:cxn modelId="{DD7374A1-9E8C-4991-AF73-D58F00A8243D}" type="presParOf" srcId="{E2CC9A43-9333-4060-9A0A-12CEF8FC615D}" destId="{7C8C2ABD-87FC-4D52-BCD8-54AC463635EA}" srcOrd="1" destOrd="0" presId="urn:microsoft.com/office/officeart/2005/8/layout/orgChart1"/>
    <dgm:cxn modelId="{444197F4-FD8E-45BE-BCA5-96DA70356CBA}" type="presParOf" srcId="{E2CC9A43-9333-4060-9A0A-12CEF8FC615D}" destId="{76CDBB08-0ED6-42BD-8F6D-144ABA71B302}" srcOrd="2" destOrd="0" presId="urn:microsoft.com/office/officeart/2005/8/layout/orgChart1"/>
    <dgm:cxn modelId="{1304C815-53FD-4ABE-BC40-6BCA8CB559AE}" type="presParOf" srcId="{A2F10B9F-4AC3-4D71-9B71-AA1F06BC91A7}" destId="{95706CC3-B763-4D24-ABEB-C211C0BBDD7F}" srcOrd="2" destOrd="0" presId="urn:microsoft.com/office/officeart/2005/8/layout/orgChart1"/>
    <dgm:cxn modelId="{960121B7-A85D-4A5F-8DD9-F55A559E412B}" type="presParOf" srcId="{48B7B683-81F0-4936-A539-064C499EFE0A}" destId="{5B46A5D4-DBBD-45D2-8626-D0DE765810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820F96-0A76-4FF3-81E0-E3B5474A7BD8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3F98153-CC80-4B68-9CF7-0EF0769C2E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Brigitte Randall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Professor of German</a:t>
          </a:r>
        </a:p>
      </dgm:t>
    </dgm:pt>
    <dgm:pt modelId="{8856434C-6912-4AA0-9042-B31AB3851F86}" type="sibTrans" cxnId="{5DC294DD-5FA3-4611-8722-839A7F86BCDC}">
      <dgm:prSet/>
      <dgm:spPr/>
      <dgm:t>
        <a:bodyPr/>
        <a:lstStyle/>
        <a:p>
          <a:endParaRPr lang="en-US" sz="700"/>
        </a:p>
      </dgm:t>
    </dgm:pt>
    <dgm:pt modelId="{C50C62EA-5875-441B-A926-5D3319488180}" type="parTrans" cxnId="{5DC294DD-5FA3-4611-8722-839A7F86BCDC}">
      <dgm:prSet/>
      <dgm:spPr/>
      <dgm:t>
        <a:bodyPr/>
        <a:lstStyle/>
        <a:p>
          <a:endParaRPr lang="en-US" sz="700"/>
        </a:p>
      </dgm:t>
    </dgm:pt>
    <dgm:pt modelId="{2EC969E7-FEDE-47AF-968F-0BF57F7BAB28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Deborah Whistler</a:t>
          </a:r>
        </a:p>
        <a:p>
          <a:r>
            <a:rPr lang="en-US" sz="800" dirty="0" smtClean="0"/>
            <a:t>Professor of Art</a:t>
          </a:r>
          <a:endParaRPr lang="en-US" sz="800" dirty="0"/>
        </a:p>
      </dgm:t>
    </dgm:pt>
    <dgm:pt modelId="{7347A18A-189B-435F-BB2D-4EB36827BC16}" type="parTrans" cxnId="{D5A2151A-525C-4301-B571-6F4A13365D1D}">
      <dgm:prSet/>
      <dgm:spPr/>
      <dgm:t>
        <a:bodyPr/>
        <a:lstStyle/>
        <a:p>
          <a:endParaRPr lang="en-US"/>
        </a:p>
      </dgm:t>
    </dgm:pt>
    <dgm:pt modelId="{6F5807E7-6366-4995-9648-71D4F1759244}" type="sibTrans" cxnId="{D5A2151A-525C-4301-B571-6F4A13365D1D}">
      <dgm:prSet/>
      <dgm:spPr/>
      <dgm:t>
        <a:bodyPr/>
        <a:lstStyle/>
        <a:p>
          <a:endParaRPr lang="en-US"/>
        </a:p>
      </dgm:t>
    </dgm:pt>
    <dgm:pt modelId="{9BB0A734-A030-4F86-BB87-B152F015AD7E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Paul Battles 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37ED5477-DA2C-4F5B-9005-BE04A862FECE}" type="parTrans" cxnId="{13CBCBEA-A8ED-473C-B4A5-B48F421D3009}">
      <dgm:prSet/>
      <dgm:spPr/>
      <dgm:t>
        <a:bodyPr/>
        <a:lstStyle/>
        <a:p>
          <a:endParaRPr lang="en-US"/>
        </a:p>
      </dgm:t>
    </dgm:pt>
    <dgm:pt modelId="{79BB455F-079C-44DD-A4E0-EF914975CEB7}" type="sibTrans" cxnId="{13CBCBEA-A8ED-473C-B4A5-B48F421D3009}">
      <dgm:prSet/>
      <dgm:spPr/>
      <dgm:t>
        <a:bodyPr/>
        <a:lstStyle/>
        <a:p>
          <a:endParaRPr lang="en-US"/>
        </a:p>
      </dgm:t>
    </dgm:pt>
    <dgm:pt modelId="{4D515633-93AD-42D0-9528-DE2264607925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Susanne Taylor</a:t>
          </a:r>
        </a:p>
        <a:p>
          <a:r>
            <a:rPr lang="en-US" sz="800" dirty="0" smtClean="0"/>
            <a:t>Assoc. Professor of German</a:t>
          </a:r>
          <a:endParaRPr lang="en-US" sz="800" dirty="0"/>
        </a:p>
      </dgm:t>
    </dgm:pt>
    <dgm:pt modelId="{23D98BF0-6074-4FFF-85C1-F755DB2869DC}" type="parTrans" cxnId="{D4813239-96E6-49DA-B2F2-F30A65D7C6AB}">
      <dgm:prSet/>
      <dgm:spPr/>
      <dgm:t>
        <a:bodyPr/>
        <a:lstStyle/>
        <a:p>
          <a:endParaRPr lang="en-US"/>
        </a:p>
      </dgm:t>
    </dgm:pt>
    <dgm:pt modelId="{FD1AFB4B-7D9B-4772-B420-405503C9879A}" type="sibTrans" cxnId="{D4813239-96E6-49DA-B2F2-F30A65D7C6AB}">
      <dgm:prSet/>
      <dgm:spPr/>
      <dgm:t>
        <a:bodyPr/>
        <a:lstStyle/>
        <a:p>
          <a:endParaRPr lang="en-US"/>
        </a:p>
      </dgm:t>
    </dgm:pt>
    <dgm:pt modelId="{F2B26F28-E822-4E71-A4A3-3BE2A64CB91E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Jim Stark</a:t>
          </a:r>
        </a:p>
        <a:p>
          <a:r>
            <a:rPr lang="en-US" sz="800" dirty="0" smtClean="0"/>
            <a:t>Professor of Theatre</a:t>
          </a:r>
          <a:endParaRPr lang="en-US" sz="800" dirty="0"/>
        </a:p>
      </dgm:t>
    </dgm:pt>
    <dgm:pt modelId="{DD65489C-8C1A-47C5-BC16-80BF8C174F61}" type="parTrans" cxnId="{A1C68394-A4FC-4B5B-B225-F2A538475CAA}">
      <dgm:prSet/>
      <dgm:spPr/>
      <dgm:t>
        <a:bodyPr/>
        <a:lstStyle/>
        <a:p>
          <a:endParaRPr lang="en-US"/>
        </a:p>
      </dgm:t>
    </dgm:pt>
    <dgm:pt modelId="{F791C621-AFDC-4863-AA65-71411F22F4C6}" type="sibTrans" cxnId="{A1C68394-A4FC-4B5B-B225-F2A538475CAA}">
      <dgm:prSet/>
      <dgm:spPr/>
      <dgm:t>
        <a:bodyPr/>
        <a:lstStyle/>
        <a:p>
          <a:endParaRPr lang="en-US"/>
        </a:p>
      </dgm:t>
    </dgm:pt>
    <dgm:pt modelId="{68AE334C-5547-4413-9A6D-D147A359D9E9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Kimm Hollis</a:t>
          </a:r>
        </a:p>
        <a:p>
          <a:r>
            <a:rPr lang="en-US" sz="800" dirty="0" smtClean="0"/>
            <a:t>Professor of Music</a:t>
          </a:r>
          <a:endParaRPr lang="en-US" sz="800" dirty="0"/>
        </a:p>
      </dgm:t>
    </dgm:pt>
    <dgm:pt modelId="{D304758C-A691-49EC-97F4-6AFC06450D0C}" type="parTrans" cxnId="{CFA29EFA-7D34-4EED-95A2-63E81A42088C}">
      <dgm:prSet/>
      <dgm:spPr/>
      <dgm:t>
        <a:bodyPr/>
        <a:lstStyle/>
        <a:p>
          <a:endParaRPr lang="en-US"/>
        </a:p>
      </dgm:t>
    </dgm:pt>
    <dgm:pt modelId="{32B69F70-E2CA-48B0-A3AD-227E2818147A}" type="sibTrans" cxnId="{CFA29EFA-7D34-4EED-95A2-63E81A42088C}">
      <dgm:prSet/>
      <dgm:spPr/>
      <dgm:t>
        <a:bodyPr/>
        <a:lstStyle/>
        <a:p>
          <a:endParaRPr lang="en-US"/>
        </a:p>
      </dgm:t>
    </dgm:pt>
    <dgm:pt modelId="{119A21EA-D069-4BBF-ADA7-F41E5658E46A}">
      <dgm:prSet custT="1"/>
      <dgm:spPr/>
      <dgm:t>
        <a:bodyPr/>
        <a:lstStyle/>
        <a:p>
          <a:r>
            <a:rPr lang="en-US" sz="800" dirty="0" smtClean="0"/>
            <a:t>John Martin</a:t>
          </a:r>
        </a:p>
        <a:p>
          <a:r>
            <a:rPr lang="en-US" sz="800" dirty="0" smtClean="0"/>
            <a:t>Professor of Art</a:t>
          </a:r>
          <a:endParaRPr lang="en-US" sz="800" dirty="0"/>
        </a:p>
      </dgm:t>
    </dgm:pt>
    <dgm:pt modelId="{1D4C5967-A16B-482B-A9EC-CDD0D9734DCD}" type="parTrans" cxnId="{FB95845F-8A44-4DF4-9048-22DE843BCCDA}">
      <dgm:prSet/>
      <dgm:spPr/>
      <dgm:t>
        <a:bodyPr/>
        <a:lstStyle/>
        <a:p>
          <a:endParaRPr lang="en-US"/>
        </a:p>
      </dgm:t>
    </dgm:pt>
    <dgm:pt modelId="{99A0ADFC-EC1F-4272-BFC8-D5F92DCC194A}" type="sibTrans" cxnId="{FB95845F-8A44-4DF4-9048-22DE843BCCDA}">
      <dgm:prSet/>
      <dgm:spPr/>
      <dgm:t>
        <a:bodyPr/>
        <a:lstStyle/>
        <a:p>
          <a:endParaRPr lang="en-US"/>
        </a:p>
      </dgm:t>
    </dgm:pt>
    <dgm:pt modelId="{B6C094FF-C1C6-47ED-92F4-054F83B4734B}">
      <dgm:prSet custT="1"/>
      <dgm:spPr/>
      <dgm:t>
        <a:bodyPr/>
        <a:lstStyle/>
        <a:p>
          <a:r>
            <a:rPr lang="en-US" sz="800" dirty="0" smtClean="0"/>
            <a:t>Leticia Bajuyo</a:t>
          </a:r>
        </a:p>
        <a:p>
          <a:r>
            <a:rPr lang="en-US" sz="800" dirty="0" smtClean="0"/>
            <a:t>Assoc. Professor of Art</a:t>
          </a:r>
          <a:endParaRPr lang="en-US" sz="800" dirty="0"/>
        </a:p>
      </dgm:t>
    </dgm:pt>
    <dgm:pt modelId="{BC7F85E9-743D-4E11-86EB-DC486DD6FE52}" type="parTrans" cxnId="{70072964-1EF2-473F-9BDA-4998ACAB7D0E}">
      <dgm:prSet/>
      <dgm:spPr/>
      <dgm:t>
        <a:bodyPr/>
        <a:lstStyle/>
        <a:p>
          <a:endParaRPr lang="en-US"/>
        </a:p>
      </dgm:t>
    </dgm:pt>
    <dgm:pt modelId="{18C767C5-F635-4DCE-87CE-68E3E5CD846C}" type="sibTrans" cxnId="{70072964-1EF2-473F-9BDA-4998ACAB7D0E}">
      <dgm:prSet/>
      <dgm:spPr/>
      <dgm:t>
        <a:bodyPr/>
        <a:lstStyle/>
        <a:p>
          <a:endParaRPr lang="en-US"/>
        </a:p>
      </dgm:t>
    </dgm:pt>
    <dgm:pt modelId="{148545F8-DC04-4B9D-B33F-FF37EDD06C1C}">
      <dgm:prSet custT="1"/>
      <dgm:spPr/>
      <dgm:t>
        <a:bodyPr/>
        <a:lstStyle/>
        <a:p>
          <a:r>
            <a:rPr lang="en-US" sz="800" dirty="0" smtClean="0"/>
            <a:t>Jonathan Smith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5F8D4249-D860-4C2B-A1E9-C6A46CA80E27}" type="parTrans" cxnId="{B5FB2CF9-3AF2-49DD-99DE-3E374CC5E473}">
      <dgm:prSet/>
      <dgm:spPr/>
      <dgm:t>
        <a:bodyPr/>
        <a:lstStyle/>
        <a:p>
          <a:endParaRPr lang="en-US"/>
        </a:p>
      </dgm:t>
    </dgm:pt>
    <dgm:pt modelId="{DC49E4FC-1E37-4B12-8D27-397B4C8AF610}" type="sibTrans" cxnId="{B5FB2CF9-3AF2-49DD-99DE-3E374CC5E473}">
      <dgm:prSet/>
      <dgm:spPr/>
      <dgm:t>
        <a:bodyPr/>
        <a:lstStyle/>
        <a:p>
          <a:endParaRPr lang="en-US"/>
        </a:p>
      </dgm:t>
    </dgm:pt>
    <dgm:pt modelId="{301C4ADF-6B33-4665-92B5-A1CAF621ADB5}">
      <dgm:prSet custT="1"/>
      <dgm:spPr/>
      <dgm:t>
        <a:bodyPr/>
        <a:lstStyle/>
        <a:p>
          <a:r>
            <a:rPr lang="en-US" sz="800" dirty="0" smtClean="0"/>
            <a:t>Margot Tomsen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DA320C58-1328-4830-A350-6C9BB9B65568}" type="parTrans" cxnId="{ABDE283E-C400-4666-9BB7-216604D87288}">
      <dgm:prSet/>
      <dgm:spPr/>
      <dgm:t>
        <a:bodyPr/>
        <a:lstStyle/>
        <a:p>
          <a:endParaRPr lang="en-US"/>
        </a:p>
      </dgm:t>
    </dgm:pt>
    <dgm:pt modelId="{9E6C1CB6-11A3-4F2F-804C-554719DDFD04}" type="sibTrans" cxnId="{ABDE283E-C400-4666-9BB7-216604D87288}">
      <dgm:prSet/>
      <dgm:spPr/>
      <dgm:t>
        <a:bodyPr/>
        <a:lstStyle/>
        <a:p>
          <a:endParaRPr lang="en-US"/>
        </a:p>
      </dgm:t>
    </dgm:pt>
    <dgm:pt modelId="{8B13DCE4-1995-4F2F-A66F-D3B741C88595}">
      <dgm:prSet custT="1"/>
      <dgm:spPr/>
      <dgm:t>
        <a:bodyPr/>
        <a:lstStyle/>
        <a:p>
          <a:r>
            <a:rPr lang="en-US" sz="800" dirty="0" smtClean="0"/>
            <a:t>Dee Goertz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95868F60-2254-41C1-8BD8-C00A75149617}" type="parTrans" cxnId="{606B3121-A199-43AA-A71A-81AAA4961ECB}">
      <dgm:prSet/>
      <dgm:spPr/>
      <dgm:t>
        <a:bodyPr/>
        <a:lstStyle/>
        <a:p>
          <a:endParaRPr lang="en-US"/>
        </a:p>
      </dgm:t>
    </dgm:pt>
    <dgm:pt modelId="{7033E176-94EB-45DF-A4E5-FC2D1AE3BFD2}" type="sibTrans" cxnId="{606B3121-A199-43AA-A71A-81AAA4961ECB}">
      <dgm:prSet/>
      <dgm:spPr/>
      <dgm:t>
        <a:bodyPr/>
        <a:lstStyle/>
        <a:p>
          <a:endParaRPr lang="en-US"/>
        </a:p>
      </dgm:t>
    </dgm:pt>
    <dgm:pt modelId="{7A2AA267-BF5E-4C95-B148-9D7E587BF014}">
      <dgm:prSet custT="1"/>
      <dgm:spPr/>
      <dgm:t>
        <a:bodyPr/>
        <a:lstStyle/>
        <a:p>
          <a:r>
            <a:rPr lang="en-US" sz="800" dirty="0" smtClean="0"/>
            <a:t>Kathy Barbour 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75417670-B0D9-4FD0-A8F3-67C41586E4F1}" type="parTrans" cxnId="{6B7BEBC9-9CCA-42B6-B7AB-C336B9038FC9}">
      <dgm:prSet/>
      <dgm:spPr/>
      <dgm:t>
        <a:bodyPr/>
        <a:lstStyle/>
        <a:p>
          <a:endParaRPr lang="en-US"/>
        </a:p>
      </dgm:t>
    </dgm:pt>
    <dgm:pt modelId="{B5098649-D223-4DD2-883B-4A7313125FF2}" type="sibTrans" cxnId="{6B7BEBC9-9CCA-42B6-B7AB-C336B9038FC9}">
      <dgm:prSet/>
      <dgm:spPr/>
      <dgm:t>
        <a:bodyPr/>
        <a:lstStyle/>
        <a:p>
          <a:endParaRPr lang="en-US"/>
        </a:p>
      </dgm:t>
    </dgm:pt>
    <dgm:pt modelId="{C4F3CDA2-4545-48E6-BE6E-AA63441C6E01}">
      <dgm:prSet custT="1"/>
      <dgm:spPr/>
      <dgm:t>
        <a:bodyPr/>
        <a:lstStyle/>
        <a:p>
          <a:r>
            <a:rPr lang="en-US" sz="800" dirty="0" smtClean="0"/>
            <a:t>Melissa Eden</a:t>
          </a:r>
        </a:p>
        <a:p>
          <a:r>
            <a:rPr lang="en-US" sz="800" dirty="0" smtClean="0"/>
            <a:t>Professor of English</a:t>
          </a:r>
          <a:endParaRPr lang="en-US" sz="800" dirty="0"/>
        </a:p>
      </dgm:t>
    </dgm:pt>
    <dgm:pt modelId="{9073FBE2-6A81-4DD7-9B42-5E719B7A8179}" type="parTrans" cxnId="{48441238-9B57-48EE-948D-0AE6236E942D}">
      <dgm:prSet/>
      <dgm:spPr/>
      <dgm:t>
        <a:bodyPr/>
        <a:lstStyle/>
        <a:p>
          <a:endParaRPr lang="en-US"/>
        </a:p>
      </dgm:t>
    </dgm:pt>
    <dgm:pt modelId="{EE593435-C4C4-4B1B-B35F-C95C535C435F}" type="sibTrans" cxnId="{48441238-9B57-48EE-948D-0AE6236E942D}">
      <dgm:prSet/>
      <dgm:spPr/>
      <dgm:t>
        <a:bodyPr/>
        <a:lstStyle/>
        <a:p>
          <a:endParaRPr lang="en-US"/>
        </a:p>
      </dgm:t>
    </dgm:pt>
    <dgm:pt modelId="{BC3578DF-FCAC-4713-9DFD-028D0B4091A2}">
      <dgm:prSet custT="1"/>
      <dgm:spPr/>
      <dgm:t>
        <a:bodyPr/>
        <a:lstStyle/>
        <a:p>
          <a:r>
            <a:rPr lang="en-US" sz="800" dirty="0" smtClean="0"/>
            <a:t>Dominique Battles</a:t>
          </a:r>
        </a:p>
        <a:p>
          <a:r>
            <a:rPr lang="en-US" sz="800" dirty="0" smtClean="0"/>
            <a:t>Assoc. Professor of English</a:t>
          </a:r>
          <a:endParaRPr lang="en-US" sz="800" dirty="0"/>
        </a:p>
      </dgm:t>
    </dgm:pt>
    <dgm:pt modelId="{2A794D33-DE9E-407D-A562-4E36A69A269C}" type="parTrans" cxnId="{DBAC6117-3F7C-4327-95A7-882E90FF9C7A}">
      <dgm:prSet/>
      <dgm:spPr/>
      <dgm:t>
        <a:bodyPr/>
        <a:lstStyle/>
        <a:p>
          <a:endParaRPr lang="en-US"/>
        </a:p>
      </dgm:t>
    </dgm:pt>
    <dgm:pt modelId="{B711A766-8E9A-4021-BF15-4035F68798EF}" type="sibTrans" cxnId="{DBAC6117-3F7C-4327-95A7-882E90FF9C7A}">
      <dgm:prSet/>
      <dgm:spPr/>
      <dgm:t>
        <a:bodyPr/>
        <a:lstStyle/>
        <a:p>
          <a:endParaRPr lang="en-US"/>
        </a:p>
      </dgm:t>
    </dgm:pt>
    <dgm:pt modelId="{EC41C49B-B693-4D80-A21E-72F14802178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Ursula Appelt</a:t>
          </a:r>
        </a:p>
        <a:p>
          <a:r>
            <a:rPr lang="en-US" sz="800" dirty="0" smtClean="0"/>
            <a:t>Asst. Professor of English</a:t>
          </a:r>
          <a:endParaRPr lang="en-US" sz="800" dirty="0"/>
        </a:p>
      </dgm:t>
    </dgm:pt>
    <dgm:pt modelId="{AEA54E56-6985-457E-AE7D-66F475B447E7}" type="parTrans" cxnId="{F7888355-407F-487D-BD04-3691796EA704}">
      <dgm:prSet/>
      <dgm:spPr/>
      <dgm:t>
        <a:bodyPr/>
        <a:lstStyle/>
        <a:p>
          <a:endParaRPr lang="en-US"/>
        </a:p>
      </dgm:t>
    </dgm:pt>
    <dgm:pt modelId="{6FA5E0DA-F4C6-4445-868C-1F56824F0B9C}" type="sibTrans" cxnId="{F7888355-407F-487D-BD04-3691796EA704}">
      <dgm:prSet/>
      <dgm:spPr/>
      <dgm:t>
        <a:bodyPr/>
        <a:lstStyle/>
        <a:p>
          <a:endParaRPr lang="en-US"/>
        </a:p>
      </dgm:t>
    </dgm:pt>
    <dgm:pt modelId="{DC9FEB15-914D-411C-B369-25EFC53A5ED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Ken Prince</a:t>
          </a:r>
        </a:p>
        <a:p>
          <a:r>
            <a:rPr lang="en-US" sz="800" dirty="0" smtClean="0"/>
            <a:t>Asst. Professor of English</a:t>
          </a:r>
          <a:endParaRPr lang="en-US" sz="800" dirty="0"/>
        </a:p>
      </dgm:t>
    </dgm:pt>
    <dgm:pt modelId="{381CD876-7673-419D-A81B-F28826A87AA1}" type="parTrans" cxnId="{6DE8FAB0-8E05-4214-99BE-5D1D1BB3B276}">
      <dgm:prSet/>
      <dgm:spPr/>
      <dgm:t>
        <a:bodyPr/>
        <a:lstStyle/>
        <a:p>
          <a:endParaRPr lang="en-US"/>
        </a:p>
      </dgm:t>
    </dgm:pt>
    <dgm:pt modelId="{01ED67D0-077F-4218-BED3-CFEE8F02BEF1}" type="sibTrans" cxnId="{6DE8FAB0-8E05-4214-99BE-5D1D1BB3B276}">
      <dgm:prSet/>
      <dgm:spPr/>
      <dgm:t>
        <a:bodyPr/>
        <a:lstStyle/>
        <a:p>
          <a:endParaRPr lang="en-US"/>
        </a:p>
      </dgm:t>
    </dgm:pt>
    <dgm:pt modelId="{EE9EF525-5881-4208-8DAB-4018FB5A356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Kay Stokes</a:t>
          </a:r>
        </a:p>
        <a:p>
          <a:r>
            <a:rPr lang="en-US" sz="800" dirty="0" smtClean="0"/>
            <a:t>Asst. Professor of English</a:t>
          </a:r>
          <a:endParaRPr lang="en-US" sz="800" dirty="0"/>
        </a:p>
      </dgm:t>
    </dgm:pt>
    <dgm:pt modelId="{FE1FA332-9DFA-4509-9E7B-2919EF0B88E6}" type="parTrans" cxnId="{170049B3-BA9A-49D5-B204-9F74729EC562}">
      <dgm:prSet/>
      <dgm:spPr/>
      <dgm:t>
        <a:bodyPr/>
        <a:lstStyle/>
        <a:p>
          <a:endParaRPr lang="en-US"/>
        </a:p>
      </dgm:t>
    </dgm:pt>
    <dgm:pt modelId="{3DCA2D0B-72CF-4F7C-9775-CE6BDCAB1443}" type="sibTrans" cxnId="{170049B3-BA9A-49D5-B204-9F74729EC562}">
      <dgm:prSet/>
      <dgm:spPr/>
      <dgm:t>
        <a:bodyPr/>
        <a:lstStyle/>
        <a:p>
          <a:endParaRPr lang="en-US"/>
        </a:p>
      </dgm:t>
    </dgm:pt>
    <dgm:pt modelId="{06A01302-3388-4DD8-AEE5-F4E2A99D1819}">
      <dgm:prSet custT="1"/>
      <dgm:spPr/>
      <dgm:t>
        <a:bodyPr/>
        <a:lstStyle/>
        <a:p>
          <a:r>
            <a:rPr lang="en-US" sz="800" dirty="0" smtClean="0"/>
            <a:t>Celia Dollmeyer</a:t>
          </a:r>
        </a:p>
        <a:p>
          <a:r>
            <a:rPr lang="en-US" sz="800" dirty="0" smtClean="0"/>
            <a:t>Professor of Spanish</a:t>
          </a:r>
          <a:endParaRPr lang="en-US" sz="800" dirty="0"/>
        </a:p>
      </dgm:t>
    </dgm:pt>
    <dgm:pt modelId="{66AE4B8A-3778-4EA3-9358-CB012680F10A}" type="parTrans" cxnId="{F818B5A2-C322-42DC-B7CD-9413EBEEB34F}">
      <dgm:prSet/>
      <dgm:spPr/>
      <dgm:t>
        <a:bodyPr/>
        <a:lstStyle/>
        <a:p>
          <a:endParaRPr lang="en-US"/>
        </a:p>
      </dgm:t>
    </dgm:pt>
    <dgm:pt modelId="{44B46F69-4583-4D72-8484-1BCE869D5F9A}" type="sibTrans" cxnId="{F818B5A2-C322-42DC-B7CD-9413EBEEB34F}">
      <dgm:prSet/>
      <dgm:spPr/>
      <dgm:t>
        <a:bodyPr/>
        <a:lstStyle/>
        <a:p>
          <a:endParaRPr lang="en-US"/>
        </a:p>
      </dgm:t>
    </dgm:pt>
    <dgm:pt modelId="{A814521B-AC20-42A0-93C9-891811565AD4}">
      <dgm:prSet custT="1"/>
      <dgm:spPr/>
      <dgm:t>
        <a:bodyPr/>
        <a:lstStyle/>
        <a:p>
          <a:r>
            <a:rPr lang="en-US" sz="800" dirty="0" smtClean="0"/>
            <a:t>Jose Reyes</a:t>
          </a:r>
        </a:p>
        <a:p>
          <a:r>
            <a:rPr lang="en-US" sz="800" dirty="0" smtClean="0"/>
            <a:t>Professor of Spanish</a:t>
          </a:r>
          <a:endParaRPr lang="en-US" sz="800" dirty="0"/>
        </a:p>
      </dgm:t>
    </dgm:pt>
    <dgm:pt modelId="{E791D2D5-D7EE-4C0B-A337-20E3897D2D33}" type="parTrans" cxnId="{2C23FF53-4B87-41C1-AE73-11C901866CD2}">
      <dgm:prSet/>
      <dgm:spPr/>
      <dgm:t>
        <a:bodyPr/>
        <a:lstStyle/>
        <a:p>
          <a:endParaRPr lang="en-US"/>
        </a:p>
      </dgm:t>
    </dgm:pt>
    <dgm:pt modelId="{54613DDB-891A-4A88-ACEC-E29B0734C668}" type="sibTrans" cxnId="{2C23FF53-4B87-41C1-AE73-11C901866CD2}">
      <dgm:prSet/>
      <dgm:spPr/>
      <dgm:t>
        <a:bodyPr/>
        <a:lstStyle/>
        <a:p>
          <a:endParaRPr lang="en-US"/>
        </a:p>
      </dgm:t>
    </dgm:pt>
    <dgm:pt modelId="{C9C1A47B-5F1A-4D16-9EAE-508CBC0D82A3}">
      <dgm:prSet custT="1"/>
      <dgm:spPr/>
      <dgm:t>
        <a:bodyPr/>
        <a:lstStyle/>
        <a:p>
          <a:r>
            <a:rPr lang="en-US" sz="800" dirty="0" smtClean="0"/>
            <a:t>Ann Kirkland</a:t>
          </a:r>
        </a:p>
        <a:p>
          <a:r>
            <a:rPr lang="en-US" sz="800" dirty="0" smtClean="0"/>
            <a:t>Professor of French</a:t>
          </a:r>
          <a:endParaRPr lang="en-US" sz="800" dirty="0"/>
        </a:p>
      </dgm:t>
    </dgm:pt>
    <dgm:pt modelId="{10F9550A-8374-434E-A6A0-E2850D89ADAE}" type="parTrans" cxnId="{6CD45AE0-83FD-4F94-8193-D5D3CCAD6FBA}">
      <dgm:prSet/>
      <dgm:spPr/>
      <dgm:t>
        <a:bodyPr/>
        <a:lstStyle/>
        <a:p>
          <a:endParaRPr lang="en-US"/>
        </a:p>
      </dgm:t>
    </dgm:pt>
    <dgm:pt modelId="{74D28F95-D161-47B3-8617-930EED848A9A}" type="sibTrans" cxnId="{6CD45AE0-83FD-4F94-8193-D5D3CCAD6FBA}">
      <dgm:prSet/>
      <dgm:spPr/>
      <dgm:t>
        <a:bodyPr/>
        <a:lstStyle/>
        <a:p>
          <a:endParaRPr lang="en-US"/>
        </a:p>
      </dgm:t>
    </dgm:pt>
    <dgm:pt modelId="{DC5E8963-5752-4B07-80A9-93BF26851266}">
      <dgm:prSet custT="1"/>
      <dgm:spPr/>
      <dgm:t>
        <a:bodyPr/>
        <a:lstStyle/>
        <a:p>
          <a:r>
            <a:rPr lang="en-US" sz="800" dirty="0" smtClean="0"/>
            <a:t>Miryam Criado</a:t>
          </a:r>
        </a:p>
        <a:p>
          <a:r>
            <a:rPr lang="en-US" sz="800" dirty="0" smtClean="0"/>
            <a:t>Professor of Spanish</a:t>
          </a:r>
          <a:endParaRPr lang="en-US" sz="800" dirty="0"/>
        </a:p>
      </dgm:t>
    </dgm:pt>
    <dgm:pt modelId="{F28AFF5D-EE98-4A0E-9700-7D97FB78C1DC}" type="parTrans" cxnId="{E0A057FE-9D87-4553-B793-8D66236D8223}">
      <dgm:prSet/>
      <dgm:spPr/>
      <dgm:t>
        <a:bodyPr/>
        <a:lstStyle/>
        <a:p>
          <a:endParaRPr lang="en-US"/>
        </a:p>
      </dgm:t>
    </dgm:pt>
    <dgm:pt modelId="{B6F96C37-9C0F-4D45-93C3-612E19930C4F}" type="sibTrans" cxnId="{E0A057FE-9D87-4553-B793-8D66236D8223}">
      <dgm:prSet/>
      <dgm:spPr/>
      <dgm:t>
        <a:bodyPr/>
        <a:lstStyle/>
        <a:p>
          <a:endParaRPr lang="en-US"/>
        </a:p>
      </dgm:t>
    </dgm:pt>
    <dgm:pt modelId="{81552439-0BA1-4D09-A7D9-9872356C8FD3}">
      <dgm:prSet custT="1"/>
      <dgm:spPr/>
      <dgm:t>
        <a:bodyPr/>
        <a:lstStyle/>
        <a:p>
          <a:r>
            <a:rPr lang="en-US" sz="800" dirty="0" smtClean="0"/>
            <a:t>Eduardo Santa Cruz</a:t>
          </a:r>
        </a:p>
        <a:p>
          <a:r>
            <a:rPr lang="en-US" sz="800" dirty="0" smtClean="0"/>
            <a:t>Professor of Spanish</a:t>
          </a:r>
          <a:endParaRPr lang="en-US" sz="800" dirty="0"/>
        </a:p>
      </dgm:t>
    </dgm:pt>
    <dgm:pt modelId="{D9B4F0CB-0D0F-4A6C-9C9A-A267A936A90A}" type="parTrans" cxnId="{11EB1D9B-55D9-493C-9727-AF06C1A142D0}">
      <dgm:prSet/>
      <dgm:spPr/>
      <dgm:t>
        <a:bodyPr/>
        <a:lstStyle/>
        <a:p>
          <a:endParaRPr lang="en-US"/>
        </a:p>
      </dgm:t>
    </dgm:pt>
    <dgm:pt modelId="{8964767D-F9CC-4585-8411-1CB5D7E1810A}" type="sibTrans" cxnId="{11EB1D9B-55D9-493C-9727-AF06C1A142D0}">
      <dgm:prSet/>
      <dgm:spPr/>
      <dgm:t>
        <a:bodyPr/>
        <a:lstStyle/>
        <a:p>
          <a:endParaRPr lang="en-US"/>
        </a:p>
      </dgm:t>
    </dgm:pt>
    <dgm:pt modelId="{3BC32B22-22F5-4E22-B3D8-8769A1402AA2}">
      <dgm:prSet custT="1"/>
      <dgm:spPr/>
      <dgm:t>
        <a:bodyPr/>
        <a:lstStyle/>
        <a:p>
          <a:r>
            <a:rPr lang="en-US" sz="800" dirty="0" smtClean="0"/>
            <a:t>Luis Aguilar-Monsalve</a:t>
          </a:r>
        </a:p>
        <a:p>
          <a:r>
            <a:rPr lang="en-US" sz="800" dirty="0" smtClean="0"/>
            <a:t>Assoc. Professor of Spanish</a:t>
          </a:r>
          <a:endParaRPr lang="en-US" sz="800" dirty="0"/>
        </a:p>
      </dgm:t>
    </dgm:pt>
    <dgm:pt modelId="{A4509FCA-9274-49E2-B73E-B7470E5784FB}" type="parTrans" cxnId="{612B26C6-AC66-4969-8285-B42CDF67F993}">
      <dgm:prSet/>
      <dgm:spPr/>
      <dgm:t>
        <a:bodyPr/>
        <a:lstStyle/>
        <a:p>
          <a:endParaRPr lang="en-US"/>
        </a:p>
      </dgm:t>
    </dgm:pt>
    <dgm:pt modelId="{771CDCBB-811D-4C60-B084-8EEA1488AF26}" type="sibTrans" cxnId="{612B26C6-AC66-4969-8285-B42CDF67F993}">
      <dgm:prSet/>
      <dgm:spPr/>
      <dgm:t>
        <a:bodyPr/>
        <a:lstStyle/>
        <a:p>
          <a:endParaRPr lang="en-US"/>
        </a:p>
      </dgm:t>
    </dgm:pt>
    <dgm:pt modelId="{3F9EED8C-2047-46BF-8D13-EA7D16386253}">
      <dgm:prSet custT="1"/>
      <dgm:spPr/>
      <dgm:t>
        <a:bodyPr/>
        <a:lstStyle/>
        <a:p>
          <a:r>
            <a:rPr lang="en-US" sz="800" dirty="0" smtClean="0"/>
            <a:t>Fernanda Zullo</a:t>
          </a:r>
        </a:p>
        <a:p>
          <a:r>
            <a:rPr lang="en-US" sz="800" dirty="0" smtClean="0"/>
            <a:t>Assoc. Professor of Spanish</a:t>
          </a:r>
          <a:endParaRPr lang="en-US" sz="800" dirty="0"/>
        </a:p>
      </dgm:t>
    </dgm:pt>
    <dgm:pt modelId="{D7CFABEA-31ED-4724-B6DA-DF6D25130FDE}" type="parTrans" cxnId="{AF335508-C9E6-4B8E-886C-30DCC4E90160}">
      <dgm:prSet/>
      <dgm:spPr/>
      <dgm:t>
        <a:bodyPr/>
        <a:lstStyle/>
        <a:p>
          <a:endParaRPr lang="en-US"/>
        </a:p>
      </dgm:t>
    </dgm:pt>
    <dgm:pt modelId="{A58B9C19-F8A8-4B02-B2E0-43946FFC512A}" type="sibTrans" cxnId="{AF335508-C9E6-4B8E-886C-30DCC4E90160}">
      <dgm:prSet/>
      <dgm:spPr/>
      <dgm:t>
        <a:bodyPr/>
        <a:lstStyle/>
        <a:p>
          <a:endParaRPr lang="en-US"/>
        </a:p>
      </dgm:t>
    </dgm:pt>
    <dgm:pt modelId="{06106D99-4A7C-46DC-ABE8-813AD931AA87}">
      <dgm:prSet custT="1"/>
      <dgm:spPr/>
      <dgm:t>
        <a:bodyPr/>
        <a:lstStyle/>
        <a:p>
          <a:r>
            <a:rPr lang="en-US" sz="800" dirty="0" smtClean="0"/>
            <a:t>James Buckwalter</a:t>
          </a:r>
        </a:p>
        <a:p>
          <a:r>
            <a:rPr lang="en-US" sz="800" dirty="0" smtClean="0"/>
            <a:t>Assoc. Professor of Spanish</a:t>
          </a:r>
          <a:endParaRPr lang="en-US" sz="800" dirty="0"/>
        </a:p>
      </dgm:t>
    </dgm:pt>
    <dgm:pt modelId="{0A6BF216-EEBF-4F21-9F6C-7F34182A32C5}" type="parTrans" cxnId="{7C77EA3C-BC79-4007-9FAC-423C5884ABBD}">
      <dgm:prSet/>
      <dgm:spPr/>
      <dgm:t>
        <a:bodyPr/>
        <a:lstStyle/>
        <a:p>
          <a:endParaRPr lang="en-US"/>
        </a:p>
      </dgm:t>
    </dgm:pt>
    <dgm:pt modelId="{48075596-2587-4606-BDD5-3FA5185FB01F}" type="sibTrans" cxnId="{7C77EA3C-BC79-4007-9FAC-423C5884ABBD}">
      <dgm:prSet/>
      <dgm:spPr/>
      <dgm:t>
        <a:bodyPr/>
        <a:lstStyle/>
        <a:p>
          <a:endParaRPr lang="en-US"/>
        </a:p>
      </dgm:t>
    </dgm:pt>
    <dgm:pt modelId="{7D221CDC-DC2C-4A6B-8159-86451885B427}">
      <dgm:prSet custT="1"/>
      <dgm:spPr/>
      <dgm:t>
        <a:bodyPr/>
        <a:lstStyle/>
        <a:p>
          <a:r>
            <a:rPr lang="en-US" sz="800" dirty="0" smtClean="0"/>
            <a:t>Lusumbi Dibaya</a:t>
          </a:r>
        </a:p>
        <a:p>
          <a:r>
            <a:rPr lang="en-US" sz="800" dirty="0" smtClean="0"/>
            <a:t>Visiting Instructor of French</a:t>
          </a:r>
          <a:endParaRPr lang="en-US" sz="800" dirty="0"/>
        </a:p>
      </dgm:t>
    </dgm:pt>
    <dgm:pt modelId="{92F408EB-E5BD-4676-916C-DA3B7EF829C0}" type="parTrans" cxnId="{4AEC565B-C643-449D-BFB7-DAC6B7DD1060}">
      <dgm:prSet/>
      <dgm:spPr/>
      <dgm:t>
        <a:bodyPr/>
        <a:lstStyle/>
        <a:p>
          <a:endParaRPr lang="en-US"/>
        </a:p>
      </dgm:t>
    </dgm:pt>
    <dgm:pt modelId="{D51EB966-585F-498F-B020-D4A9F864C505}" type="sibTrans" cxnId="{4AEC565B-C643-449D-BFB7-DAC6B7DD1060}">
      <dgm:prSet/>
      <dgm:spPr/>
      <dgm:t>
        <a:bodyPr/>
        <a:lstStyle/>
        <a:p>
          <a:endParaRPr lang="en-US"/>
        </a:p>
      </dgm:t>
    </dgm:pt>
    <dgm:pt modelId="{F1AA51F6-A203-455B-852E-D6D10711062E}">
      <dgm:prSet custT="1"/>
      <dgm:spPr/>
      <dgm:t>
        <a:bodyPr/>
        <a:lstStyle/>
        <a:p>
          <a:r>
            <a:rPr lang="en-US" sz="800" dirty="0" smtClean="0"/>
            <a:t>Mark Fearnow</a:t>
          </a:r>
        </a:p>
        <a:p>
          <a:r>
            <a:rPr lang="en-US" sz="800" dirty="0" smtClean="0"/>
            <a:t>Professor of Theatre</a:t>
          </a:r>
          <a:endParaRPr lang="en-US" sz="800" dirty="0"/>
        </a:p>
      </dgm:t>
    </dgm:pt>
    <dgm:pt modelId="{927F4489-EEC1-43AF-852B-0CC6A74331AC}" type="parTrans" cxnId="{4564B946-1C76-44FA-8B48-F01C083B6D02}">
      <dgm:prSet/>
      <dgm:spPr/>
      <dgm:t>
        <a:bodyPr/>
        <a:lstStyle/>
        <a:p>
          <a:endParaRPr lang="en-US"/>
        </a:p>
      </dgm:t>
    </dgm:pt>
    <dgm:pt modelId="{7036E68E-7B8C-4F23-871C-3026BC2D0DE9}" type="sibTrans" cxnId="{4564B946-1C76-44FA-8B48-F01C083B6D02}">
      <dgm:prSet/>
      <dgm:spPr/>
      <dgm:t>
        <a:bodyPr/>
        <a:lstStyle/>
        <a:p>
          <a:endParaRPr lang="en-US"/>
        </a:p>
      </dgm:t>
    </dgm:pt>
    <dgm:pt modelId="{21BB9B57-F7BC-4764-B880-BEBFE4335246}">
      <dgm:prSet custT="1"/>
      <dgm:spPr/>
      <dgm:t>
        <a:bodyPr/>
        <a:lstStyle/>
        <a:p>
          <a:r>
            <a:rPr lang="en-US" sz="800" dirty="0" smtClean="0"/>
            <a:t>Paul Hildebrand</a:t>
          </a:r>
        </a:p>
        <a:p>
          <a:r>
            <a:rPr lang="en-US" sz="800" dirty="0" smtClean="0"/>
            <a:t>Assoc. Professor of Theatre</a:t>
          </a:r>
          <a:endParaRPr lang="en-US" sz="800" dirty="0"/>
        </a:p>
      </dgm:t>
    </dgm:pt>
    <dgm:pt modelId="{F95FBD33-8FC8-4C66-BEA5-A758AA8B91F6}" type="parTrans" cxnId="{DE25D819-7FA0-4513-B00F-47819552A0A2}">
      <dgm:prSet/>
      <dgm:spPr/>
      <dgm:t>
        <a:bodyPr/>
        <a:lstStyle/>
        <a:p>
          <a:endParaRPr lang="en-US"/>
        </a:p>
      </dgm:t>
    </dgm:pt>
    <dgm:pt modelId="{710711A8-778A-4AA6-80B0-5E1D431ED7DE}" type="sibTrans" cxnId="{DE25D819-7FA0-4513-B00F-47819552A0A2}">
      <dgm:prSet/>
      <dgm:spPr/>
      <dgm:t>
        <a:bodyPr/>
        <a:lstStyle/>
        <a:p>
          <a:endParaRPr lang="en-US"/>
        </a:p>
      </dgm:t>
    </dgm:pt>
    <dgm:pt modelId="{42970CFD-8D6C-4400-8188-B2FFCF4EC03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Ken Prince</a:t>
          </a:r>
        </a:p>
        <a:p>
          <a:r>
            <a:rPr lang="en-US" sz="800" dirty="0" smtClean="0"/>
            <a:t>Assoc. Professor of Theatre</a:t>
          </a:r>
          <a:endParaRPr lang="en-US" sz="800" dirty="0"/>
        </a:p>
      </dgm:t>
    </dgm:pt>
    <dgm:pt modelId="{DF73CAA2-FD02-4C9A-ADA9-1E3BD054ACFA}" type="parTrans" cxnId="{BF06CE4C-20DB-4C19-A1EA-15B06908BB9D}">
      <dgm:prSet/>
      <dgm:spPr/>
      <dgm:t>
        <a:bodyPr/>
        <a:lstStyle/>
        <a:p>
          <a:endParaRPr lang="en-US"/>
        </a:p>
      </dgm:t>
    </dgm:pt>
    <dgm:pt modelId="{8159A91A-DAF2-4558-85DC-39AE73F1A253}" type="sibTrans" cxnId="{BF06CE4C-20DB-4C19-A1EA-15B06908BB9D}">
      <dgm:prSet/>
      <dgm:spPr/>
      <dgm:t>
        <a:bodyPr/>
        <a:lstStyle/>
        <a:p>
          <a:endParaRPr lang="en-US"/>
        </a:p>
      </dgm:t>
    </dgm:pt>
    <dgm:pt modelId="{EB7BFC82-AA65-4AB8-8B2D-3C16B6EDAB2B}">
      <dgm:prSet custT="1"/>
      <dgm:spPr>
        <a:solidFill>
          <a:srgbClr val="FF0000"/>
        </a:solidFill>
      </dgm:spPr>
      <dgm:t>
        <a:bodyPr/>
        <a:lstStyle/>
        <a:p>
          <a:r>
            <a:rPr lang="en-US" sz="800" dirty="0" smtClean="0"/>
            <a:t>William Griffith</a:t>
          </a:r>
        </a:p>
        <a:p>
          <a:r>
            <a:rPr lang="en-US" sz="800" dirty="0" smtClean="0"/>
            <a:t>Theatre Production Supervisor</a:t>
          </a:r>
          <a:endParaRPr lang="en-US" sz="800" dirty="0"/>
        </a:p>
      </dgm:t>
    </dgm:pt>
    <dgm:pt modelId="{B61435BE-E531-4A09-9DC2-4907D4874EC7}" type="parTrans" cxnId="{3C93C8E1-8E80-4FAB-A31E-FC2B8CDA6D46}">
      <dgm:prSet/>
      <dgm:spPr/>
      <dgm:t>
        <a:bodyPr/>
        <a:lstStyle/>
        <a:p>
          <a:endParaRPr lang="en-US"/>
        </a:p>
      </dgm:t>
    </dgm:pt>
    <dgm:pt modelId="{6CC317A2-D454-4A3A-B53C-847DD3006051}" type="sibTrans" cxnId="{3C93C8E1-8E80-4FAB-A31E-FC2B8CDA6D46}">
      <dgm:prSet/>
      <dgm:spPr/>
      <dgm:t>
        <a:bodyPr/>
        <a:lstStyle/>
        <a:p>
          <a:endParaRPr lang="en-US"/>
        </a:p>
      </dgm:t>
    </dgm:pt>
    <dgm:pt modelId="{9556EC51-D91D-4A45-BBC9-CC9B52A4AD17}">
      <dgm:prSet custT="1"/>
      <dgm:spPr/>
      <dgm:t>
        <a:bodyPr/>
        <a:lstStyle/>
        <a:p>
          <a:r>
            <a:rPr lang="en-US" sz="800" dirty="0" smtClean="0"/>
            <a:t>Madlen Batchvarova</a:t>
          </a:r>
        </a:p>
        <a:p>
          <a:r>
            <a:rPr lang="en-US" sz="800" dirty="0" smtClean="0"/>
            <a:t>Assoc. Professor of Music</a:t>
          </a:r>
          <a:endParaRPr lang="en-US" sz="800" dirty="0"/>
        </a:p>
      </dgm:t>
    </dgm:pt>
    <dgm:pt modelId="{3FC71739-54AA-4E44-8279-42DCF6F468C3}" type="parTrans" cxnId="{34156020-A7B5-4E71-AEF3-750A2AEF7644}">
      <dgm:prSet/>
      <dgm:spPr/>
      <dgm:t>
        <a:bodyPr/>
        <a:lstStyle/>
        <a:p>
          <a:endParaRPr lang="en-US"/>
        </a:p>
      </dgm:t>
    </dgm:pt>
    <dgm:pt modelId="{C65BE66A-5145-486F-8C7C-DC6F16C0681F}" type="sibTrans" cxnId="{34156020-A7B5-4E71-AEF3-750A2AEF7644}">
      <dgm:prSet/>
      <dgm:spPr/>
      <dgm:t>
        <a:bodyPr/>
        <a:lstStyle/>
        <a:p>
          <a:endParaRPr lang="en-US"/>
        </a:p>
      </dgm:t>
    </dgm:pt>
    <dgm:pt modelId="{1F01A167-9889-4261-BB5E-EF9AA78D81AD}">
      <dgm:prSet custT="1"/>
      <dgm:spPr/>
      <dgm:t>
        <a:bodyPr/>
        <a:lstStyle/>
        <a:p>
          <a:r>
            <a:rPr lang="en-US" sz="800" dirty="0" smtClean="0"/>
            <a:t>David Mruzek</a:t>
          </a:r>
        </a:p>
        <a:p>
          <a:r>
            <a:rPr lang="en-US" sz="800" dirty="0" smtClean="0"/>
            <a:t>Assoc. Professor of Music</a:t>
          </a:r>
          <a:endParaRPr lang="en-US" sz="800" dirty="0"/>
        </a:p>
      </dgm:t>
    </dgm:pt>
    <dgm:pt modelId="{B7DF9F5C-C1C2-4939-AEB8-938E469C7951}" type="parTrans" cxnId="{465397BE-14BF-49EF-B62B-05A9EBFA245B}">
      <dgm:prSet/>
      <dgm:spPr/>
      <dgm:t>
        <a:bodyPr/>
        <a:lstStyle/>
        <a:p>
          <a:endParaRPr lang="en-US"/>
        </a:p>
      </dgm:t>
    </dgm:pt>
    <dgm:pt modelId="{FAC2A014-D086-41DE-9CA2-89B2744B2AF2}" type="sibTrans" cxnId="{465397BE-14BF-49EF-B62B-05A9EBFA245B}">
      <dgm:prSet/>
      <dgm:spPr/>
      <dgm:t>
        <a:bodyPr/>
        <a:lstStyle/>
        <a:p>
          <a:endParaRPr lang="en-US"/>
        </a:p>
      </dgm:t>
    </dgm:pt>
    <dgm:pt modelId="{991B504D-CAB0-45D0-91F1-DD44A21ED845}">
      <dgm:prSet custT="1"/>
      <dgm:spPr/>
      <dgm:t>
        <a:bodyPr/>
        <a:lstStyle/>
        <a:p>
          <a:r>
            <a:rPr lang="en-US" sz="800" dirty="0" smtClean="0"/>
            <a:t>Xiaolong Wu</a:t>
          </a:r>
        </a:p>
        <a:p>
          <a:r>
            <a:rPr lang="en-US" sz="800" dirty="0" smtClean="0"/>
            <a:t>Assoc. Professor of Art &amp; Art History</a:t>
          </a:r>
          <a:endParaRPr lang="en-US" sz="800" dirty="0"/>
        </a:p>
      </dgm:t>
    </dgm:pt>
    <dgm:pt modelId="{EAA4CB9A-4CBA-4C7E-A187-2183CE68D00C}" type="parTrans" cxnId="{FB4C4488-BA56-4262-A902-E4064D06DBFA}">
      <dgm:prSet/>
      <dgm:spPr/>
      <dgm:t>
        <a:bodyPr/>
        <a:lstStyle/>
        <a:p>
          <a:endParaRPr lang="en-US"/>
        </a:p>
      </dgm:t>
    </dgm:pt>
    <dgm:pt modelId="{8D97F01F-92B7-49E6-AC2A-21BE0E207CB6}" type="sibTrans" cxnId="{FB4C4488-BA56-4262-A902-E4064D06DBFA}">
      <dgm:prSet/>
      <dgm:spPr/>
      <dgm:t>
        <a:bodyPr/>
        <a:lstStyle/>
        <a:p>
          <a:endParaRPr lang="en-US"/>
        </a:p>
      </dgm:t>
    </dgm:pt>
    <dgm:pt modelId="{847CF169-F51D-4F97-9C67-B7A86C4F4032}" type="pres">
      <dgm:prSet presAssocID="{18820F96-0A76-4FF3-81E0-E3B5474A7B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F4B99B-B1F3-4E0B-9C4C-820F3FF026B6}" type="pres">
      <dgm:prSet presAssocID="{13F98153-CC80-4B68-9CF7-0EF0769C2E34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A587865-D123-41B5-9F74-F10FB2F6E738}" type="pres">
      <dgm:prSet presAssocID="{13F98153-CC80-4B68-9CF7-0EF0769C2E34}" presName="rootComposite1" presStyleCnt="0"/>
      <dgm:spPr/>
      <dgm:t>
        <a:bodyPr/>
        <a:lstStyle/>
        <a:p>
          <a:endParaRPr lang="en-US"/>
        </a:p>
      </dgm:t>
    </dgm:pt>
    <dgm:pt modelId="{68CFB4EF-DC10-4E8F-B23E-462DCCE63BEF}" type="pres">
      <dgm:prSet presAssocID="{13F98153-CC80-4B68-9CF7-0EF0769C2E34}" presName="rootText1" presStyleLbl="node0" presStyleIdx="0" presStyleCnt="1" custScaleX="102458" custScaleY="85956" custLinFactNeighborX="8" custLinFactNeighborY="-294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19E3A9-AAC8-4AD9-86CA-A99DA069D727}" type="pres">
      <dgm:prSet presAssocID="{13F98153-CC80-4B68-9CF7-0EF0769C2E3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DCDB422-85A9-4B54-BBB2-FAF066BFEC10}" type="pres">
      <dgm:prSet presAssocID="{13F98153-CC80-4B68-9CF7-0EF0769C2E34}" presName="hierChild2" presStyleCnt="0"/>
      <dgm:spPr/>
      <dgm:t>
        <a:bodyPr/>
        <a:lstStyle/>
        <a:p>
          <a:endParaRPr lang="en-US"/>
        </a:p>
      </dgm:t>
    </dgm:pt>
    <dgm:pt modelId="{D4ED2448-B818-4FE9-AC74-2B67671846B7}" type="pres">
      <dgm:prSet presAssocID="{7347A18A-189B-435F-BB2D-4EB36827BC16}" presName="Name35" presStyleLbl="parChTrans1D2" presStyleIdx="0" presStyleCnt="5"/>
      <dgm:spPr/>
      <dgm:t>
        <a:bodyPr/>
        <a:lstStyle/>
        <a:p>
          <a:endParaRPr lang="en-US"/>
        </a:p>
      </dgm:t>
    </dgm:pt>
    <dgm:pt modelId="{77ADA0F7-6CBD-49C6-9D8D-B69C980B31C5}" type="pres">
      <dgm:prSet presAssocID="{2EC969E7-FEDE-47AF-968F-0BF57F7BAB2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FB8FB83-10E8-434E-9866-2E1BC1A20B63}" type="pres">
      <dgm:prSet presAssocID="{2EC969E7-FEDE-47AF-968F-0BF57F7BAB28}" presName="rootComposite" presStyleCnt="0"/>
      <dgm:spPr/>
      <dgm:t>
        <a:bodyPr/>
        <a:lstStyle/>
        <a:p>
          <a:endParaRPr lang="en-US"/>
        </a:p>
      </dgm:t>
    </dgm:pt>
    <dgm:pt modelId="{45453826-D376-4EDD-B4DA-56D81B2F8B0A}" type="pres">
      <dgm:prSet presAssocID="{2EC969E7-FEDE-47AF-968F-0BF57F7BAB28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3322AD-3EDD-47D3-99A1-9AA1D2C1B102}" type="pres">
      <dgm:prSet presAssocID="{2EC969E7-FEDE-47AF-968F-0BF57F7BAB28}" presName="rootConnector" presStyleLbl="node2" presStyleIdx="0" presStyleCnt="5"/>
      <dgm:spPr/>
      <dgm:t>
        <a:bodyPr/>
        <a:lstStyle/>
        <a:p>
          <a:endParaRPr lang="en-US"/>
        </a:p>
      </dgm:t>
    </dgm:pt>
    <dgm:pt modelId="{C57BD65B-7951-4CB7-97CA-394B70BA5378}" type="pres">
      <dgm:prSet presAssocID="{2EC969E7-FEDE-47AF-968F-0BF57F7BAB28}" presName="hierChild4" presStyleCnt="0"/>
      <dgm:spPr/>
      <dgm:t>
        <a:bodyPr/>
        <a:lstStyle/>
        <a:p>
          <a:endParaRPr lang="en-US"/>
        </a:p>
      </dgm:t>
    </dgm:pt>
    <dgm:pt modelId="{70E7909C-2442-4FDD-B6CB-888BC85ACF88}" type="pres">
      <dgm:prSet presAssocID="{1D4C5967-A16B-482B-A9EC-CDD0D9734DCD}" presName="Name37" presStyleLbl="parChTrans1D3" presStyleIdx="0" presStyleCnt="27"/>
      <dgm:spPr/>
      <dgm:t>
        <a:bodyPr/>
        <a:lstStyle/>
        <a:p>
          <a:endParaRPr lang="en-US"/>
        </a:p>
      </dgm:t>
    </dgm:pt>
    <dgm:pt modelId="{0D0B92FE-426B-44AB-B11D-004714946BEF}" type="pres">
      <dgm:prSet presAssocID="{119A21EA-D069-4BBF-ADA7-F41E5658E4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BC6839-F0F6-4880-B801-59BE2A313ECF}" type="pres">
      <dgm:prSet presAssocID="{119A21EA-D069-4BBF-ADA7-F41E5658E46A}" presName="rootComposite" presStyleCnt="0"/>
      <dgm:spPr/>
      <dgm:t>
        <a:bodyPr/>
        <a:lstStyle/>
        <a:p>
          <a:endParaRPr lang="en-US"/>
        </a:p>
      </dgm:t>
    </dgm:pt>
    <dgm:pt modelId="{CC7234AA-74B3-4F75-9DDA-A79EE117B5B8}" type="pres">
      <dgm:prSet presAssocID="{119A21EA-D069-4BBF-ADA7-F41E5658E46A}" presName="rootText" presStyleLbl="node3" presStyleIdx="0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27A65E-E8F4-4F68-92C3-2198C2F8AFC8}" type="pres">
      <dgm:prSet presAssocID="{119A21EA-D069-4BBF-ADA7-F41E5658E46A}" presName="rootConnector" presStyleLbl="node3" presStyleIdx="0" presStyleCnt="27"/>
      <dgm:spPr/>
      <dgm:t>
        <a:bodyPr/>
        <a:lstStyle/>
        <a:p>
          <a:endParaRPr lang="en-US"/>
        </a:p>
      </dgm:t>
    </dgm:pt>
    <dgm:pt modelId="{93196B5C-D085-477B-84DF-EBFA4889F567}" type="pres">
      <dgm:prSet presAssocID="{119A21EA-D069-4BBF-ADA7-F41E5658E46A}" presName="hierChild4" presStyleCnt="0"/>
      <dgm:spPr/>
      <dgm:t>
        <a:bodyPr/>
        <a:lstStyle/>
        <a:p>
          <a:endParaRPr lang="en-US"/>
        </a:p>
      </dgm:t>
    </dgm:pt>
    <dgm:pt modelId="{01C378A1-75EA-4576-86F2-A103F62DE4FF}" type="pres">
      <dgm:prSet presAssocID="{119A21EA-D069-4BBF-ADA7-F41E5658E46A}" presName="hierChild5" presStyleCnt="0"/>
      <dgm:spPr/>
      <dgm:t>
        <a:bodyPr/>
        <a:lstStyle/>
        <a:p>
          <a:endParaRPr lang="en-US"/>
        </a:p>
      </dgm:t>
    </dgm:pt>
    <dgm:pt modelId="{00863FEB-C1F9-462C-B269-61515398A332}" type="pres">
      <dgm:prSet presAssocID="{BC7F85E9-743D-4E11-86EB-DC486DD6FE52}" presName="Name37" presStyleLbl="parChTrans1D3" presStyleIdx="1" presStyleCnt="27"/>
      <dgm:spPr/>
      <dgm:t>
        <a:bodyPr/>
        <a:lstStyle/>
        <a:p>
          <a:endParaRPr lang="en-US"/>
        </a:p>
      </dgm:t>
    </dgm:pt>
    <dgm:pt modelId="{EFC44605-3B56-446E-8DE4-C83AC6197DD5}" type="pres">
      <dgm:prSet presAssocID="{B6C094FF-C1C6-47ED-92F4-054F83B473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F39348-7924-4B6D-BBB2-617F0D6312F9}" type="pres">
      <dgm:prSet presAssocID="{B6C094FF-C1C6-47ED-92F4-054F83B4734B}" presName="rootComposite" presStyleCnt="0"/>
      <dgm:spPr/>
      <dgm:t>
        <a:bodyPr/>
        <a:lstStyle/>
        <a:p>
          <a:endParaRPr lang="en-US"/>
        </a:p>
      </dgm:t>
    </dgm:pt>
    <dgm:pt modelId="{663F5F78-AB5F-416B-A1E7-77C89CA1BF3A}" type="pres">
      <dgm:prSet presAssocID="{B6C094FF-C1C6-47ED-92F4-054F83B4734B}" presName="rootText" presStyleLbl="node3" presStyleIdx="1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5C4653-5949-4029-A413-8EE3352991B8}" type="pres">
      <dgm:prSet presAssocID="{B6C094FF-C1C6-47ED-92F4-054F83B4734B}" presName="rootConnector" presStyleLbl="node3" presStyleIdx="1" presStyleCnt="27"/>
      <dgm:spPr/>
      <dgm:t>
        <a:bodyPr/>
        <a:lstStyle/>
        <a:p>
          <a:endParaRPr lang="en-US"/>
        </a:p>
      </dgm:t>
    </dgm:pt>
    <dgm:pt modelId="{E784CE0C-BEA6-4BFB-898F-903704D8B6A2}" type="pres">
      <dgm:prSet presAssocID="{B6C094FF-C1C6-47ED-92F4-054F83B4734B}" presName="hierChild4" presStyleCnt="0"/>
      <dgm:spPr/>
      <dgm:t>
        <a:bodyPr/>
        <a:lstStyle/>
        <a:p>
          <a:endParaRPr lang="en-US"/>
        </a:p>
      </dgm:t>
    </dgm:pt>
    <dgm:pt modelId="{4DEEECD0-9FC4-428B-8D31-E6ECD97FAB70}" type="pres">
      <dgm:prSet presAssocID="{B6C094FF-C1C6-47ED-92F4-054F83B4734B}" presName="hierChild5" presStyleCnt="0"/>
      <dgm:spPr/>
      <dgm:t>
        <a:bodyPr/>
        <a:lstStyle/>
        <a:p>
          <a:endParaRPr lang="en-US"/>
        </a:p>
      </dgm:t>
    </dgm:pt>
    <dgm:pt modelId="{5B815386-9F9D-4A67-971A-724CB67EC6BC}" type="pres">
      <dgm:prSet presAssocID="{EAA4CB9A-4CBA-4C7E-A187-2183CE68D00C}" presName="Name37" presStyleLbl="parChTrans1D3" presStyleIdx="2" presStyleCnt="27"/>
      <dgm:spPr/>
      <dgm:t>
        <a:bodyPr/>
        <a:lstStyle/>
        <a:p>
          <a:endParaRPr lang="en-US"/>
        </a:p>
      </dgm:t>
    </dgm:pt>
    <dgm:pt modelId="{02C785B9-C58E-475B-8F53-90627BE85227}" type="pres">
      <dgm:prSet presAssocID="{991B504D-CAB0-45D0-91F1-DD44A21ED845}" presName="hierRoot2" presStyleCnt="0">
        <dgm:presLayoutVars>
          <dgm:hierBranch val="init"/>
        </dgm:presLayoutVars>
      </dgm:prSet>
      <dgm:spPr/>
    </dgm:pt>
    <dgm:pt modelId="{DD56D836-BD99-4C05-86D9-97113FB86D13}" type="pres">
      <dgm:prSet presAssocID="{991B504D-CAB0-45D0-91F1-DD44A21ED845}" presName="rootComposite" presStyleCnt="0"/>
      <dgm:spPr/>
    </dgm:pt>
    <dgm:pt modelId="{AA59FEC1-9A7C-4EEC-83B5-B521CCF14868}" type="pres">
      <dgm:prSet presAssocID="{991B504D-CAB0-45D0-91F1-DD44A21ED845}" presName="rootText" presStyleLbl="node3" presStyleIdx="2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60BEA-12B0-49E2-A3E3-9194AC54522E}" type="pres">
      <dgm:prSet presAssocID="{991B504D-CAB0-45D0-91F1-DD44A21ED845}" presName="rootConnector" presStyleLbl="node3" presStyleIdx="2" presStyleCnt="27"/>
      <dgm:spPr/>
      <dgm:t>
        <a:bodyPr/>
        <a:lstStyle/>
        <a:p>
          <a:endParaRPr lang="en-US"/>
        </a:p>
      </dgm:t>
    </dgm:pt>
    <dgm:pt modelId="{26C02B8F-BFB6-4B10-99ED-F51E8F174B2D}" type="pres">
      <dgm:prSet presAssocID="{991B504D-CAB0-45D0-91F1-DD44A21ED845}" presName="hierChild4" presStyleCnt="0"/>
      <dgm:spPr/>
    </dgm:pt>
    <dgm:pt modelId="{62ABEA00-8396-42C1-A8DB-96F2D6E33429}" type="pres">
      <dgm:prSet presAssocID="{991B504D-CAB0-45D0-91F1-DD44A21ED845}" presName="hierChild5" presStyleCnt="0"/>
      <dgm:spPr/>
    </dgm:pt>
    <dgm:pt modelId="{A137DFD8-BABE-4377-8B4C-C4665D23AA02}" type="pres">
      <dgm:prSet presAssocID="{2EC969E7-FEDE-47AF-968F-0BF57F7BAB28}" presName="hierChild5" presStyleCnt="0"/>
      <dgm:spPr/>
      <dgm:t>
        <a:bodyPr/>
        <a:lstStyle/>
        <a:p>
          <a:endParaRPr lang="en-US"/>
        </a:p>
      </dgm:t>
    </dgm:pt>
    <dgm:pt modelId="{713FFDC0-CAC5-4743-AD7C-ACE603F59D20}" type="pres">
      <dgm:prSet presAssocID="{37ED5477-DA2C-4F5B-9005-BE04A862FECE}" presName="Name35" presStyleLbl="parChTrans1D2" presStyleIdx="1" presStyleCnt="5"/>
      <dgm:spPr/>
      <dgm:t>
        <a:bodyPr/>
        <a:lstStyle/>
        <a:p>
          <a:endParaRPr lang="en-US"/>
        </a:p>
      </dgm:t>
    </dgm:pt>
    <dgm:pt modelId="{079A33DD-9844-414D-BEB0-ED9EDAAB23DF}" type="pres">
      <dgm:prSet presAssocID="{9BB0A734-A030-4F86-BB87-B152F015AD7E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46B91158-E818-4463-8F08-650D87CE65FA}" type="pres">
      <dgm:prSet presAssocID="{9BB0A734-A030-4F86-BB87-B152F015AD7E}" presName="rootComposite" presStyleCnt="0"/>
      <dgm:spPr/>
      <dgm:t>
        <a:bodyPr/>
        <a:lstStyle/>
        <a:p>
          <a:endParaRPr lang="en-US"/>
        </a:p>
      </dgm:t>
    </dgm:pt>
    <dgm:pt modelId="{7BCAD79E-44BD-4472-B3F9-755B48C6C641}" type="pres">
      <dgm:prSet presAssocID="{9BB0A734-A030-4F86-BB87-B152F015AD7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95509E-A3EA-4219-A289-2894D8009274}" type="pres">
      <dgm:prSet presAssocID="{9BB0A734-A030-4F86-BB87-B152F015AD7E}" presName="rootConnector" presStyleLbl="node2" presStyleIdx="1" presStyleCnt="5"/>
      <dgm:spPr/>
      <dgm:t>
        <a:bodyPr/>
        <a:lstStyle/>
        <a:p>
          <a:endParaRPr lang="en-US"/>
        </a:p>
      </dgm:t>
    </dgm:pt>
    <dgm:pt modelId="{27C78DAC-7360-4287-98C1-01311C4D47FB}" type="pres">
      <dgm:prSet presAssocID="{9BB0A734-A030-4F86-BB87-B152F015AD7E}" presName="hierChild4" presStyleCnt="0"/>
      <dgm:spPr/>
      <dgm:t>
        <a:bodyPr/>
        <a:lstStyle/>
        <a:p>
          <a:endParaRPr lang="en-US"/>
        </a:p>
      </dgm:t>
    </dgm:pt>
    <dgm:pt modelId="{B435FDE7-8366-4186-81F8-52189A8215DF}" type="pres">
      <dgm:prSet presAssocID="{5F8D4249-D860-4C2B-A1E9-C6A46CA80E27}" presName="Name48" presStyleLbl="parChTrans1D3" presStyleIdx="3" presStyleCnt="27"/>
      <dgm:spPr/>
      <dgm:t>
        <a:bodyPr/>
        <a:lstStyle/>
        <a:p>
          <a:endParaRPr lang="en-US"/>
        </a:p>
      </dgm:t>
    </dgm:pt>
    <dgm:pt modelId="{5FFBFF83-E5B9-43AA-95CE-E60752A0B6C4}" type="pres">
      <dgm:prSet presAssocID="{148545F8-DC04-4B9D-B33F-FF37EDD06C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E1C6B7-DF0A-4B72-A924-DC0626A7B42D}" type="pres">
      <dgm:prSet presAssocID="{148545F8-DC04-4B9D-B33F-FF37EDD06C1C}" presName="rootComposite" presStyleCnt="0"/>
      <dgm:spPr/>
      <dgm:t>
        <a:bodyPr/>
        <a:lstStyle/>
        <a:p>
          <a:endParaRPr lang="en-US"/>
        </a:p>
      </dgm:t>
    </dgm:pt>
    <dgm:pt modelId="{53D13041-8279-4AFD-A65B-C34950046925}" type="pres">
      <dgm:prSet presAssocID="{148545F8-DC04-4B9D-B33F-FF37EDD06C1C}" presName="rootText" presStyleLbl="node3" presStyleIdx="3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B50B87-2180-415A-814D-1B055D73C7E2}" type="pres">
      <dgm:prSet presAssocID="{148545F8-DC04-4B9D-B33F-FF37EDD06C1C}" presName="rootConnector" presStyleLbl="node3" presStyleIdx="3" presStyleCnt="27"/>
      <dgm:spPr/>
      <dgm:t>
        <a:bodyPr/>
        <a:lstStyle/>
        <a:p>
          <a:endParaRPr lang="en-US"/>
        </a:p>
      </dgm:t>
    </dgm:pt>
    <dgm:pt modelId="{5381B332-0B71-4A9E-AD2A-D0186552CAF6}" type="pres">
      <dgm:prSet presAssocID="{148545F8-DC04-4B9D-B33F-FF37EDD06C1C}" presName="hierChild4" presStyleCnt="0"/>
      <dgm:spPr/>
      <dgm:t>
        <a:bodyPr/>
        <a:lstStyle/>
        <a:p>
          <a:endParaRPr lang="en-US"/>
        </a:p>
      </dgm:t>
    </dgm:pt>
    <dgm:pt modelId="{8D95B0D5-3D07-42A0-9936-BC66D6C4D9C9}" type="pres">
      <dgm:prSet presAssocID="{148545F8-DC04-4B9D-B33F-FF37EDD06C1C}" presName="hierChild5" presStyleCnt="0"/>
      <dgm:spPr/>
      <dgm:t>
        <a:bodyPr/>
        <a:lstStyle/>
        <a:p>
          <a:endParaRPr lang="en-US"/>
        </a:p>
      </dgm:t>
    </dgm:pt>
    <dgm:pt modelId="{E3AAE5B5-80AA-41A3-92E8-C295A917A7E2}" type="pres">
      <dgm:prSet presAssocID="{DA320C58-1328-4830-A350-6C9BB9B65568}" presName="Name48" presStyleLbl="parChTrans1D3" presStyleIdx="4" presStyleCnt="27"/>
      <dgm:spPr/>
      <dgm:t>
        <a:bodyPr/>
        <a:lstStyle/>
        <a:p>
          <a:endParaRPr lang="en-US"/>
        </a:p>
      </dgm:t>
    </dgm:pt>
    <dgm:pt modelId="{A2203309-A96E-4F00-9C8B-A37ED05BC459}" type="pres">
      <dgm:prSet presAssocID="{301C4ADF-6B33-4665-92B5-A1CAF621AD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2D8103-F0FA-4D69-B834-55715CF9CC47}" type="pres">
      <dgm:prSet presAssocID="{301C4ADF-6B33-4665-92B5-A1CAF621ADB5}" presName="rootComposite" presStyleCnt="0"/>
      <dgm:spPr/>
      <dgm:t>
        <a:bodyPr/>
        <a:lstStyle/>
        <a:p>
          <a:endParaRPr lang="en-US"/>
        </a:p>
      </dgm:t>
    </dgm:pt>
    <dgm:pt modelId="{8EBAC64E-4921-4CEE-BF30-A1F282AF0A7D}" type="pres">
      <dgm:prSet presAssocID="{301C4ADF-6B33-4665-92B5-A1CAF621ADB5}" presName="rootText" presStyleLbl="node3" presStyleIdx="4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B6CEA-EFA3-4F85-9872-C38BABAF1D02}" type="pres">
      <dgm:prSet presAssocID="{301C4ADF-6B33-4665-92B5-A1CAF621ADB5}" presName="rootConnector" presStyleLbl="node3" presStyleIdx="4" presStyleCnt="27"/>
      <dgm:spPr/>
      <dgm:t>
        <a:bodyPr/>
        <a:lstStyle/>
        <a:p>
          <a:endParaRPr lang="en-US"/>
        </a:p>
      </dgm:t>
    </dgm:pt>
    <dgm:pt modelId="{4257F21B-C239-43DF-B9CC-DDB2BDC556B3}" type="pres">
      <dgm:prSet presAssocID="{301C4ADF-6B33-4665-92B5-A1CAF621ADB5}" presName="hierChild4" presStyleCnt="0"/>
      <dgm:spPr/>
      <dgm:t>
        <a:bodyPr/>
        <a:lstStyle/>
        <a:p>
          <a:endParaRPr lang="en-US"/>
        </a:p>
      </dgm:t>
    </dgm:pt>
    <dgm:pt modelId="{1FF6FA9C-5965-42D9-B312-77F3772B097B}" type="pres">
      <dgm:prSet presAssocID="{301C4ADF-6B33-4665-92B5-A1CAF621ADB5}" presName="hierChild5" presStyleCnt="0"/>
      <dgm:spPr/>
      <dgm:t>
        <a:bodyPr/>
        <a:lstStyle/>
        <a:p>
          <a:endParaRPr lang="en-US"/>
        </a:p>
      </dgm:t>
    </dgm:pt>
    <dgm:pt modelId="{FE5C74C2-D9FA-418C-ADC9-CE23A52F985E}" type="pres">
      <dgm:prSet presAssocID="{95868F60-2254-41C1-8BD8-C00A75149617}" presName="Name48" presStyleLbl="parChTrans1D3" presStyleIdx="5" presStyleCnt="27"/>
      <dgm:spPr/>
      <dgm:t>
        <a:bodyPr/>
        <a:lstStyle/>
        <a:p>
          <a:endParaRPr lang="en-US"/>
        </a:p>
      </dgm:t>
    </dgm:pt>
    <dgm:pt modelId="{2C2798F0-CCB6-42D3-87A9-73A3B708292E}" type="pres">
      <dgm:prSet presAssocID="{8B13DCE4-1995-4F2F-A66F-D3B741C885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671C884-51BD-434F-8F10-6F8820F3E150}" type="pres">
      <dgm:prSet presAssocID="{8B13DCE4-1995-4F2F-A66F-D3B741C88595}" presName="rootComposite" presStyleCnt="0"/>
      <dgm:spPr/>
      <dgm:t>
        <a:bodyPr/>
        <a:lstStyle/>
        <a:p>
          <a:endParaRPr lang="en-US"/>
        </a:p>
      </dgm:t>
    </dgm:pt>
    <dgm:pt modelId="{F78C3A09-677D-4D89-9BD2-0586DF8AB019}" type="pres">
      <dgm:prSet presAssocID="{8B13DCE4-1995-4F2F-A66F-D3B741C88595}" presName="rootText" presStyleLbl="node3" presStyleIdx="5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FDF60C-5F9F-40EF-A859-A4A06F53AD66}" type="pres">
      <dgm:prSet presAssocID="{8B13DCE4-1995-4F2F-A66F-D3B741C88595}" presName="rootConnector" presStyleLbl="node3" presStyleIdx="5" presStyleCnt="27"/>
      <dgm:spPr/>
      <dgm:t>
        <a:bodyPr/>
        <a:lstStyle/>
        <a:p>
          <a:endParaRPr lang="en-US"/>
        </a:p>
      </dgm:t>
    </dgm:pt>
    <dgm:pt modelId="{BA867E6E-6F00-4892-A37B-B799A3738F72}" type="pres">
      <dgm:prSet presAssocID="{8B13DCE4-1995-4F2F-A66F-D3B741C88595}" presName="hierChild4" presStyleCnt="0"/>
      <dgm:spPr/>
      <dgm:t>
        <a:bodyPr/>
        <a:lstStyle/>
        <a:p>
          <a:endParaRPr lang="en-US"/>
        </a:p>
      </dgm:t>
    </dgm:pt>
    <dgm:pt modelId="{524922CE-DCEA-40C8-9B45-8B1E7097F666}" type="pres">
      <dgm:prSet presAssocID="{8B13DCE4-1995-4F2F-A66F-D3B741C88595}" presName="hierChild5" presStyleCnt="0"/>
      <dgm:spPr/>
      <dgm:t>
        <a:bodyPr/>
        <a:lstStyle/>
        <a:p>
          <a:endParaRPr lang="en-US"/>
        </a:p>
      </dgm:t>
    </dgm:pt>
    <dgm:pt modelId="{0EE4C5DB-4EE2-437E-B0D9-A108C59EF8CD}" type="pres">
      <dgm:prSet presAssocID="{75417670-B0D9-4FD0-A8F3-67C41586E4F1}" presName="Name48" presStyleLbl="parChTrans1D3" presStyleIdx="6" presStyleCnt="27"/>
      <dgm:spPr/>
      <dgm:t>
        <a:bodyPr/>
        <a:lstStyle/>
        <a:p>
          <a:endParaRPr lang="en-US"/>
        </a:p>
      </dgm:t>
    </dgm:pt>
    <dgm:pt modelId="{38649E95-6A8E-4A94-8547-E34ED00E5F04}" type="pres">
      <dgm:prSet presAssocID="{7A2AA267-BF5E-4C95-B148-9D7E587BF0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EB480C-3AE4-4A48-91F2-CAB8C737A429}" type="pres">
      <dgm:prSet presAssocID="{7A2AA267-BF5E-4C95-B148-9D7E587BF014}" presName="rootComposite" presStyleCnt="0"/>
      <dgm:spPr/>
      <dgm:t>
        <a:bodyPr/>
        <a:lstStyle/>
        <a:p>
          <a:endParaRPr lang="en-US"/>
        </a:p>
      </dgm:t>
    </dgm:pt>
    <dgm:pt modelId="{90CA6D03-5220-4F86-BFFC-A23CCFAFA1AC}" type="pres">
      <dgm:prSet presAssocID="{7A2AA267-BF5E-4C95-B148-9D7E587BF014}" presName="rootText" presStyleLbl="node3" presStyleIdx="6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7B88E-DCE6-4BA7-8B9A-B010C194BE47}" type="pres">
      <dgm:prSet presAssocID="{7A2AA267-BF5E-4C95-B148-9D7E587BF014}" presName="rootConnector" presStyleLbl="node3" presStyleIdx="6" presStyleCnt="27"/>
      <dgm:spPr/>
      <dgm:t>
        <a:bodyPr/>
        <a:lstStyle/>
        <a:p>
          <a:endParaRPr lang="en-US"/>
        </a:p>
      </dgm:t>
    </dgm:pt>
    <dgm:pt modelId="{02EBE0A3-DDD9-4E7D-B26A-AA26D5CA7213}" type="pres">
      <dgm:prSet presAssocID="{7A2AA267-BF5E-4C95-B148-9D7E587BF014}" presName="hierChild4" presStyleCnt="0"/>
      <dgm:spPr/>
      <dgm:t>
        <a:bodyPr/>
        <a:lstStyle/>
        <a:p>
          <a:endParaRPr lang="en-US"/>
        </a:p>
      </dgm:t>
    </dgm:pt>
    <dgm:pt modelId="{2C97A764-2111-4770-B131-7C99F91AF322}" type="pres">
      <dgm:prSet presAssocID="{7A2AA267-BF5E-4C95-B148-9D7E587BF014}" presName="hierChild5" presStyleCnt="0"/>
      <dgm:spPr/>
      <dgm:t>
        <a:bodyPr/>
        <a:lstStyle/>
        <a:p>
          <a:endParaRPr lang="en-US"/>
        </a:p>
      </dgm:t>
    </dgm:pt>
    <dgm:pt modelId="{0A93F032-4064-46A4-BD1F-77B5B4C71721}" type="pres">
      <dgm:prSet presAssocID="{9073FBE2-6A81-4DD7-9B42-5E719B7A8179}" presName="Name48" presStyleLbl="parChTrans1D3" presStyleIdx="7" presStyleCnt="27"/>
      <dgm:spPr/>
      <dgm:t>
        <a:bodyPr/>
        <a:lstStyle/>
        <a:p>
          <a:endParaRPr lang="en-US"/>
        </a:p>
      </dgm:t>
    </dgm:pt>
    <dgm:pt modelId="{C0587B5E-0141-4441-8A47-23AE5BC1E1E7}" type="pres">
      <dgm:prSet presAssocID="{C4F3CDA2-4545-48E6-BE6E-AA63441C6E01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748C13D2-12CE-4BC5-8F38-9C11C7E9E6B4}" type="pres">
      <dgm:prSet presAssocID="{C4F3CDA2-4545-48E6-BE6E-AA63441C6E01}" presName="rootComposite" presStyleCnt="0"/>
      <dgm:spPr/>
      <dgm:t>
        <a:bodyPr/>
        <a:lstStyle/>
        <a:p>
          <a:endParaRPr lang="en-US"/>
        </a:p>
      </dgm:t>
    </dgm:pt>
    <dgm:pt modelId="{4AE07793-EAFF-4E55-BA32-6B88FDA04751}" type="pres">
      <dgm:prSet presAssocID="{C4F3CDA2-4545-48E6-BE6E-AA63441C6E01}" presName="rootText" presStyleLbl="node3" presStyleIdx="7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4F098B-2B96-4175-8550-0B84AFF93D54}" type="pres">
      <dgm:prSet presAssocID="{C4F3CDA2-4545-48E6-BE6E-AA63441C6E01}" presName="rootConnector" presStyleLbl="node3" presStyleIdx="7" presStyleCnt="27"/>
      <dgm:spPr/>
      <dgm:t>
        <a:bodyPr/>
        <a:lstStyle/>
        <a:p>
          <a:endParaRPr lang="en-US"/>
        </a:p>
      </dgm:t>
    </dgm:pt>
    <dgm:pt modelId="{1DF30CD6-99A8-41A6-B5F0-F57B116FFB21}" type="pres">
      <dgm:prSet presAssocID="{C4F3CDA2-4545-48E6-BE6E-AA63441C6E01}" presName="hierChild4" presStyleCnt="0"/>
      <dgm:spPr/>
      <dgm:t>
        <a:bodyPr/>
        <a:lstStyle/>
        <a:p>
          <a:endParaRPr lang="en-US"/>
        </a:p>
      </dgm:t>
    </dgm:pt>
    <dgm:pt modelId="{789B560E-3043-4B68-8579-3A0221515BD6}" type="pres">
      <dgm:prSet presAssocID="{C4F3CDA2-4545-48E6-BE6E-AA63441C6E01}" presName="hierChild5" presStyleCnt="0"/>
      <dgm:spPr/>
      <dgm:t>
        <a:bodyPr/>
        <a:lstStyle/>
        <a:p>
          <a:endParaRPr lang="en-US"/>
        </a:p>
      </dgm:t>
    </dgm:pt>
    <dgm:pt modelId="{B73CB3DD-4E52-4AEC-BBEA-19F599520EF0}" type="pres">
      <dgm:prSet presAssocID="{2A794D33-DE9E-407D-A562-4E36A69A269C}" presName="Name48" presStyleLbl="parChTrans1D3" presStyleIdx="8" presStyleCnt="27"/>
      <dgm:spPr/>
      <dgm:t>
        <a:bodyPr/>
        <a:lstStyle/>
        <a:p>
          <a:endParaRPr lang="en-US"/>
        </a:p>
      </dgm:t>
    </dgm:pt>
    <dgm:pt modelId="{2C8B0F59-6709-4029-81D9-C8B669DC6615}" type="pres">
      <dgm:prSet presAssocID="{BC3578DF-FCAC-4713-9DFD-028D0B4091A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5662D3-29DA-4598-A619-E9D9FB6BBBE3}" type="pres">
      <dgm:prSet presAssocID="{BC3578DF-FCAC-4713-9DFD-028D0B4091A2}" presName="rootComposite" presStyleCnt="0"/>
      <dgm:spPr/>
      <dgm:t>
        <a:bodyPr/>
        <a:lstStyle/>
        <a:p>
          <a:endParaRPr lang="en-US"/>
        </a:p>
      </dgm:t>
    </dgm:pt>
    <dgm:pt modelId="{6EE173CD-F70A-4569-A342-16AC60A3458A}" type="pres">
      <dgm:prSet presAssocID="{BC3578DF-FCAC-4713-9DFD-028D0B4091A2}" presName="rootText" presStyleLbl="node3" presStyleIdx="8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171766-4214-4534-9472-41B3F39EFFA8}" type="pres">
      <dgm:prSet presAssocID="{BC3578DF-FCAC-4713-9DFD-028D0B4091A2}" presName="rootConnector" presStyleLbl="node3" presStyleIdx="8" presStyleCnt="27"/>
      <dgm:spPr/>
      <dgm:t>
        <a:bodyPr/>
        <a:lstStyle/>
        <a:p>
          <a:endParaRPr lang="en-US"/>
        </a:p>
      </dgm:t>
    </dgm:pt>
    <dgm:pt modelId="{E6FC59BB-FC59-47CF-9A80-ED72F97D0610}" type="pres">
      <dgm:prSet presAssocID="{BC3578DF-FCAC-4713-9DFD-028D0B4091A2}" presName="hierChild4" presStyleCnt="0"/>
      <dgm:spPr/>
      <dgm:t>
        <a:bodyPr/>
        <a:lstStyle/>
        <a:p>
          <a:endParaRPr lang="en-US"/>
        </a:p>
      </dgm:t>
    </dgm:pt>
    <dgm:pt modelId="{4126345D-2903-4735-90BE-2AF4949B8DFB}" type="pres">
      <dgm:prSet presAssocID="{BC3578DF-FCAC-4713-9DFD-028D0B4091A2}" presName="hierChild5" presStyleCnt="0"/>
      <dgm:spPr/>
      <dgm:t>
        <a:bodyPr/>
        <a:lstStyle/>
        <a:p>
          <a:endParaRPr lang="en-US"/>
        </a:p>
      </dgm:t>
    </dgm:pt>
    <dgm:pt modelId="{5F610CED-676F-456F-A1D0-9DB81EEBD34E}" type="pres">
      <dgm:prSet presAssocID="{AEA54E56-6985-457E-AE7D-66F475B447E7}" presName="Name48" presStyleLbl="parChTrans1D3" presStyleIdx="9" presStyleCnt="27"/>
      <dgm:spPr/>
      <dgm:t>
        <a:bodyPr/>
        <a:lstStyle/>
        <a:p>
          <a:endParaRPr lang="en-US"/>
        </a:p>
      </dgm:t>
    </dgm:pt>
    <dgm:pt modelId="{5666BB29-DA4B-4441-90AB-F3C3840BA3AE}" type="pres">
      <dgm:prSet presAssocID="{EC41C49B-B693-4D80-A21E-72F1480217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33944C-528D-4102-9948-AAC43C992692}" type="pres">
      <dgm:prSet presAssocID="{EC41C49B-B693-4D80-A21E-72F14802178F}" presName="rootComposite" presStyleCnt="0"/>
      <dgm:spPr/>
      <dgm:t>
        <a:bodyPr/>
        <a:lstStyle/>
        <a:p>
          <a:endParaRPr lang="en-US"/>
        </a:p>
      </dgm:t>
    </dgm:pt>
    <dgm:pt modelId="{1DD01380-3D04-4089-A39B-9C2F5B1153C5}" type="pres">
      <dgm:prSet presAssocID="{EC41C49B-B693-4D80-A21E-72F14802178F}" presName="rootText" presStyleLbl="node3" presStyleIdx="9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5154DA-EE72-4F11-A873-24EAB9C22088}" type="pres">
      <dgm:prSet presAssocID="{EC41C49B-B693-4D80-A21E-72F14802178F}" presName="rootConnector" presStyleLbl="node3" presStyleIdx="9" presStyleCnt="27"/>
      <dgm:spPr/>
      <dgm:t>
        <a:bodyPr/>
        <a:lstStyle/>
        <a:p>
          <a:endParaRPr lang="en-US"/>
        </a:p>
      </dgm:t>
    </dgm:pt>
    <dgm:pt modelId="{6CB1FD45-62B1-4485-803D-F07B9FAEAAA3}" type="pres">
      <dgm:prSet presAssocID="{EC41C49B-B693-4D80-A21E-72F14802178F}" presName="hierChild4" presStyleCnt="0"/>
      <dgm:spPr/>
      <dgm:t>
        <a:bodyPr/>
        <a:lstStyle/>
        <a:p>
          <a:endParaRPr lang="en-US"/>
        </a:p>
      </dgm:t>
    </dgm:pt>
    <dgm:pt modelId="{8415D08F-737F-4AB4-86EA-B8D9E624EEE0}" type="pres">
      <dgm:prSet presAssocID="{EC41C49B-B693-4D80-A21E-72F14802178F}" presName="hierChild5" presStyleCnt="0"/>
      <dgm:spPr/>
      <dgm:t>
        <a:bodyPr/>
        <a:lstStyle/>
        <a:p>
          <a:endParaRPr lang="en-US"/>
        </a:p>
      </dgm:t>
    </dgm:pt>
    <dgm:pt modelId="{97F3C890-4D29-4A81-98BD-97E19CF89C15}" type="pres">
      <dgm:prSet presAssocID="{381CD876-7673-419D-A81B-F28826A87AA1}" presName="Name48" presStyleLbl="parChTrans1D3" presStyleIdx="10" presStyleCnt="27"/>
      <dgm:spPr/>
      <dgm:t>
        <a:bodyPr/>
        <a:lstStyle/>
        <a:p>
          <a:endParaRPr lang="en-US"/>
        </a:p>
      </dgm:t>
    </dgm:pt>
    <dgm:pt modelId="{36C8FDEE-5DEE-4C89-807D-6F1108C2F37B}" type="pres">
      <dgm:prSet presAssocID="{DC9FEB15-914D-411C-B369-25EFC53A5ED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29AE7E-166F-4EC4-B178-5EE5C6C6C265}" type="pres">
      <dgm:prSet presAssocID="{DC9FEB15-914D-411C-B369-25EFC53A5ED8}" presName="rootComposite" presStyleCnt="0"/>
      <dgm:spPr/>
      <dgm:t>
        <a:bodyPr/>
        <a:lstStyle/>
        <a:p>
          <a:endParaRPr lang="en-US"/>
        </a:p>
      </dgm:t>
    </dgm:pt>
    <dgm:pt modelId="{0761F43B-897C-42DB-AD02-CC09C6726DD2}" type="pres">
      <dgm:prSet presAssocID="{DC9FEB15-914D-411C-B369-25EFC53A5ED8}" presName="rootText" presStyleLbl="node3" presStyleIdx="10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CCF2EB-157D-442F-AE4B-2ED2AD071211}" type="pres">
      <dgm:prSet presAssocID="{DC9FEB15-914D-411C-B369-25EFC53A5ED8}" presName="rootConnector" presStyleLbl="node3" presStyleIdx="10" presStyleCnt="27"/>
      <dgm:spPr/>
      <dgm:t>
        <a:bodyPr/>
        <a:lstStyle/>
        <a:p>
          <a:endParaRPr lang="en-US"/>
        </a:p>
      </dgm:t>
    </dgm:pt>
    <dgm:pt modelId="{867D9CD1-7D53-4139-91BF-7FC30B03AB83}" type="pres">
      <dgm:prSet presAssocID="{DC9FEB15-914D-411C-B369-25EFC53A5ED8}" presName="hierChild4" presStyleCnt="0"/>
      <dgm:spPr/>
      <dgm:t>
        <a:bodyPr/>
        <a:lstStyle/>
        <a:p>
          <a:endParaRPr lang="en-US"/>
        </a:p>
      </dgm:t>
    </dgm:pt>
    <dgm:pt modelId="{5E7CBC1E-63D3-459E-8455-2F9EB0396474}" type="pres">
      <dgm:prSet presAssocID="{DC9FEB15-914D-411C-B369-25EFC53A5ED8}" presName="hierChild5" presStyleCnt="0"/>
      <dgm:spPr/>
      <dgm:t>
        <a:bodyPr/>
        <a:lstStyle/>
        <a:p>
          <a:endParaRPr lang="en-US"/>
        </a:p>
      </dgm:t>
    </dgm:pt>
    <dgm:pt modelId="{9CE67520-B53C-41DF-AEC1-E654CF673D66}" type="pres">
      <dgm:prSet presAssocID="{FE1FA332-9DFA-4509-9E7B-2919EF0B88E6}" presName="Name48" presStyleLbl="parChTrans1D3" presStyleIdx="11" presStyleCnt="27"/>
      <dgm:spPr/>
      <dgm:t>
        <a:bodyPr/>
        <a:lstStyle/>
        <a:p>
          <a:endParaRPr lang="en-US"/>
        </a:p>
      </dgm:t>
    </dgm:pt>
    <dgm:pt modelId="{78BBA6B7-FF35-4B87-BF37-29B1066B48B8}" type="pres">
      <dgm:prSet presAssocID="{EE9EF525-5881-4208-8DAB-4018FB5A35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3929FC-B633-4F0D-B964-3ED693441CBD}" type="pres">
      <dgm:prSet presAssocID="{EE9EF525-5881-4208-8DAB-4018FB5A3563}" presName="rootComposite" presStyleCnt="0"/>
      <dgm:spPr/>
      <dgm:t>
        <a:bodyPr/>
        <a:lstStyle/>
        <a:p>
          <a:endParaRPr lang="en-US"/>
        </a:p>
      </dgm:t>
    </dgm:pt>
    <dgm:pt modelId="{220D68EC-DEB8-45C6-9788-18CC90287495}" type="pres">
      <dgm:prSet presAssocID="{EE9EF525-5881-4208-8DAB-4018FB5A3563}" presName="rootText" presStyleLbl="node3" presStyleIdx="11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FA821-5959-44CC-95A4-8A859F283B6B}" type="pres">
      <dgm:prSet presAssocID="{EE9EF525-5881-4208-8DAB-4018FB5A3563}" presName="rootConnector" presStyleLbl="node3" presStyleIdx="11" presStyleCnt="27"/>
      <dgm:spPr/>
      <dgm:t>
        <a:bodyPr/>
        <a:lstStyle/>
        <a:p>
          <a:endParaRPr lang="en-US"/>
        </a:p>
      </dgm:t>
    </dgm:pt>
    <dgm:pt modelId="{FBE2DE3B-237B-40E0-9726-3E5FF1D7144D}" type="pres">
      <dgm:prSet presAssocID="{EE9EF525-5881-4208-8DAB-4018FB5A3563}" presName="hierChild4" presStyleCnt="0"/>
      <dgm:spPr/>
      <dgm:t>
        <a:bodyPr/>
        <a:lstStyle/>
        <a:p>
          <a:endParaRPr lang="en-US"/>
        </a:p>
      </dgm:t>
    </dgm:pt>
    <dgm:pt modelId="{60AF8C8A-E0A1-46FD-9A2C-995653EF1603}" type="pres">
      <dgm:prSet presAssocID="{EE9EF525-5881-4208-8DAB-4018FB5A3563}" presName="hierChild5" presStyleCnt="0"/>
      <dgm:spPr/>
      <dgm:t>
        <a:bodyPr/>
        <a:lstStyle/>
        <a:p>
          <a:endParaRPr lang="en-US"/>
        </a:p>
      </dgm:t>
    </dgm:pt>
    <dgm:pt modelId="{983D5D91-DDCC-45DE-979E-CE18D31D95E3}" type="pres">
      <dgm:prSet presAssocID="{9BB0A734-A030-4F86-BB87-B152F015AD7E}" presName="hierChild5" presStyleCnt="0"/>
      <dgm:spPr/>
      <dgm:t>
        <a:bodyPr/>
        <a:lstStyle/>
        <a:p>
          <a:endParaRPr lang="en-US"/>
        </a:p>
      </dgm:t>
    </dgm:pt>
    <dgm:pt modelId="{68EE176D-8D09-41AC-8828-3C8C2ADD7D52}" type="pres">
      <dgm:prSet presAssocID="{23D98BF0-6074-4FFF-85C1-F755DB2869DC}" presName="Name35" presStyleLbl="parChTrans1D2" presStyleIdx="2" presStyleCnt="5"/>
      <dgm:spPr/>
      <dgm:t>
        <a:bodyPr/>
        <a:lstStyle/>
        <a:p>
          <a:endParaRPr lang="en-US"/>
        </a:p>
      </dgm:t>
    </dgm:pt>
    <dgm:pt modelId="{A1CE7F04-AFA2-48FC-B93A-54CB2930563E}" type="pres">
      <dgm:prSet presAssocID="{4D515633-93AD-42D0-9528-DE2264607925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8C373463-1DE3-4CD5-8D73-D3572439804B}" type="pres">
      <dgm:prSet presAssocID="{4D515633-93AD-42D0-9528-DE2264607925}" presName="rootComposite" presStyleCnt="0"/>
      <dgm:spPr/>
      <dgm:t>
        <a:bodyPr/>
        <a:lstStyle/>
        <a:p>
          <a:endParaRPr lang="en-US"/>
        </a:p>
      </dgm:t>
    </dgm:pt>
    <dgm:pt modelId="{40EA6202-564F-48E0-B3E9-75FA17201388}" type="pres">
      <dgm:prSet presAssocID="{4D515633-93AD-42D0-9528-DE226460792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3D1994-F5A2-4573-8B21-A28003C341D8}" type="pres">
      <dgm:prSet presAssocID="{4D515633-93AD-42D0-9528-DE2264607925}" presName="rootConnector" presStyleLbl="node2" presStyleIdx="2" presStyleCnt="5"/>
      <dgm:spPr/>
      <dgm:t>
        <a:bodyPr/>
        <a:lstStyle/>
        <a:p>
          <a:endParaRPr lang="en-US"/>
        </a:p>
      </dgm:t>
    </dgm:pt>
    <dgm:pt modelId="{E3BEE11A-4037-470C-8930-1BDB35ED9838}" type="pres">
      <dgm:prSet presAssocID="{4D515633-93AD-42D0-9528-DE2264607925}" presName="hierChild4" presStyleCnt="0"/>
      <dgm:spPr/>
      <dgm:t>
        <a:bodyPr/>
        <a:lstStyle/>
        <a:p>
          <a:endParaRPr lang="en-US"/>
        </a:p>
      </dgm:t>
    </dgm:pt>
    <dgm:pt modelId="{CE83306B-10AD-4838-BC51-4457435C976A}" type="pres">
      <dgm:prSet presAssocID="{66AE4B8A-3778-4EA3-9358-CB012680F10A}" presName="Name48" presStyleLbl="parChTrans1D3" presStyleIdx="12" presStyleCnt="27"/>
      <dgm:spPr/>
      <dgm:t>
        <a:bodyPr/>
        <a:lstStyle/>
        <a:p>
          <a:endParaRPr lang="en-US"/>
        </a:p>
      </dgm:t>
    </dgm:pt>
    <dgm:pt modelId="{C5918AA6-2465-409C-8025-EC94534D86B3}" type="pres">
      <dgm:prSet presAssocID="{06A01302-3388-4DD8-AEE5-F4E2A99D181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D6BA21-1E58-4CE0-97D7-2B4E1933A600}" type="pres">
      <dgm:prSet presAssocID="{06A01302-3388-4DD8-AEE5-F4E2A99D1819}" presName="rootComposite" presStyleCnt="0"/>
      <dgm:spPr/>
      <dgm:t>
        <a:bodyPr/>
        <a:lstStyle/>
        <a:p>
          <a:endParaRPr lang="en-US"/>
        </a:p>
      </dgm:t>
    </dgm:pt>
    <dgm:pt modelId="{89B13219-5C81-451C-BF00-E47FF6E2FABB}" type="pres">
      <dgm:prSet presAssocID="{06A01302-3388-4DD8-AEE5-F4E2A99D1819}" presName="rootText" presStyleLbl="node3" presStyleIdx="12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4A856-44AC-4721-9EDF-51D3C345465F}" type="pres">
      <dgm:prSet presAssocID="{06A01302-3388-4DD8-AEE5-F4E2A99D1819}" presName="rootConnector" presStyleLbl="node3" presStyleIdx="12" presStyleCnt="27"/>
      <dgm:spPr/>
      <dgm:t>
        <a:bodyPr/>
        <a:lstStyle/>
        <a:p>
          <a:endParaRPr lang="en-US"/>
        </a:p>
      </dgm:t>
    </dgm:pt>
    <dgm:pt modelId="{824B3031-9EC9-4B68-B2B5-494832D84D87}" type="pres">
      <dgm:prSet presAssocID="{06A01302-3388-4DD8-AEE5-F4E2A99D1819}" presName="hierChild4" presStyleCnt="0"/>
      <dgm:spPr/>
      <dgm:t>
        <a:bodyPr/>
        <a:lstStyle/>
        <a:p>
          <a:endParaRPr lang="en-US"/>
        </a:p>
      </dgm:t>
    </dgm:pt>
    <dgm:pt modelId="{00DB0F97-D46F-4481-A283-F08C89081C07}" type="pres">
      <dgm:prSet presAssocID="{06A01302-3388-4DD8-AEE5-F4E2A99D1819}" presName="hierChild5" presStyleCnt="0"/>
      <dgm:spPr/>
      <dgm:t>
        <a:bodyPr/>
        <a:lstStyle/>
        <a:p>
          <a:endParaRPr lang="en-US"/>
        </a:p>
      </dgm:t>
    </dgm:pt>
    <dgm:pt modelId="{5678DDA8-BEB0-453D-8501-15C1E28E94F2}" type="pres">
      <dgm:prSet presAssocID="{E791D2D5-D7EE-4C0B-A337-20E3897D2D33}" presName="Name48" presStyleLbl="parChTrans1D3" presStyleIdx="13" presStyleCnt="27"/>
      <dgm:spPr/>
      <dgm:t>
        <a:bodyPr/>
        <a:lstStyle/>
        <a:p>
          <a:endParaRPr lang="en-US"/>
        </a:p>
      </dgm:t>
    </dgm:pt>
    <dgm:pt modelId="{EAEF59CF-ABE1-4407-B244-4BF3BE50B063}" type="pres">
      <dgm:prSet presAssocID="{A814521B-AC20-42A0-93C9-891811565AD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4FDC2F-0B2A-443E-87C4-81D4AC449D78}" type="pres">
      <dgm:prSet presAssocID="{A814521B-AC20-42A0-93C9-891811565AD4}" presName="rootComposite" presStyleCnt="0"/>
      <dgm:spPr/>
      <dgm:t>
        <a:bodyPr/>
        <a:lstStyle/>
        <a:p>
          <a:endParaRPr lang="en-US"/>
        </a:p>
      </dgm:t>
    </dgm:pt>
    <dgm:pt modelId="{705CA814-C1F5-4500-9DD1-E827ED1BC1A4}" type="pres">
      <dgm:prSet presAssocID="{A814521B-AC20-42A0-93C9-891811565AD4}" presName="rootText" presStyleLbl="node3" presStyleIdx="13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364004-BA8C-4B00-AD0A-911F7FA679F1}" type="pres">
      <dgm:prSet presAssocID="{A814521B-AC20-42A0-93C9-891811565AD4}" presName="rootConnector" presStyleLbl="node3" presStyleIdx="13" presStyleCnt="27"/>
      <dgm:spPr/>
      <dgm:t>
        <a:bodyPr/>
        <a:lstStyle/>
        <a:p>
          <a:endParaRPr lang="en-US"/>
        </a:p>
      </dgm:t>
    </dgm:pt>
    <dgm:pt modelId="{737186B5-0BD8-458E-B346-E93B31841114}" type="pres">
      <dgm:prSet presAssocID="{A814521B-AC20-42A0-93C9-891811565AD4}" presName="hierChild4" presStyleCnt="0"/>
      <dgm:spPr/>
      <dgm:t>
        <a:bodyPr/>
        <a:lstStyle/>
        <a:p>
          <a:endParaRPr lang="en-US"/>
        </a:p>
      </dgm:t>
    </dgm:pt>
    <dgm:pt modelId="{CDF6F371-DEF5-4E52-B8DB-40B274F20489}" type="pres">
      <dgm:prSet presAssocID="{A814521B-AC20-42A0-93C9-891811565AD4}" presName="hierChild5" presStyleCnt="0"/>
      <dgm:spPr/>
      <dgm:t>
        <a:bodyPr/>
        <a:lstStyle/>
        <a:p>
          <a:endParaRPr lang="en-US"/>
        </a:p>
      </dgm:t>
    </dgm:pt>
    <dgm:pt modelId="{8D220097-7594-43F5-8354-798544149B13}" type="pres">
      <dgm:prSet presAssocID="{10F9550A-8374-434E-A6A0-E2850D89ADAE}" presName="Name48" presStyleLbl="parChTrans1D3" presStyleIdx="14" presStyleCnt="27"/>
      <dgm:spPr/>
      <dgm:t>
        <a:bodyPr/>
        <a:lstStyle/>
        <a:p>
          <a:endParaRPr lang="en-US"/>
        </a:p>
      </dgm:t>
    </dgm:pt>
    <dgm:pt modelId="{0392A86B-FF41-485A-A93C-4F69F00F6C42}" type="pres">
      <dgm:prSet presAssocID="{C9C1A47B-5F1A-4D16-9EAE-508CBC0D82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CDD51A3-9AF2-45D4-AD53-86B16276247E}" type="pres">
      <dgm:prSet presAssocID="{C9C1A47B-5F1A-4D16-9EAE-508CBC0D82A3}" presName="rootComposite" presStyleCnt="0"/>
      <dgm:spPr/>
      <dgm:t>
        <a:bodyPr/>
        <a:lstStyle/>
        <a:p>
          <a:endParaRPr lang="en-US"/>
        </a:p>
      </dgm:t>
    </dgm:pt>
    <dgm:pt modelId="{3074B1F6-C633-4868-9CA4-7910BB791E7E}" type="pres">
      <dgm:prSet presAssocID="{C9C1A47B-5F1A-4D16-9EAE-508CBC0D82A3}" presName="rootText" presStyleLbl="node3" presStyleIdx="14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B5CC9-3AA8-4F52-A9D3-72B284B23181}" type="pres">
      <dgm:prSet presAssocID="{C9C1A47B-5F1A-4D16-9EAE-508CBC0D82A3}" presName="rootConnector" presStyleLbl="node3" presStyleIdx="14" presStyleCnt="27"/>
      <dgm:spPr/>
      <dgm:t>
        <a:bodyPr/>
        <a:lstStyle/>
        <a:p>
          <a:endParaRPr lang="en-US"/>
        </a:p>
      </dgm:t>
    </dgm:pt>
    <dgm:pt modelId="{5DA27815-2B02-4F0B-B93A-54950C85E7D2}" type="pres">
      <dgm:prSet presAssocID="{C9C1A47B-5F1A-4D16-9EAE-508CBC0D82A3}" presName="hierChild4" presStyleCnt="0"/>
      <dgm:spPr/>
      <dgm:t>
        <a:bodyPr/>
        <a:lstStyle/>
        <a:p>
          <a:endParaRPr lang="en-US"/>
        </a:p>
      </dgm:t>
    </dgm:pt>
    <dgm:pt modelId="{40829685-9486-4E13-BF92-D79A8D35B693}" type="pres">
      <dgm:prSet presAssocID="{C9C1A47B-5F1A-4D16-9EAE-508CBC0D82A3}" presName="hierChild5" presStyleCnt="0"/>
      <dgm:spPr/>
      <dgm:t>
        <a:bodyPr/>
        <a:lstStyle/>
        <a:p>
          <a:endParaRPr lang="en-US"/>
        </a:p>
      </dgm:t>
    </dgm:pt>
    <dgm:pt modelId="{16F4AA37-C200-4B0A-AA31-82EC25D3B9C2}" type="pres">
      <dgm:prSet presAssocID="{F28AFF5D-EE98-4A0E-9700-7D97FB78C1DC}" presName="Name48" presStyleLbl="parChTrans1D3" presStyleIdx="15" presStyleCnt="27"/>
      <dgm:spPr/>
      <dgm:t>
        <a:bodyPr/>
        <a:lstStyle/>
        <a:p>
          <a:endParaRPr lang="en-US"/>
        </a:p>
      </dgm:t>
    </dgm:pt>
    <dgm:pt modelId="{ECD6BF45-10DF-4587-B37F-D3614D9B1BF3}" type="pres">
      <dgm:prSet presAssocID="{DC5E8963-5752-4B07-80A9-93BF268512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35F96A-B1D7-4B77-A9E1-DDC6B2F2453F}" type="pres">
      <dgm:prSet presAssocID="{DC5E8963-5752-4B07-80A9-93BF26851266}" presName="rootComposite" presStyleCnt="0"/>
      <dgm:spPr/>
      <dgm:t>
        <a:bodyPr/>
        <a:lstStyle/>
        <a:p>
          <a:endParaRPr lang="en-US"/>
        </a:p>
      </dgm:t>
    </dgm:pt>
    <dgm:pt modelId="{1E1F6CFC-9D9E-4754-86B0-93B24A7CB3A5}" type="pres">
      <dgm:prSet presAssocID="{DC5E8963-5752-4B07-80A9-93BF26851266}" presName="rootText" presStyleLbl="node3" presStyleIdx="15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FA9D27-4EA2-448A-A7CC-51F0D5ECD340}" type="pres">
      <dgm:prSet presAssocID="{DC5E8963-5752-4B07-80A9-93BF26851266}" presName="rootConnector" presStyleLbl="node3" presStyleIdx="15" presStyleCnt="27"/>
      <dgm:spPr/>
      <dgm:t>
        <a:bodyPr/>
        <a:lstStyle/>
        <a:p>
          <a:endParaRPr lang="en-US"/>
        </a:p>
      </dgm:t>
    </dgm:pt>
    <dgm:pt modelId="{65DA9427-D7FA-47BA-A6CE-469C182217C0}" type="pres">
      <dgm:prSet presAssocID="{DC5E8963-5752-4B07-80A9-93BF26851266}" presName="hierChild4" presStyleCnt="0"/>
      <dgm:spPr/>
      <dgm:t>
        <a:bodyPr/>
        <a:lstStyle/>
        <a:p>
          <a:endParaRPr lang="en-US"/>
        </a:p>
      </dgm:t>
    </dgm:pt>
    <dgm:pt modelId="{65AA3DB1-7D56-48FF-80D5-55E31E79A510}" type="pres">
      <dgm:prSet presAssocID="{DC5E8963-5752-4B07-80A9-93BF26851266}" presName="hierChild5" presStyleCnt="0"/>
      <dgm:spPr/>
      <dgm:t>
        <a:bodyPr/>
        <a:lstStyle/>
        <a:p>
          <a:endParaRPr lang="en-US"/>
        </a:p>
      </dgm:t>
    </dgm:pt>
    <dgm:pt modelId="{D724B068-462A-4890-BA3C-E0EA91C4E821}" type="pres">
      <dgm:prSet presAssocID="{D9B4F0CB-0D0F-4A6C-9C9A-A267A936A90A}" presName="Name48" presStyleLbl="parChTrans1D3" presStyleIdx="16" presStyleCnt="27"/>
      <dgm:spPr/>
      <dgm:t>
        <a:bodyPr/>
        <a:lstStyle/>
        <a:p>
          <a:endParaRPr lang="en-US"/>
        </a:p>
      </dgm:t>
    </dgm:pt>
    <dgm:pt modelId="{31CB708B-6690-4759-8DBD-0E6D6F1F9ED6}" type="pres">
      <dgm:prSet presAssocID="{81552439-0BA1-4D09-A7D9-9872356C8F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EF970C-0564-4B7C-908D-1E6E7D30098E}" type="pres">
      <dgm:prSet presAssocID="{81552439-0BA1-4D09-A7D9-9872356C8FD3}" presName="rootComposite" presStyleCnt="0"/>
      <dgm:spPr/>
      <dgm:t>
        <a:bodyPr/>
        <a:lstStyle/>
        <a:p>
          <a:endParaRPr lang="en-US"/>
        </a:p>
      </dgm:t>
    </dgm:pt>
    <dgm:pt modelId="{EAE4434E-577B-454C-B4B4-79966CEABD18}" type="pres">
      <dgm:prSet presAssocID="{81552439-0BA1-4D09-A7D9-9872356C8FD3}" presName="rootText" presStyleLbl="node3" presStyleIdx="16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AB5DF-EF83-4C94-8D17-0A6B5D1EFB66}" type="pres">
      <dgm:prSet presAssocID="{81552439-0BA1-4D09-A7D9-9872356C8FD3}" presName="rootConnector" presStyleLbl="node3" presStyleIdx="16" presStyleCnt="27"/>
      <dgm:spPr/>
      <dgm:t>
        <a:bodyPr/>
        <a:lstStyle/>
        <a:p>
          <a:endParaRPr lang="en-US"/>
        </a:p>
      </dgm:t>
    </dgm:pt>
    <dgm:pt modelId="{21C67589-C14D-4FB9-BC59-1690DF81FBBF}" type="pres">
      <dgm:prSet presAssocID="{81552439-0BA1-4D09-A7D9-9872356C8FD3}" presName="hierChild4" presStyleCnt="0"/>
      <dgm:spPr/>
      <dgm:t>
        <a:bodyPr/>
        <a:lstStyle/>
        <a:p>
          <a:endParaRPr lang="en-US"/>
        </a:p>
      </dgm:t>
    </dgm:pt>
    <dgm:pt modelId="{60743469-B986-4A22-B631-F332C0564055}" type="pres">
      <dgm:prSet presAssocID="{81552439-0BA1-4D09-A7D9-9872356C8FD3}" presName="hierChild5" presStyleCnt="0"/>
      <dgm:spPr/>
      <dgm:t>
        <a:bodyPr/>
        <a:lstStyle/>
        <a:p>
          <a:endParaRPr lang="en-US"/>
        </a:p>
      </dgm:t>
    </dgm:pt>
    <dgm:pt modelId="{3209F838-D77D-44F1-96CB-CAF196BF1B6C}" type="pres">
      <dgm:prSet presAssocID="{A4509FCA-9274-49E2-B73E-B7470E5784FB}" presName="Name48" presStyleLbl="parChTrans1D3" presStyleIdx="17" presStyleCnt="27"/>
      <dgm:spPr/>
      <dgm:t>
        <a:bodyPr/>
        <a:lstStyle/>
        <a:p>
          <a:endParaRPr lang="en-US"/>
        </a:p>
      </dgm:t>
    </dgm:pt>
    <dgm:pt modelId="{71F2E1E9-AA6D-4B5F-B977-F8C70F5CEA82}" type="pres">
      <dgm:prSet presAssocID="{3BC32B22-22F5-4E22-B3D8-8769A1402AA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B1B3E1-460F-4368-8EA2-7E12B058B91B}" type="pres">
      <dgm:prSet presAssocID="{3BC32B22-22F5-4E22-B3D8-8769A1402AA2}" presName="rootComposite" presStyleCnt="0"/>
      <dgm:spPr/>
      <dgm:t>
        <a:bodyPr/>
        <a:lstStyle/>
        <a:p>
          <a:endParaRPr lang="en-US"/>
        </a:p>
      </dgm:t>
    </dgm:pt>
    <dgm:pt modelId="{4904B807-D40B-48DC-BDD6-43E61AD1FC91}" type="pres">
      <dgm:prSet presAssocID="{3BC32B22-22F5-4E22-B3D8-8769A1402AA2}" presName="rootText" presStyleLbl="node3" presStyleIdx="17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4EBC74-169E-4833-84B5-FC183484D137}" type="pres">
      <dgm:prSet presAssocID="{3BC32B22-22F5-4E22-B3D8-8769A1402AA2}" presName="rootConnector" presStyleLbl="node3" presStyleIdx="17" presStyleCnt="27"/>
      <dgm:spPr/>
      <dgm:t>
        <a:bodyPr/>
        <a:lstStyle/>
        <a:p>
          <a:endParaRPr lang="en-US"/>
        </a:p>
      </dgm:t>
    </dgm:pt>
    <dgm:pt modelId="{A88104A3-D959-4810-A570-22E30F158F3E}" type="pres">
      <dgm:prSet presAssocID="{3BC32B22-22F5-4E22-B3D8-8769A1402AA2}" presName="hierChild4" presStyleCnt="0"/>
      <dgm:spPr/>
      <dgm:t>
        <a:bodyPr/>
        <a:lstStyle/>
        <a:p>
          <a:endParaRPr lang="en-US"/>
        </a:p>
      </dgm:t>
    </dgm:pt>
    <dgm:pt modelId="{0860759B-2308-42B8-879D-DF6038882435}" type="pres">
      <dgm:prSet presAssocID="{3BC32B22-22F5-4E22-B3D8-8769A1402AA2}" presName="hierChild5" presStyleCnt="0"/>
      <dgm:spPr/>
      <dgm:t>
        <a:bodyPr/>
        <a:lstStyle/>
        <a:p>
          <a:endParaRPr lang="en-US"/>
        </a:p>
      </dgm:t>
    </dgm:pt>
    <dgm:pt modelId="{3FC4E314-6E44-4E18-8B81-2ACA24FCF044}" type="pres">
      <dgm:prSet presAssocID="{D7CFABEA-31ED-4724-B6DA-DF6D25130FDE}" presName="Name48" presStyleLbl="parChTrans1D3" presStyleIdx="18" presStyleCnt="27"/>
      <dgm:spPr/>
      <dgm:t>
        <a:bodyPr/>
        <a:lstStyle/>
        <a:p>
          <a:endParaRPr lang="en-US"/>
        </a:p>
      </dgm:t>
    </dgm:pt>
    <dgm:pt modelId="{7D02685B-5522-418D-95D9-0BDE11C9950A}" type="pres">
      <dgm:prSet presAssocID="{3F9EED8C-2047-46BF-8D13-EA7D163862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445661B-7B38-41D0-8C38-DE78D6E1FACF}" type="pres">
      <dgm:prSet presAssocID="{3F9EED8C-2047-46BF-8D13-EA7D16386253}" presName="rootComposite" presStyleCnt="0"/>
      <dgm:spPr/>
      <dgm:t>
        <a:bodyPr/>
        <a:lstStyle/>
        <a:p>
          <a:endParaRPr lang="en-US"/>
        </a:p>
      </dgm:t>
    </dgm:pt>
    <dgm:pt modelId="{CDC4731C-55B6-4BEE-A53E-8FAD7B84937F}" type="pres">
      <dgm:prSet presAssocID="{3F9EED8C-2047-46BF-8D13-EA7D16386253}" presName="rootText" presStyleLbl="node3" presStyleIdx="18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768398-982F-4B6B-A201-FE3F8463DDAC}" type="pres">
      <dgm:prSet presAssocID="{3F9EED8C-2047-46BF-8D13-EA7D16386253}" presName="rootConnector" presStyleLbl="node3" presStyleIdx="18" presStyleCnt="27"/>
      <dgm:spPr/>
      <dgm:t>
        <a:bodyPr/>
        <a:lstStyle/>
        <a:p>
          <a:endParaRPr lang="en-US"/>
        </a:p>
      </dgm:t>
    </dgm:pt>
    <dgm:pt modelId="{FF11EE11-8844-4F83-BEFF-BE506AEA6366}" type="pres">
      <dgm:prSet presAssocID="{3F9EED8C-2047-46BF-8D13-EA7D16386253}" presName="hierChild4" presStyleCnt="0"/>
      <dgm:spPr/>
      <dgm:t>
        <a:bodyPr/>
        <a:lstStyle/>
        <a:p>
          <a:endParaRPr lang="en-US"/>
        </a:p>
      </dgm:t>
    </dgm:pt>
    <dgm:pt modelId="{28B8DD85-4D1A-48E7-A870-7A145A370ED2}" type="pres">
      <dgm:prSet presAssocID="{3F9EED8C-2047-46BF-8D13-EA7D16386253}" presName="hierChild5" presStyleCnt="0"/>
      <dgm:spPr/>
      <dgm:t>
        <a:bodyPr/>
        <a:lstStyle/>
        <a:p>
          <a:endParaRPr lang="en-US"/>
        </a:p>
      </dgm:t>
    </dgm:pt>
    <dgm:pt modelId="{68366166-EEDE-4315-B9A4-DA1790913E23}" type="pres">
      <dgm:prSet presAssocID="{0A6BF216-EEBF-4F21-9F6C-7F34182A32C5}" presName="Name48" presStyleLbl="parChTrans1D3" presStyleIdx="19" presStyleCnt="27"/>
      <dgm:spPr/>
      <dgm:t>
        <a:bodyPr/>
        <a:lstStyle/>
        <a:p>
          <a:endParaRPr lang="en-US"/>
        </a:p>
      </dgm:t>
    </dgm:pt>
    <dgm:pt modelId="{1E97D7A1-5DD5-4C50-88BB-41776FE829D6}" type="pres">
      <dgm:prSet presAssocID="{06106D99-4A7C-46DC-ABE8-813AD931AA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957C260-597A-4EA8-BB90-25E6EBCD4872}" type="pres">
      <dgm:prSet presAssocID="{06106D99-4A7C-46DC-ABE8-813AD931AA87}" presName="rootComposite" presStyleCnt="0"/>
      <dgm:spPr/>
      <dgm:t>
        <a:bodyPr/>
        <a:lstStyle/>
        <a:p>
          <a:endParaRPr lang="en-US"/>
        </a:p>
      </dgm:t>
    </dgm:pt>
    <dgm:pt modelId="{8F17EA82-7B74-4A3C-8519-29228A6D2771}" type="pres">
      <dgm:prSet presAssocID="{06106D99-4A7C-46DC-ABE8-813AD931AA87}" presName="rootText" presStyleLbl="node3" presStyleIdx="19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5F642-C51D-4859-ABFD-153D47714658}" type="pres">
      <dgm:prSet presAssocID="{06106D99-4A7C-46DC-ABE8-813AD931AA87}" presName="rootConnector" presStyleLbl="node3" presStyleIdx="19" presStyleCnt="27"/>
      <dgm:spPr/>
      <dgm:t>
        <a:bodyPr/>
        <a:lstStyle/>
        <a:p>
          <a:endParaRPr lang="en-US"/>
        </a:p>
      </dgm:t>
    </dgm:pt>
    <dgm:pt modelId="{F428A7F7-AC2B-4B9F-9762-FAA85CE57E5E}" type="pres">
      <dgm:prSet presAssocID="{06106D99-4A7C-46DC-ABE8-813AD931AA87}" presName="hierChild4" presStyleCnt="0"/>
      <dgm:spPr/>
      <dgm:t>
        <a:bodyPr/>
        <a:lstStyle/>
        <a:p>
          <a:endParaRPr lang="en-US"/>
        </a:p>
      </dgm:t>
    </dgm:pt>
    <dgm:pt modelId="{3A16EB36-1FCF-4273-8A87-6F346F848248}" type="pres">
      <dgm:prSet presAssocID="{06106D99-4A7C-46DC-ABE8-813AD931AA87}" presName="hierChild5" presStyleCnt="0"/>
      <dgm:spPr/>
      <dgm:t>
        <a:bodyPr/>
        <a:lstStyle/>
        <a:p>
          <a:endParaRPr lang="en-US"/>
        </a:p>
      </dgm:t>
    </dgm:pt>
    <dgm:pt modelId="{522F5769-FDA5-40DF-B05B-AE0AD33E62DE}" type="pres">
      <dgm:prSet presAssocID="{92F408EB-E5BD-4676-916C-DA3B7EF829C0}" presName="Name48" presStyleLbl="parChTrans1D3" presStyleIdx="20" presStyleCnt="27"/>
      <dgm:spPr/>
      <dgm:t>
        <a:bodyPr/>
        <a:lstStyle/>
        <a:p>
          <a:endParaRPr lang="en-US"/>
        </a:p>
      </dgm:t>
    </dgm:pt>
    <dgm:pt modelId="{E0CA2F48-1E11-43C1-A60E-5E10CA90071F}" type="pres">
      <dgm:prSet presAssocID="{7D221CDC-DC2C-4A6B-8159-86451885B4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F407C9-4228-4193-829B-2E557BABD1BC}" type="pres">
      <dgm:prSet presAssocID="{7D221CDC-DC2C-4A6B-8159-86451885B427}" presName="rootComposite" presStyleCnt="0"/>
      <dgm:spPr/>
      <dgm:t>
        <a:bodyPr/>
        <a:lstStyle/>
        <a:p>
          <a:endParaRPr lang="en-US"/>
        </a:p>
      </dgm:t>
    </dgm:pt>
    <dgm:pt modelId="{293BD51B-B384-402E-9163-EF9AE6F2F0A2}" type="pres">
      <dgm:prSet presAssocID="{7D221CDC-DC2C-4A6B-8159-86451885B427}" presName="rootText" presStyleLbl="node3" presStyleIdx="20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98E89-12D8-4F58-90BC-AE4536D6A917}" type="pres">
      <dgm:prSet presAssocID="{7D221CDC-DC2C-4A6B-8159-86451885B427}" presName="rootConnector" presStyleLbl="node3" presStyleIdx="20" presStyleCnt="27"/>
      <dgm:spPr/>
      <dgm:t>
        <a:bodyPr/>
        <a:lstStyle/>
        <a:p>
          <a:endParaRPr lang="en-US"/>
        </a:p>
      </dgm:t>
    </dgm:pt>
    <dgm:pt modelId="{83D349C3-FFE7-4424-99E5-19154C890E74}" type="pres">
      <dgm:prSet presAssocID="{7D221CDC-DC2C-4A6B-8159-86451885B427}" presName="hierChild4" presStyleCnt="0"/>
      <dgm:spPr/>
      <dgm:t>
        <a:bodyPr/>
        <a:lstStyle/>
        <a:p>
          <a:endParaRPr lang="en-US"/>
        </a:p>
      </dgm:t>
    </dgm:pt>
    <dgm:pt modelId="{EC87751A-83BF-43D7-896B-8698506EC2A1}" type="pres">
      <dgm:prSet presAssocID="{7D221CDC-DC2C-4A6B-8159-86451885B427}" presName="hierChild5" presStyleCnt="0"/>
      <dgm:spPr/>
      <dgm:t>
        <a:bodyPr/>
        <a:lstStyle/>
        <a:p>
          <a:endParaRPr lang="en-US"/>
        </a:p>
      </dgm:t>
    </dgm:pt>
    <dgm:pt modelId="{753A3A3C-8F8D-415B-B9E7-271B94B20F41}" type="pres">
      <dgm:prSet presAssocID="{4D515633-93AD-42D0-9528-DE2264607925}" presName="hierChild5" presStyleCnt="0"/>
      <dgm:spPr/>
      <dgm:t>
        <a:bodyPr/>
        <a:lstStyle/>
        <a:p>
          <a:endParaRPr lang="en-US"/>
        </a:p>
      </dgm:t>
    </dgm:pt>
    <dgm:pt modelId="{B8DC1DFC-1C80-4399-9B2E-C36F75C0478E}" type="pres">
      <dgm:prSet presAssocID="{DD65489C-8C1A-47C5-BC16-80BF8C174F61}" presName="Name35" presStyleLbl="parChTrans1D2" presStyleIdx="3" presStyleCnt="5"/>
      <dgm:spPr/>
      <dgm:t>
        <a:bodyPr/>
        <a:lstStyle/>
        <a:p>
          <a:endParaRPr lang="en-US"/>
        </a:p>
      </dgm:t>
    </dgm:pt>
    <dgm:pt modelId="{484BB5D6-849B-4E0B-A01D-2AC1DAA716EE}" type="pres">
      <dgm:prSet presAssocID="{F2B26F28-E822-4E71-A4A3-3BE2A64CB9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0286ECB-CCE7-4626-882D-50D1C845FBCB}" type="pres">
      <dgm:prSet presAssocID="{F2B26F28-E822-4E71-A4A3-3BE2A64CB91E}" presName="rootComposite" presStyleCnt="0"/>
      <dgm:spPr/>
      <dgm:t>
        <a:bodyPr/>
        <a:lstStyle/>
        <a:p>
          <a:endParaRPr lang="en-US"/>
        </a:p>
      </dgm:t>
    </dgm:pt>
    <dgm:pt modelId="{282A1AD8-E5D5-4FC1-BDA6-0E6D3B249387}" type="pres">
      <dgm:prSet presAssocID="{F2B26F28-E822-4E71-A4A3-3BE2A64CB91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016BD1-F5BB-41F0-AA6B-C8663A95F014}" type="pres">
      <dgm:prSet presAssocID="{F2B26F28-E822-4E71-A4A3-3BE2A64CB91E}" presName="rootConnector" presStyleLbl="node2" presStyleIdx="3" presStyleCnt="5"/>
      <dgm:spPr/>
      <dgm:t>
        <a:bodyPr/>
        <a:lstStyle/>
        <a:p>
          <a:endParaRPr lang="en-US"/>
        </a:p>
      </dgm:t>
    </dgm:pt>
    <dgm:pt modelId="{3E114D39-B84B-44F2-9A7C-6DE03A780DC1}" type="pres">
      <dgm:prSet presAssocID="{F2B26F28-E822-4E71-A4A3-3BE2A64CB91E}" presName="hierChild4" presStyleCnt="0"/>
      <dgm:spPr/>
      <dgm:t>
        <a:bodyPr/>
        <a:lstStyle/>
        <a:p>
          <a:endParaRPr lang="en-US"/>
        </a:p>
      </dgm:t>
    </dgm:pt>
    <dgm:pt modelId="{280801FF-F77B-4797-A031-D9D713F5EB39}" type="pres">
      <dgm:prSet presAssocID="{927F4489-EEC1-43AF-852B-0CC6A74331AC}" presName="Name37" presStyleLbl="parChTrans1D3" presStyleIdx="21" presStyleCnt="27"/>
      <dgm:spPr/>
      <dgm:t>
        <a:bodyPr/>
        <a:lstStyle/>
        <a:p>
          <a:endParaRPr lang="en-US"/>
        </a:p>
      </dgm:t>
    </dgm:pt>
    <dgm:pt modelId="{0D1AE895-6F8C-42E1-80CA-5C4EE862A4A5}" type="pres">
      <dgm:prSet presAssocID="{F1AA51F6-A203-455B-852E-D6D1071106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C8893BD-EDF9-442D-9674-5708FEDE82EC}" type="pres">
      <dgm:prSet presAssocID="{F1AA51F6-A203-455B-852E-D6D10711062E}" presName="rootComposite" presStyleCnt="0"/>
      <dgm:spPr/>
      <dgm:t>
        <a:bodyPr/>
        <a:lstStyle/>
        <a:p>
          <a:endParaRPr lang="en-US"/>
        </a:p>
      </dgm:t>
    </dgm:pt>
    <dgm:pt modelId="{6C7C8D0A-A069-41BA-8E88-76C0841F3F3C}" type="pres">
      <dgm:prSet presAssocID="{F1AA51F6-A203-455B-852E-D6D10711062E}" presName="rootText" presStyleLbl="node3" presStyleIdx="21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53F32E-3D62-4212-905D-F90E324307B0}" type="pres">
      <dgm:prSet presAssocID="{F1AA51F6-A203-455B-852E-D6D10711062E}" presName="rootConnector" presStyleLbl="node3" presStyleIdx="21" presStyleCnt="27"/>
      <dgm:spPr/>
      <dgm:t>
        <a:bodyPr/>
        <a:lstStyle/>
        <a:p>
          <a:endParaRPr lang="en-US"/>
        </a:p>
      </dgm:t>
    </dgm:pt>
    <dgm:pt modelId="{571F4EBD-DD40-4A76-8A6F-9D2ECA1FA230}" type="pres">
      <dgm:prSet presAssocID="{F1AA51F6-A203-455B-852E-D6D10711062E}" presName="hierChild4" presStyleCnt="0"/>
      <dgm:spPr/>
      <dgm:t>
        <a:bodyPr/>
        <a:lstStyle/>
        <a:p>
          <a:endParaRPr lang="en-US"/>
        </a:p>
      </dgm:t>
    </dgm:pt>
    <dgm:pt modelId="{E2303684-AF00-4102-99C8-6D41BE446808}" type="pres">
      <dgm:prSet presAssocID="{F1AA51F6-A203-455B-852E-D6D10711062E}" presName="hierChild5" presStyleCnt="0"/>
      <dgm:spPr/>
      <dgm:t>
        <a:bodyPr/>
        <a:lstStyle/>
        <a:p>
          <a:endParaRPr lang="en-US"/>
        </a:p>
      </dgm:t>
    </dgm:pt>
    <dgm:pt modelId="{C40D8E25-1B03-4641-ADAC-3B6E2DE233F6}" type="pres">
      <dgm:prSet presAssocID="{F95FBD33-8FC8-4C66-BEA5-A758AA8B91F6}" presName="Name37" presStyleLbl="parChTrans1D3" presStyleIdx="22" presStyleCnt="27"/>
      <dgm:spPr/>
      <dgm:t>
        <a:bodyPr/>
        <a:lstStyle/>
        <a:p>
          <a:endParaRPr lang="en-US"/>
        </a:p>
      </dgm:t>
    </dgm:pt>
    <dgm:pt modelId="{BB37F977-DB6E-4F1D-BB44-6B13DC401FDE}" type="pres">
      <dgm:prSet presAssocID="{21BB9B57-F7BC-4764-B880-BEBFE43352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BCB0707-11C0-4166-83E8-BEEA780DAC96}" type="pres">
      <dgm:prSet presAssocID="{21BB9B57-F7BC-4764-B880-BEBFE4335246}" presName="rootComposite" presStyleCnt="0"/>
      <dgm:spPr/>
      <dgm:t>
        <a:bodyPr/>
        <a:lstStyle/>
        <a:p>
          <a:endParaRPr lang="en-US"/>
        </a:p>
      </dgm:t>
    </dgm:pt>
    <dgm:pt modelId="{61AC6006-4B20-4E50-A9CF-9BF484CBDEFA}" type="pres">
      <dgm:prSet presAssocID="{21BB9B57-F7BC-4764-B880-BEBFE4335246}" presName="rootText" presStyleLbl="node3" presStyleIdx="22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29F0A2-550A-476C-8CF3-44F3EE0701F3}" type="pres">
      <dgm:prSet presAssocID="{21BB9B57-F7BC-4764-B880-BEBFE4335246}" presName="rootConnector" presStyleLbl="node3" presStyleIdx="22" presStyleCnt="27"/>
      <dgm:spPr/>
      <dgm:t>
        <a:bodyPr/>
        <a:lstStyle/>
        <a:p>
          <a:endParaRPr lang="en-US"/>
        </a:p>
      </dgm:t>
    </dgm:pt>
    <dgm:pt modelId="{A7D418C1-A7BB-4B64-B304-CB3C850EAF38}" type="pres">
      <dgm:prSet presAssocID="{21BB9B57-F7BC-4764-B880-BEBFE4335246}" presName="hierChild4" presStyleCnt="0"/>
      <dgm:spPr/>
      <dgm:t>
        <a:bodyPr/>
        <a:lstStyle/>
        <a:p>
          <a:endParaRPr lang="en-US"/>
        </a:p>
      </dgm:t>
    </dgm:pt>
    <dgm:pt modelId="{D7CDCCC0-90F4-4970-A83E-4FA73B8EF239}" type="pres">
      <dgm:prSet presAssocID="{21BB9B57-F7BC-4764-B880-BEBFE4335246}" presName="hierChild5" presStyleCnt="0"/>
      <dgm:spPr/>
      <dgm:t>
        <a:bodyPr/>
        <a:lstStyle/>
        <a:p>
          <a:endParaRPr lang="en-US"/>
        </a:p>
      </dgm:t>
    </dgm:pt>
    <dgm:pt modelId="{6346A61C-D2E7-4102-8173-DA7FD2AEC156}" type="pres">
      <dgm:prSet presAssocID="{DF73CAA2-FD02-4C9A-ADA9-1E3BD054ACFA}" presName="Name37" presStyleLbl="parChTrans1D3" presStyleIdx="23" presStyleCnt="27"/>
      <dgm:spPr/>
      <dgm:t>
        <a:bodyPr/>
        <a:lstStyle/>
        <a:p>
          <a:endParaRPr lang="en-US"/>
        </a:p>
      </dgm:t>
    </dgm:pt>
    <dgm:pt modelId="{F7FEA52C-8915-4601-8C39-C2E9BE7158CD}" type="pres">
      <dgm:prSet presAssocID="{42970CFD-8D6C-4400-8188-B2FFCF4EC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741026C-B3A4-4AEE-9481-DD6A92DC0D95}" type="pres">
      <dgm:prSet presAssocID="{42970CFD-8D6C-4400-8188-B2FFCF4EC035}" presName="rootComposite" presStyleCnt="0"/>
      <dgm:spPr/>
      <dgm:t>
        <a:bodyPr/>
        <a:lstStyle/>
        <a:p>
          <a:endParaRPr lang="en-US"/>
        </a:p>
      </dgm:t>
    </dgm:pt>
    <dgm:pt modelId="{FC92111A-CF96-4FE7-930F-0EB19A0B9DF9}" type="pres">
      <dgm:prSet presAssocID="{42970CFD-8D6C-4400-8188-B2FFCF4EC035}" presName="rootText" presStyleLbl="node3" presStyleIdx="23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CDE1F-81BF-4C3B-8059-1120F4EA77F9}" type="pres">
      <dgm:prSet presAssocID="{42970CFD-8D6C-4400-8188-B2FFCF4EC035}" presName="rootConnector" presStyleLbl="node3" presStyleIdx="23" presStyleCnt="27"/>
      <dgm:spPr/>
      <dgm:t>
        <a:bodyPr/>
        <a:lstStyle/>
        <a:p>
          <a:endParaRPr lang="en-US"/>
        </a:p>
      </dgm:t>
    </dgm:pt>
    <dgm:pt modelId="{D5067B37-2B5E-43C7-9181-5DC5C98D1936}" type="pres">
      <dgm:prSet presAssocID="{42970CFD-8D6C-4400-8188-B2FFCF4EC035}" presName="hierChild4" presStyleCnt="0"/>
      <dgm:spPr/>
      <dgm:t>
        <a:bodyPr/>
        <a:lstStyle/>
        <a:p>
          <a:endParaRPr lang="en-US"/>
        </a:p>
      </dgm:t>
    </dgm:pt>
    <dgm:pt modelId="{D6927D4C-7576-4C6C-BBBE-98F93A2E802F}" type="pres">
      <dgm:prSet presAssocID="{42970CFD-8D6C-4400-8188-B2FFCF4EC035}" presName="hierChild5" presStyleCnt="0"/>
      <dgm:spPr/>
      <dgm:t>
        <a:bodyPr/>
        <a:lstStyle/>
        <a:p>
          <a:endParaRPr lang="en-US"/>
        </a:p>
      </dgm:t>
    </dgm:pt>
    <dgm:pt modelId="{07121A21-12E8-4CCF-8BD7-6D17440C58E4}" type="pres">
      <dgm:prSet presAssocID="{B61435BE-E531-4A09-9DC2-4907D4874EC7}" presName="Name37" presStyleLbl="parChTrans1D3" presStyleIdx="24" presStyleCnt="27"/>
      <dgm:spPr/>
      <dgm:t>
        <a:bodyPr/>
        <a:lstStyle/>
        <a:p>
          <a:endParaRPr lang="en-US"/>
        </a:p>
      </dgm:t>
    </dgm:pt>
    <dgm:pt modelId="{79E9A880-3745-4001-8A4F-A187C686ECEB}" type="pres">
      <dgm:prSet presAssocID="{EB7BFC82-AA65-4AB8-8B2D-3C16B6EDAB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F566E5F-346A-4875-971B-0E7B3E97AD61}" type="pres">
      <dgm:prSet presAssocID="{EB7BFC82-AA65-4AB8-8B2D-3C16B6EDAB2B}" presName="rootComposite" presStyleCnt="0"/>
      <dgm:spPr/>
      <dgm:t>
        <a:bodyPr/>
        <a:lstStyle/>
        <a:p>
          <a:endParaRPr lang="en-US"/>
        </a:p>
      </dgm:t>
    </dgm:pt>
    <dgm:pt modelId="{5B49FF86-A0C6-4718-8B25-A6C0AA5194AA}" type="pres">
      <dgm:prSet presAssocID="{EB7BFC82-AA65-4AB8-8B2D-3C16B6EDAB2B}" presName="rootText" presStyleLbl="node3" presStyleIdx="24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94C9B-D28F-4F8E-812C-5CD1ADD78723}" type="pres">
      <dgm:prSet presAssocID="{EB7BFC82-AA65-4AB8-8B2D-3C16B6EDAB2B}" presName="rootConnector" presStyleLbl="node3" presStyleIdx="24" presStyleCnt="27"/>
      <dgm:spPr/>
      <dgm:t>
        <a:bodyPr/>
        <a:lstStyle/>
        <a:p>
          <a:endParaRPr lang="en-US"/>
        </a:p>
      </dgm:t>
    </dgm:pt>
    <dgm:pt modelId="{709B0E73-D589-4AFD-9259-2F8261CD6FA6}" type="pres">
      <dgm:prSet presAssocID="{EB7BFC82-AA65-4AB8-8B2D-3C16B6EDAB2B}" presName="hierChild4" presStyleCnt="0"/>
      <dgm:spPr/>
      <dgm:t>
        <a:bodyPr/>
        <a:lstStyle/>
        <a:p>
          <a:endParaRPr lang="en-US"/>
        </a:p>
      </dgm:t>
    </dgm:pt>
    <dgm:pt modelId="{3BF4AC49-87F5-4B73-9CED-FC392FE266EA}" type="pres">
      <dgm:prSet presAssocID="{EB7BFC82-AA65-4AB8-8B2D-3C16B6EDAB2B}" presName="hierChild5" presStyleCnt="0"/>
      <dgm:spPr/>
      <dgm:t>
        <a:bodyPr/>
        <a:lstStyle/>
        <a:p>
          <a:endParaRPr lang="en-US"/>
        </a:p>
      </dgm:t>
    </dgm:pt>
    <dgm:pt modelId="{EEE208E0-8D27-4BFA-A504-867666B55886}" type="pres">
      <dgm:prSet presAssocID="{F2B26F28-E822-4E71-A4A3-3BE2A64CB91E}" presName="hierChild5" presStyleCnt="0"/>
      <dgm:spPr/>
      <dgm:t>
        <a:bodyPr/>
        <a:lstStyle/>
        <a:p>
          <a:endParaRPr lang="en-US"/>
        </a:p>
      </dgm:t>
    </dgm:pt>
    <dgm:pt modelId="{A868F5B5-DD75-40A7-A869-DE5C0A6518B5}" type="pres">
      <dgm:prSet presAssocID="{D304758C-A691-49EC-97F4-6AFC06450D0C}" presName="Name35" presStyleLbl="parChTrans1D2" presStyleIdx="4" presStyleCnt="5"/>
      <dgm:spPr/>
      <dgm:t>
        <a:bodyPr/>
        <a:lstStyle/>
        <a:p>
          <a:endParaRPr lang="en-US"/>
        </a:p>
      </dgm:t>
    </dgm:pt>
    <dgm:pt modelId="{693A61CA-88D3-4B7D-A84C-4FF86BAE5C42}" type="pres">
      <dgm:prSet presAssocID="{68AE334C-5547-4413-9A6D-D147A359D9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A6C3529-3F87-41FD-B642-8C3380657881}" type="pres">
      <dgm:prSet presAssocID="{68AE334C-5547-4413-9A6D-D147A359D9E9}" presName="rootComposite" presStyleCnt="0"/>
      <dgm:spPr/>
      <dgm:t>
        <a:bodyPr/>
        <a:lstStyle/>
        <a:p>
          <a:endParaRPr lang="en-US"/>
        </a:p>
      </dgm:t>
    </dgm:pt>
    <dgm:pt modelId="{645054F0-EF2A-4C45-957F-22AABE86EF3B}" type="pres">
      <dgm:prSet presAssocID="{68AE334C-5547-4413-9A6D-D147A359D9E9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EDB65-8094-4E26-9382-A8E449CDA57C}" type="pres">
      <dgm:prSet presAssocID="{68AE334C-5547-4413-9A6D-D147A359D9E9}" presName="rootConnector" presStyleLbl="node2" presStyleIdx="4" presStyleCnt="5"/>
      <dgm:spPr/>
      <dgm:t>
        <a:bodyPr/>
        <a:lstStyle/>
        <a:p>
          <a:endParaRPr lang="en-US"/>
        </a:p>
      </dgm:t>
    </dgm:pt>
    <dgm:pt modelId="{08CDF404-3F21-4361-8F7E-62B550EB8854}" type="pres">
      <dgm:prSet presAssocID="{68AE334C-5547-4413-9A6D-D147A359D9E9}" presName="hierChild4" presStyleCnt="0"/>
      <dgm:spPr/>
      <dgm:t>
        <a:bodyPr/>
        <a:lstStyle/>
        <a:p>
          <a:endParaRPr lang="en-US"/>
        </a:p>
      </dgm:t>
    </dgm:pt>
    <dgm:pt modelId="{D9879444-DA70-40AC-B0C0-25F85229D748}" type="pres">
      <dgm:prSet presAssocID="{3FC71739-54AA-4E44-8279-42DCF6F468C3}" presName="Name37" presStyleLbl="parChTrans1D3" presStyleIdx="25" presStyleCnt="27"/>
      <dgm:spPr/>
      <dgm:t>
        <a:bodyPr/>
        <a:lstStyle/>
        <a:p>
          <a:endParaRPr lang="en-US"/>
        </a:p>
      </dgm:t>
    </dgm:pt>
    <dgm:pt modelId="{F3E7704F-38C5-4C7A-BE7A-4DDB49E900FC}" type="pres">
      <dgm:prSet presAssocID="{9556EC51-D91D-4A45-BBC9-CC9B52A4AD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B4E7E02-D201-4CBF-8DBF-A691C4BAB427}" type="pres">
      <dgm:prSet presAssocID="{9556EC51-D91D-4A45-BBC9-CC9B52A4AD17}" presName="rootComposite" presStyleCnt="0"/>
      <dgm:spPr/>
      <dgm:t>
        <a:bodyPr/>
        <a:lstStyle/>
        <a:p>
          <a:endParaRPr lang="en-US"/>
        </a:p>
      </dgm:t>
    </dgm:pt>
    <dgm:pt modelId="{D149E199-BA76-464C-9283-9606D699F5A8}" type="pres">
      <dgm:prSet presAssocID="{9556EC51-D91D-4A45-BBC9-CC9B52A4AD17}" presName="rootText" presStyleLbl="node3" presStyleIdx="25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480D80-5378-4AB9-8F8B-61F9CA0C0B3B}" type="pres">
      <dgm:prSet presAssocID="{9556EC51-D91D-4A45-BBC9-CC9B52A4AD17}" presName="rootConnector" presStyleLbl="node3" presStyleIdx="25" presStyleCnt="27"/>
      <dgm:spPr/>
      <dgm:t>
        <a:bodyPr/>
        <a:lstStyle/>
        <a:p>
          <a:endParaRPr lang="en-US"/>
        </a:p>
      </dgm:t>
    </dgm:pt>
    <dgm:pt modelId="{088FAC88-9E9A-4005-AE17-7221809F57FF}" type="pres">
      <dgm:prSet presAssocID="{9556EC51-D91D-4A45-BBC9-CC9B52A4AD17}" presName="hierChild4" presStyleCnt="0"/>
      <dgm:spPr/>
      <dgm:t>
        <a:bodyPr/>
        <a:lstStyle/>
        <a:p>
          <a:endParaRPr lang="en-US"/>
        </a:p>
      </dgm:t>
    </dgm:pt>
    <dgm:pt modelId="{8AA61DEA-2699-4027-8DC2-1A98E58D89F9}" type="pres">
      <dgm:prSet presAssocID="{9556EC51-D91D-4A45-BBC9-CC9B52A4AD17}" presName="hierChild5" presStyleCnt="0"/>
      <dgm:spPr/>
      <dgm:t>
        <a:bodyPr/>
        <a:lstStyle/>
        <a:p>
          <a:endParaRPr lang="en-US"/>
        </a:p>
      </dgm:t>
    </dgm:pt>
    <dgm:pt modelId="{C3E93103-66E3-4E6B-B685-B325A4C0F6C2}" type="pres">
      <dgm:prSet presAssocID="{B7DF9F5C-C1C2-4939-AEB8-938E469C7951}" presName="Name37" presStyleLbl="parChTrans1D3" presStyleIdx="26" presStyleCnt="27"/>
      <dgm:spPr/>
      <dgm:t>
        <a:bodyPr/>
        <a:lstStyle/>
        <a:p>
          <a:endParaRPr lang="en-US"/>
        </a:p>
      </dgm:t>
    </dgm:pt>
    <dgm:pt modelId="{D8CA508E-1B67-4A68-8108-7322FC5C4076}" type="pres">
      <dgm:prSet presAssocID="{1F01A167-9889-4261-BB5E-EF9AA78D81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63E3969-263E-4EAE-9A81-256012C1AAFF}" type="pres">
      <dgm:prSet presAssocID="{1F01A167-9889-4261-BB5E-EF9AA78D81AD}" presName="rootComposite" presStyleCnt="0"/>
      <dgm:spPr/>
      <dgm:t>
        <a:bodyPr/>
        <a:lstStyle/>
        <a:p>
          <a:endParaRPr lang="en-US"/>
        </a:p>
      </dgm:t>
    </dgm:pt>
    <dgm:pt modelId="{9A6F7C86-E41A-4F86-A4CA-8C3E9A173035}" type="pres">
      <dgm:prSet presAssocID="{1F01A167-9889-4261-BB5E-EF9AA78D81AD}" presName="rootText" presStyleLbl="node3" presStyleIdx="26" presStyleCnt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20F026-E5E8-43F7-B108-FC4164BE6B2B}" type="pres">
      <dgm:prSet presAssocID="{1F01A167-9889-4261-BB5E-EF9AA78D81AD}" presName="rootConnector" presStyleLbl="node3" presStyleIdx="26" presStyleCnt="27"/>
      <dgm:spPr/>
      <dgm:t>
        <a:bodyPr/>
        <a:lstStyle/>
        <a:p>
          <a:endParaRPr lang="en-US"/>
        </a:p>
      </dgm:t>
    </dgm:pt>
    <dgm:pt modelId="{D89D30E4-7EBB-4CFE-AE60-B1571667D9AD}" type="pres">
      <dgm:prSet presAssocID="{1F01A167-9889-4261-BB5E-EF9AA78D81AD}" presName="hierChild4" presStyleCnt="0"/>
      <dgm:spPr/>
      <dgm:t>
        <a:bodyPr/>
        <a:lstStyle/>
        <a:p>
          <a:endParaRPr lang="en-US"/>
        </a:p>
      </dgm:t>
    </dgm:pt>
    <dgm:pt modelId="{1245E87A-2D0B-4F82-8DBC-40EAEED8C132}" type="pres">
      <dgm:prSet presAssocID="{1F01A167-9889-4261-BB5E-EF9AA78D81AD}" presName="hierChild5" presStyleCnt="0"/>
      <dgm:spPr/>
      <dgm:t>
        <a:bodyPr/>
        <a:lstStyle/>
        <a:p>
          <a:endParaRPr lang="en-US"/>
        </a:p>
      </dgm:t>
    </dgm:pt>
    <dgm:pt modelId="{3493F5AE-95CB-4402-A629-8C17704080B3}" type="pres">
      <dgm:prSet presAssocID="{68AE334C-5547-4413-9A6D-D147A359D9E9}" presName="hierChild5" presStyleCnt="0"/>
      <dgm:spPr/>
      <dgm:t>
        <a:bodyPr/>
        <a:lstStyle/>
        <a:p>
          <a:endParaRPr lang="en-US"/>
        </a:p>
      </dgm:t>
    </dgm:pt>
    <dgm:pt modelId="{2DF56F9A-5A77-464B-8AA4-E56504A44472}" type="pres">
      <dgm:prSet presAssocID="{13F98153-CC80-4B68-9CF7-0EF0769C2E34}" presName="hierChild3" presStyleCnt="0"/>
      <dgm:spPr/>
      <dgm:t>
        <a:bodyPr/>
        <a:lstStyle/>
        <a:p>
          <a:endParaRPr lang="en-US"/>
        </a:p>
      </dgm:t>
    </dgm:pt>
  </dgm:ptLst>
  <dgm:cxnLst>
    <dgm:cxn modelId="{DE25D819-7FA0-4513-B00F-47819552A0A2}" srcId="{F2B26F28-E822-4E71-A4A3-3BE2A64CB91E}" destId="{21BB9B57-F7BC-4764-B880-BEBFE4335246}" srcOrd="1" destOrd="0" parTransId="{F95FBD33-8FC8-4C66-BEA5-A758AA8B91F6}" sibTransId="{710711A8-778A-4AA6-80B0-5E1D431ED7DE}"/>
    <dgm:cxn modelId="{D94A5F3B-781E-4202-8BA1-82F312AFF6E1}" type="presOf" srcId="{DC5E8963-5752-4B07-80A9-93BF26851266}" destId="{51FA9D27-4EA2-448A-A7CC-51F0D5ECD340}" srcOrd="1" destOrd="0" presId="urn:microsoft.com/office/officeart/2005/8/layout/orgChart1"/>
    <dgm:cxn modelId="{12AA330E-6695-43D8-8FE1-977CEBE00664}" type="presOf" srcId="{BC3578DF-FCAC-4713-9DFD-028D0B4091A2}" destId="{6D171766-4214-4534-9472-41B3F39EFFA8}" srcOrd="1" destOrd="0" presId="urn:microsoft.com/office/officeart/2005/8/layout/orgChart1"/>
    <dgm:cxn modelId="{C3DC4A22-A494-4BC2-B827-6FF6001E15FB}" type="presOf" srcId="{EE9EF525-5881-4208-8DAB-4018FB5A3563}" destId="{23AFA821-5959-44CC-95A4-8A859F283B6B}" srcOrd="1" destOrd="0" presId="urn:microsoft.com/office/officeart/2005/8/layout/orgChart1"/>
    <dgm:cxn modelId="{1CF4CB89-DEE2-4672-BFCA-82D79EF686C8}" type="presOf" srcId="{F2B26F28-E822-4E71-A4A3-3BE2A64CB91E}" destId="{282A1AD8-E5D5-4FC1-BDA6-0E6D3B249387}" srcOrd="0" destOrd="0" presId="urn:microsoft.com/office/officeart/2005/8/layout/orgChart1"/>
    <dgm:cxn modelId="{3285E11D-5F15-40E1-9A2A-AFA28A9CEB48}" type="presOf" srcId="{1F01A167-9889-4261-BB5E-EF9AA78D81AD}" destId="{9A6F7C86-E41A-4F86-A4CA-8C3E9A173035}" srcOrd="0" destOrd="0" presId="urn:microsoft.com/office/officeart/2005/8/layout/orgChart1"/>
    <dgm:cxn modelId="{A5FACB70-5F76-441A-B98E-610E1317B22D}" type="presOf" srcId="{42970CFD-8D6C-4400-8188-B2FFCF4EC035}" destId="{B44CDE1F-81BF-4C3B-8059-1120F4EA77F9}" srcOrd="1" destOrd="0" presId="urn:microsoft.com/office/officeart/2005/8/layout/orgChart1"/>
    <dgm:cxn modelId="{AF335508-C9E6-4B8E-886C-30DCC4E90160}" srcId="{4D515633-93AD-42D0-9528-DE2264607925}" destId="{3F9EED8C-2047-46BF-8D13-EA7D16386253}" srcOrd="6" destOrd="0" parTransId="{D7CFABEA-31ED-4724-B6DA-DF6D25130FDE}" sibTransId="{A58B9C19-F8A8-4B02-B2E0-43946FFC512A}"/>
    <dgm:cxn modelId="{C747BE01-D12B-40B3-AFDC-E800CB8B0811}" type="presOf" srcId="{F2B26F28-E822-4E71-A4A3-3BE2A64CB91E}" destId="{A6016BD1-F5BB-41F0-AA6B-C8663A95F014}" srcOrd="1" destOrd="0" presId="urn:microsoft.com/office/officeart/2005/8/layout/orgChart1"/>
    <dgm:cxn modelId="{5A9B6ACC-1048-4F37-BEA8-4C6B4847C588}" type="presOf" srcId="{68AE334C-5547-4413-9A6D-D147A359D9E9}" destId="{645054F0-EF2A-4C45-957F-22AABE86EF3B}" srcOrd="0" destOrd="0" presId="urn:microsoft.com/office/officeart/2005/8/layout/orgChart1"/>
    <dgm:cxn modelId="{FCF6AFD9-9A9D-4E1A-80F3-F1BAEF1C4532}" type="presOf" srcId="{5F8D4249-D860-4C2B-A1E9-C6A46CA80E27}" destId="{B435FDE7-8366-4186-81F8-52189A8215DF}" srcOrd="0" destOrd="0" presId="urn:microsoft.com/office/officeart/2005/8/layout/orgChart1"/>
    <dgm:cxn modelId="{6CD45AE0-83FD-4F94-8193-D5D3CCAD6FBA}" srcId="{4D515633-93AD-42D0-9528-DE2264607925}" destId="{C9C1A47B-5F1A-4D16-9EAE-508CBC0D82A3}" srcOrd="2" destOrd="0" parTransId="{10F9550A-8374-434E-A6A0-E2850D89ADAE}" sibTransId="{74D28F95-D161-47B3-8617-930EED848A9A}"/>
    <dgm:cxn modelId="{606B3121-A199-43AA-A71A-81AAA4961ECB}" srcId="{9BB0A734-A030-4F86-BB87-B152F015AD7E}" destId="{8B13DCE4-1995-4F2F-A66F-D3B741C88595}" srcOrd="2" destOrd="0" parTransId="{95868F60-2254-41C1-8BD8-C00A75149617}" sibTransId="{7033E176-94EB-45DF-A4E5-FC2D1AE3BFD2}"/>
    <dgm:cxn modelId="{6444E9CE-BE4B-4281-AE2B-B7D2B080F151}" type="presOf" srcId="{DC9FEB15-914D-411C-B369-25EFC53A5ED8}" destId="{0761F43B-897C-42DB-AD02-CC09C6726DD2}" srcOrd="0" destOrd="0" presId="urn:microsoft.com/office/officeart/2005/8/layout/orgChart1"/>
    <dgm:cxn modelId="{CB21C123-B3CB-4F53-B47F-0C4420C6F378}" type="presOf" srcId="{DC5E8963-5752-4B07-80A9-93BF26851266}" destId="{1E1F6CFC-9D9E-4754-86B0-93B24A7CB3A5}" srcOrd="0" destOrd="0" presId="urn:microsoft.com/office/officeart/2005/8/layout/orgChart1"/>
    <dgm:cxn modelId="{CFA29EFA-7D34-4EED-95A2-63E81A42088C}" srcId="{13F98153-CC80-4B68-9CF7-0EF0769C2E34}" destId="{68AE334C-5547-4413-9A6D-D147A359D9E9}" srcOrd="4" destOrd="0" parTransId="{D304758C-A691-49EC-97F4-6AFC06450D0C}" sibTransId="{32B69F70-E2CA-48B0-A3AD-227E2818147A}"/>
    <dgm:cxn modelId="{89EFC318-4847-48ED-A381-22355B20C1AD}" type="presOf" srcId="{13F98153-CC80-4B68-9CF7-0EF0769C2E34}" destId="{1F19E3A9-AAC8-4AD9-86CA-A99DA069D727}" srcOrd="1" destOrd="0" presId="urn:microsoft.com/office/officeart/2005/8/layout/orgChart1"/>
    <dgm:cxn modelId="{7C77EA3C-BC79-4007-9FAC-423C5884ABBD}" srcId="{4D515633-93AD-42D0-9528-DE2264607925}" destId="{06106D99-4A7C-46DC-ABE8-813AD931AA87}" srcOrd="7" destOrd="0" parTransId="{0A6BF216-EEBF-4F21-9F6C-7F34182A32C5}" sibTransId="{48075596-2587-4606-BDD5-3FA5185FB01F}"/>
    <dgm:cxn modelId="{136243AC-E0FB-447C-B171-6131554E1D69}" type="presOf" srcId="{991B504D-CAB0-45D0-91F1-DD44A21ED845}" destId="{AA59FEC1-9A7C-4EEC-83B5-B521CCF14868}" srcOrd="0" destOrd="0" presId="urn:microsoft.com/office/officeart/2005/8/layout/orgChart1"/>
    <dgm:cxn modelId="{34156020-A7B5-4E71-AEF3-750A2AEF7644}" srcId="{68AE334C-5547-4413-9A6D-D147A359D9E9}" destId="{9556EC51-D91D-4A45-BBC9-CC9B52A4AD17}" srcOrd="0" destOrd="0" parTransId="{3FC71739-54AA-4E44-8279-42DCF6F468C3}" sibTransId="{C65BE66A-5145-486F-8C7C-DC6F16C0681F}"/>
    <dgm:cxn modelId="{B485C755-9602-4839-B963-70E1A41E4D7D}" type="presOf" srcId="{F1AA51F6-A203-455B-852E-D6D10711062E}" destId="{6C7C8D0A-A069-41BA-8E88-76C0841F3F3C}" srcOrd="0" destOrd="0" presId="urn:microsoft.com/office/officeart/2005/8/layout/orgChart1"/>
    <dgm:cxn modelId="{70072964-1EF2-473F-9BDA-4998ACAB7D0E}" srcId="{2EC969E7-FEDE-47AF-968F-0BF57F7BAB28}" destId="{B6C094FF-C1C6-47ED-92F4-054F83B4734B}" srcOrd="1" destOrd="0" parTransId="{BC7F85E9-743D-4E11-86EB-DC486DD6FE52}" sibTransId="{18C767C5-F635-4DCE-87CE-68E3E5CD846C}"/>
    <dgm:cxn modelId="{D5A2151A-525C-4301-B571-6F4A13365D1D}" srcId="{13F98153-CC80-4B68-9CF7-0EF0769C2E34}" destId="{2EC969E7-FEDE-47AF-968F-0BF57F7BAB28}" srcOrd="0" destOrd="0" parTransId="{7347A18A-189B-435F-BB2D-4EB36827BC16}" sibTransId="{6F5807E7-6366-4995-9648-71D4F1759244}"/>
    <dgm:cxn modelId="{5E2910D7-F36B-46FE-88E3-B43EC012BDE7}" type="presOf" srcId="{B61435BE-E531-4A09-9DC2-4907D4874EC7}" destId="{07121A21-12E8-4CCF-8BD7-6D17440C58E4}" srcOrd="0" destOrd="0" presId="urn:microsoft.com/office/officeart/2005/8/layout/orgChart1"/>
    <dgm:cxn modelId="{13CBCBEA-A8ED-473C-B4A5-B48F421D3009}" srcId="{13F98153-CC80-4B68-9CF7-0EF0769C2E34}" destId="{9BB0A734-A030-4F86-BB87-B152F015AD7E}" srcOrd="1" destOrd="0" parTransId="{37ED5477-DA2C-4F5B-9005-BE04A862FECE}" sibTransId="{79BB455F-079C-44DD-A4E0-EF914975CEB7}"/>
    <dgm:cxn modelId="{D82B04A7-2B12-45D6-BD3F-01897CB41E76}" type="presOf" srcId="{8B13DCE4-1995-4F2F-A66F-D3B741C88595}" destId="{8EFDF60C-5F9F-40EF-A859-A4A06F53AD66}" srcOrd="1" destOrd="0" presId="urn:microsoft.com/office/officeart/2005/8/layout/orgChart1"/>
    <dgm:cxn modelId="{6B514D70-F8C0-4546-B60D-561EBA5B0CA4}" type="presOf" srcId="{C9C1A47B-5F1A-4D16-9EAE-508CBC0D82A3}" destId="{3074B1F6-C633-4868-9CA4-7910BB791E7E}" srcOrd="0" destOrd="0" presId="urn:microsoft.com/office/officeart/2005/8/layout/orgChart1"/>
    <dgm:cxn modelId="{0EF02DE5-511A-4B56-BBF6-20502D058351}" type="presOf" srcId="{119A21EA-D069-4BBF-ADA7-F41E5658E46A}" destId="{9727A65E-E8F4-4F68-92C3-2198C2F8AFC8}" srcOrd="1" destOrd="0" presId="urn:microsoft.com/office/officeart/2005/8/layout/orgChart1"/>
    <dgm:cxn modelId="{5DC294DD-5FA3-4611-8722-839A7F86BCDC}" srcId="{18820F96-0A76-4FF3-81E0-E3B5474A7BD8}" destId="{13F98153-CC80-4B68-9CF7-0EF0769C2E34}" srcOrd="0" destOrd="0" parTransId="{C50C62EA-5875-441B-A926-5D3319488180}" sibTransId="{8856434C-6912-4AA0-9042-B31AB3851F86}"/>
    <dgm:cxn modelId="{59F8C618-4075-47CC-8B07-952029E62448}" type="presOf" srcId="{EAA4CB9A-4CBA-4C7E-A187-2183CE68D00C}" destId="{5B815386-9F9D-4A67-971A-724CB67EC6BC}" srcOrd="0" destOrd="0" presId="urn:microsoft.com/office/officeart/2005/8/layout/orgChart1"/>
    <dgm:cxn modelId="{7CD578B1-4D19-4119-99D2-EC7A370B195C}" type="presOf" srcId="{F95FBD33-8FC8-4C66-BEA5-A758AA8B91F6}" destId="{C40D8E25-1B03-4641-ADAC-3B6E2DE233F6}" srcOrd="0" destOrd="0" presId="urn:microsoft.com/office/officeart/2005/8/layout/orgChart1"/>
    <dgm:cxn modelId="{F85534D7-823F-4E86-A3F4-8FE7091FE75D}" type="presOf" srcId="{A4509FCA-9274-49E2-B73E-B7470E5784FB}" destId="{3209F838-D77D-44F1-96CB-CAF196BF1B6C}" srcOrd="0" destOrd="0" presId="urn:microsoft.com/office/officeart/2005/8/layout/orgChart1"/>
    <dgm:cxn modelId="{31F0C803-FA1C-4BA1-8D82-07294F7621E0}" type="presOf" srcId="{13F98153-CC80-4B68-9CF7-0EF0769C2E34}" destId="{68CFB4EF-DC10-4E8F-B23E-462DCCE63BEF}" srcOrd="0" destOrd="0" presId="urn:microsoft.com/office/officeart/2005/8/layout/orgChart1"/>
    <dgm:cxn modelId="{83DF8279-B24B-4F85-9910-5828408D7E49}" type="presOf" srcId="{F1AA51F6-A203-455B-852E-D6D10711062E}" destId="{4B53F32E-3D62-4212-905D-F90E324307B0}" srcOrd="1" destOrd="0" presId="urn:microsoft.com/office/officeart/2005/8/layout/orgChart1"/>
    <dgm:cxn modelId="{8F677863-74C6-4739-BDAA-05A30FE5AB4A}" type="presOf" srcId="{2EC969E7-FEDE-47AF-968F-0BF57F7BAB28}" destId="{45453826-D376-4EDD-B4DA-56D81B2F8B0A}" srcOrd="0" destOrd="0" presId="urn:microsoft.com/office/officeart/2005/8/layout/orgChart1"/>
    <dgm:cxn modelId="{2A857966-E05A-4BDA-9EC8-5603A729A56C}" type="presOf" srcId="{81552439-0BA1-4D09-A7D9-9872356C8FD3}" destId="{6B2AB5DF-EF83-4C94-8D17-0A6B5D1EFB66}" srcOrd="1" destOrd="0" presId="urn:microsoft.com/office/officeart/2005/8/layout/orgChart1"/>
    <dgm:cxn modelId="{B65A1A72-FB73-4B4C-B11A-03BAF50479DA}" type="presOf" srcId="{21BB9B57-F7BC-4764-B880-BEBFE4335246}" destId="{2829F0A2-550A-476C-8CF3-44F3EE0701F3}" srcOrd="1" destOrd="0" presId="urn:microsoft.com/office/officeart/2005/8/layout/orgChart1"/>
    <dgm:cxn modelId="{043620AF-B0C3-415E-8C21-CF9D0EDED891}" type="presOf" srcId="{D9B4F0CB-0D0F-4A6C-9C9A-A267A936A90A}" destId="{D724B068-462A-4890-BA3C-E0EA91C4E821}" srcOrd="0" destOrd="0" presId="urn:microsoft.com/office/officeart/2005/8/layout/orgChart1"/>
    <dgm:cxn modelId="{0BA6CA3F-046B-492B-A7A2-02E6E7D38CDD}" type="presOf" srcId="{DF73CAA2-FD02-4C9A-ADA9-1E3BD054ACFA}" destId="{6346A61C-D2E7-4102-8173-DA7FD2AEC156}" srcOrd="0" destOrd="0" presId="urn:microsoft.com/office/officeart/2005/8/layout/orgChart1"/>
    <dgm:cxn modelId="{47737C11-2F2C-4C67-8B1D-75D6615329D2}" type="presOf" srcId="{AEA54E56-6985-457E-AE7D-66F475B447E7}" destId="{5F610CED-676F-456F-A1D0-9DB81EEBD34E}" srcOrd="0" destOrd="0" presId="urn:microsoft.com/office/officeart/2005/8/layout/orgChart1"/>
    <dgm:cxn modelId="{11EB1D9B-55D9-493C-9727-AF06C1A142D0}" srcId="{4D515633-93AD-42D0-9528-DE2264607925}" destId="{81552439-0BA1-4D09-A7D9-9872356C8FD3}" srcOrd="4" destOrd="0" parTransId="{D9B4F0CB-0D0F-4A6C-9C9A-A267A936A90A}" sibTransId="{8964767D-F9CC-4585-8411-1CB5D7E1810A}"/>
    <dgm:cxn modelId="{782343DB-AF5A-4154-8EEF-0F61D587F472}" type="presOf" srcId="{7D221CDC-DC2C-4A6B-8159-86451885B427}" destId="{293BD51B-B384-402E-9163-EF9AE6F2F0A2}" srcOrd="0" destOrd="0" presId="urn:microsoft.com/office/officeart/2005/8/layout/orgChart1"/>
    <dgm:cxn modelId="{A8C365F7-1BDC-4982-9C61-68BC687FDF1D}" type="presOf" srcId="{148545F8-DC04-4B9D-B33F-FF37EDD06C1C}" destId="{59B50B87-2180-415A-814D-1B055D73C7E2}" srcOrd="1" destOrd="0" presId="urn:microsoft.com/office/officeart/2005/8/layout/orgChart1"/>
    <dgm:cxn modelId="{170049B3-BA9A-49D5-B204-9F74729EC562}" srcId="{9BB0A734-A030-4F86-BB87-B152F015AD7E}" destId="{EE9EF525-5881-4208-8DAB-4018FB5A3563}" srcOrd="8" destOrd="0" parTransId="{FE1FA332-9DFA-4509-9E7B-2919EF0B88E6}" sibTransId="{3DCA2D0B-72CF-4F7C-9775-CE6BDCAB1443}"/>
    <dgm:cxn modelId="{F6F5B356-3957-44C7-A39D-474FEAB0DCEA}" type="presOf" srcId="{148545F8-DC04-4B9D-B33F-FF37EDD06C1C}" destId="{53D13041-8279-4AFD-A65B-C34950046925}" srcOrd="0" destOrd="0" presId="urn:microsoft.com/office/officeart/2005/8/layout/orgChart1"/>
    <dgm:cxn modelId="{64074D2F-DD28-4763-BDED-7651C27D9BC9}" type="presOf" srcId="{C4F3CDA2-4545-48E6-BE6E-AA63441C6E01}" destId="{4AE07793-EAFF-4E55-BA32-6B88FDA04751}" srcOrd="0" destOrd="0" presId="urn:microsoft.com/office/officeart/2005/8/layout/orgChart1"/>
    <dgm:cxn modelId="{878D0421-B740-47EA-B043-4F3BC13D6157}" type="presOf" srcId="{991B504D-CAB0-45D0-91F1-DD44A21ED845}" destId="{93A60BEA-12B0-49E2-A3E3-9194AC54522E}" srcOrd="1" destOrd="0" presId="urn:microsoft.com/office/officeart/2005/8/layout/orgChart1"/>
    <dgm:cxn modelId="{9A9F00B6-7850-468E-9A5C-579C07C8A3B3}" type="presOf" srcId="{2EC969E7-FEDE-47AF-968F-0BF57F7BAB28}" destId="{0D3322AD-3EDD-47D3-99A1-9AA1D2C1B102}" srcOrd="1" destOrd="0" presId="urn:microsoft.com/office/officeart/2005/8/layout/orgChart1"/>
    <dgm:cxn modelId="{D4813239-96E6-49DA-B2F2-F30A65D7C6AB}" srcId="{13F98153-CC80-4B68-9CF7-0EF0769C2E34}" destId="{4D515633-93AD-42D0-9528-DE2264607925}" srcOrd="2" destOrd="0" parTransId="{23D98BF0-6074-4FFF-85C1-F755DB2869DC}" sibTransId="{FD1AFB4B-7D9B-4772-B420-405503C9879A}"/>
    <dgm:cxn modelId="{48441238-9B57-48EE-948D-0AE6236E942D}" srcId="{9BB0A734-A030-4F86-BB87-B152F015AD7E}" destId="{C4F3CDA2-4545-48E6-BE6E-AA63441C6E01}" srcOrd="4" destOrd="0" parTransId="{9073FBE2-6A81-4DD7-9B42-5E719B7A8179}" sibTransId="{EE593435-C4C4-4B1B-B35F-C95C535C435F}"/>
    <dgm:cxn modelId="{2F36D880-8666-4890-9A79-E6FA81F7D643}" type="presOf" srcId="{10F9550A-8374-434E-A6A0-E2850D89ADAE}" destId="{8D220097-7594-43F5-8354-798544149B13}" srcOrd="0" destOrd="0" presId="urn:microsoft.com/office/officeart/2005/8/layout/orgChart1"/>
    <dgm:cxn modelId="{2F3EAC20-E78B-41ED-B77F-9FF0DD67DB24}" type="presOf" srcId="{7A2AA267-BF5E-4C95-B148-9D7E587BF014}" destId="{90CA6D03-5220-4F86-BFFC-A23CCFAFA1AC}" srcOrd="0" destOrd="0" presId="urn:microsoft.com/office/officeart/2005/8/layout/orgChart1"/>
    <dgm:cxn modelId="{4AEC565B-C643-449D-BFB7-DAC6B7DD1060}" srcId="{4D515633-93AD-42D0-9528-DE2264607925}" destId="{7D221CDC-DC2C-4A6B-8159-86451885B427}" srcOrd="8" destOrd="0" parTransId="{92F408EB-E5BD-4676-916C-DA3B7EF829C0}" sibTransId="{D51EB966-585F-498F-B020-D4A9F864C505}"/>
    <dgm:cxn modelId="{26BE9AF4-D18E-4BF8-8ECD-91A5C482CF53}" type="presOf" srcId="{7A2AA267-BF5E-4C95-B148-9D7E587BF014}" destId="{6257B88E-DCE6-4BA7-8B9A-B010C194BE47}" srcOrd="1" destOrd="0" presId="urn:microsoft.com/office/officeart/2005/8/layout/orgChart1"/>
    <dgm:cxn modelId="{561E7F03-96F1-4FC0-941F-76F808CC8DC2}" type="presOf" srcId="{3BC32B22-22F5-4E22-B3D8-8769A1402AA2}" destId="{FE4EBC74-169E-4833-84B5-FC183484D137}" srcOrd="1" destOrd="0" presId="urn:microsoft.com/office/officeart/2005/8/layout/orgChart1"/>
    <dgm:cxn modelId="{612B26C6-AC66-4969-8285-B42CDF67F993}" srcId="{4D515633-93AD-42D0-9528-DE2264607925}" destId="{3BC32B22-22F5-4E22-B3D8-8769A1402AA2}" srcOrd="5" destOrd="0" parTransId="{A4509FCA-9274-49E2-B73E-B7470E5784FB}" sibTransId="{771CDCBB-811D-4C60-B084-8EEA1488AF26}"/>
    <dgm:cxn modelId="{30107546-7A04-4D9B-BD94-CA0998279EE4}" type="presOf" srcId="{4D515633-93AD-42D0-9528-DE2264607925}" destId="{B63D1994-F5A2-4573-8B21-A28003C341D8}" srcOrd="1" destOrd="0" presId="urn:microsoft.com/office/officeart/2005/8/layout/orgChart1"/>
    <dgm:cxn modelId="{3C93C8E1-8E80-4FAB-A31E-FC2B8CDA6D46}" srcId="{F2B26F28-E822-4E71-A4A3-3BE2A64CB91E}" destId="{EB7BFC82-AA65-4AB8-8B2D-3C16B6EDAB2B}" srcOrd="3" destOrd="0" parTransId="{B61435BE-E531-4A09-9DC2-4907D4874EC7}" sibTransId="{6CC317A2-D454-4A3A-B53C-847DD3006051}"/>
    <dgm:cxn modelId="{41460A3C-FD48-4BC1-A649-E16A8CE64CB6}" type="presOf" srcId="{B6C094FF-C1C6-47ED-92F4-054F83B4734B}" destId="{663F5F78-AB5F-416B-A1E7-77C89CA1BF3A}" srcOrd="0" destOrd="0" presId="urn:microsoft.com/office/officeart/2005/8/layout/orgChart1"/>
    <dgm:cxn modelId="{CBCC2163-5E57-4321-A652-03F33C6FCEC9}" type="presOf" srcId="{FE1FA332-9DFA-4509-9E7B-2919EF0B88E6}" destId="{9CE67520-B53C-41DF-AEC1-E654CF673D66}" srcOrd="0" destOrd="0" presId="urn:microsoft.com/office/officeart/2005/8/layout/orgChart1"/>
    <dgm:cxn modelId="{736EA775-5A01-42D9-9CE4-FD592AE63559}" type="presOf" srcId="{D7CFABEA-31ED-4724-B6DA-DF6D25130FDE}" destId="{3FC4E314-6E44-4E18-8B81-2ACA24FCF044}" srcOrd="0" destOrd="0" presId="urn:microsoft.com/office/officeart/2005/8/layout/orgChart1"/>
    <dgm:cxn modelId="{0F6A9B86-8C65-432F-9F9E-4FB0A9FD9BCD}" type="presOf" srcId="{BC7F85E9-743D-4E11-86EB-DC486DD6FE52}" destId="{00863FEB-C1F9-462C-B269-61515398A332}" srcOrd="0" destOrd="0" presId="urn:microsoft.com/office/officeart/2005/8/layout/orgChart1"/>
    <dgm:cxn modelId="{D0E45E2A-2EF7-4E37-AC0D-8BE2EA4C5F04}" type="presOf" srcId="{EB7BFC82-AA65-4AB8-8B2D-3C16B6EDAB2B}" destId="{5B49FF86-A0C6-4718-8B25-A6C0AA5194AA}" srcOrd="0" destOrd="0" presId="urn:microsoft.com/office/officeart/2005/8/layout/orgChart1"/>
    <dgm:cxn modelId="{3F9A8EC1-E283-41F9-81B3-CC5001639CEF}" type="presOf" srcId="{92F408EB-E5BD-4676-916C-DA3B7EF829C0}" destId="{522F5769-FDA5-40DF-B05B-AE0AD33E62DE}" srcOrd="0" destOrd="0" presId="urn:microsoft.com/office/officeart/2005/8/layout/orgChart1"/>
    <dgm:cxn modelId="{A3DD43F8-F0CE-412D-A3C3-4F5D355DD52C}" type="presOf" srcId="{C9C1A47B-5F1A-4D16-9EAE-508CBC0D82A3}" destId="{B43B5CC9-3AA8-4F52-A9D3-72B284B23181}" srcOrd="1" destOrd="0" presId="urn:microsoft.com/office/officeart/2005/8/layout/orgChart1"/>
    <dgm:cxn modelId="{7CF23AA0-304B-4213-BD63-785EE74992FA}" type="presOf" srcId="{301C4ADF-6B33-4665-92B5-A1CAF621ADB5}" destId="{8EBAC64E-4921-4CEE-BF30-A1F282AF0A7D}" srcOrd="0" destOrd="0" presId="urn:microsoft.com/office/officeart/2005/8/layout/orgChart1"/>
    <dgm:cxn modelId="{74734B6F-DD66-4AD0-9F9A-956F256612FD}" type="presOf" srcId="{7347A18A-189B-435F-BB2D-4EB36827BC16}" destId="{D4ED2448-B818-4FE9-AC74-2B67671846B7}" srcOrd="0" destOrd="0" presId="urn:microsoft.com/office/officeart/2005/8/layout/orgChart1"/>
    <dgm:cxn modelId="{792BDFCE-A36C-4EFC-A008-713D105ECED9}" type="presOf" srcId="{2A794D33-DE9E-407D-A562-4E36A69A269C}" destId="{B73CB3DD-4E52-4AEC-BBEA-19F599520EF0}" srcOrd="0" destOrd="0" presId="urn:microsoft.com/office/officeart/2005/8/layout/orgChart1"/>
    <dgm:cxn modelId="{FB95845F-8A44-4DF4-9048-22DE843BCCDA}" srcId="{2EC969E7-FEDE-47AF-968F-0BF57F7BAB28}" destId="{119A21EA-D069-4BBF-ADA7-F41E5658E46A}" srcOrd="0" destOrd="0" parTransId="{1D4C5967-A16B-482B-A9EC-CDD0D9734DCD}" sibTransId="{99A0ADFC-EC1F-4272-BFC8-D5F92DCC194A}"/>
    <dgm:cxn modelId="{8166C637-13BD-4CE2-B142-B77AFEC884FD}" type="presOf" srcId="{EB7BFC82-AA65-4AB8-8B2D-3C16B6EDAB2B}" destId="{E2F94C9B-D28F-4F8E-812C-5CD1ADD78723}" srcOrd="1" destOrd="0" presId="urn:microsoft.com/office/officeart/2005/8/layout/orgChart1"/>
    <dgm:cxn modelId="{DA4AA43F-44E1-4BA4-B5B4-84F5BCEEABD8}" type="presOf" srcId="{3F9EED8C-2047-46BF-8D13-EA7D16386253}" destId="{CDC4731C-55B6-4BEE-A53E-8FAD7B84937F}" srcOrd="0" destOrd="0" presId="urn:microsoft.com/office/officeart/2005/8/layout/orgChart1"/>
    <dgm:cxn modelId="{F818B5A2-C322-42DC-B7CD-9413EBEEB34F}" srcId="{4D515633-93AD-42D0-9528-DE2264607925}" destId="{06A01302-3388-4DD8-AEE5-F4E2A99D1819}" srcOrd="0" destOrd="0" parTransId="{66AE4B8A-3778-4EA3-9358-CB012680F10A}" sibTransId="{44B46F69-4583-4D72-8484-1BCE869D5F9A}"/>
    <dgm:cxn modelId="{7328B961-3A98-4876-A6AD-D697F55ADA31}" type="presOf" srcId="{C4F3CDA2-4545-48E6-BE6E-AA63441C6E01}" destId="{254F098B-2B96-4175-8550-0B84AFF93D54}" srcOrd="1" destOrd="0" presId="urn:microsoft.com/office/officeart/2005/8/layout/orgChart1"/>
    <dgm:cxn modelId="{CAEE8E9A-8EEB-46C7-BBD2-0BED20BD151B}" type="presOf" srcId="{A814521B-AC20-42A0-93C9-891811565AD4}" destId="{51364004-BA8C-4B00-AD0A-911F7FA679F1}" srcOrd="1" destOrd="0" presId="urn:microsoft.com/office/officeart/2005/8/layout/orgChart1"/>
    <dgm:cxn modelId="{B3660533-591D-43AD-96AC-3E4E51338B27}" type="presOf" srcId="{21BB9B57-F7BC-4764-B880-BEBFE4335246}" destId="{61AC6006-4B20-4E50-A9CF-9BF484CBDEFA}" srcOrd="0" destOrd="0" presId="urn:microsoft.com/office/officeart/2005/8/layout/orgChart1"/>
    <dgm:cxn modelId="{423AC46A-5F9B-403A-8FFA-048CCFDFD9CC}" type="presOf" srcId="{3FC71739-54AA-4E44-8279-42DCF6F468C3}" destId="{D9879444-DA70-40AC-B0C0-25F85229D748}" srcOrd="0" destOrd="0" presId="urn:microsoft.com/office/officeart/2005/8/layout/orgChart1"/>
    <dgm:cxn modelId="{C442DCC4-0891-4EF5-9695-6E99F14CEAC1}" type="presOf" srcId="{301C4ADF-6B33-4665-92B5-A1CAF621ADB5}" destId="{299B6CEA-EFA3-4F85-9872-C38BABAF1D02}" srcOrd="1" destOrd="0" presId="urn:microsoft.com/office/officeart/2005/8/layout/orgChart1"/>
    <dgm:cxn modelId="{FC9170D6-49D3-4E92-AF07-715A1300D4C0}" type="presOf" srcId="{1D4C5967-A16B-482B-A9EC-CDD0D9734DCD}" destId="{70E7909C-2442-4FDD-B6CB-888BC85ACF88}" srcOrd="0" destOrd="0" presId="urn:microsoft.com/office/officeart/2005/8/layout/orgChart1"/>
    <dgm:cxn modelId="{ABDE283E-C400-4666-9BB7-216604D87288}" srcId="{9BB0A734-A030-4F86-BB87-B152F015AD7E}" destId="{301C4ADF-6B33-4665-92B5-A1CAF621ADB5}" srcOrd="1" destOrd="0" parTransId="{DA320C58-1328-4830-A350-6C9BB9B65568}" sibTransId="{9E6C1CB6-11A3-4F2F-804C-554719DDFD04}"/>
    <dgm:cxn modelId="{1A00AA52-B963-4390-8C9B-5568F656879C}" type="presOf" srcId="{DC9FEB15-914D-411C-B369-25EFC53A5ED8}" destId="{00CCF2EB-157D-442F-AE4B-2ED2AD071211}" srcOrd="1" destOrd="0" presId="urn:microsoft.com/office/officeart/2005/8/layout/orgChart1"/>
    <dgm:cxn modelId="{6B7BEBC9-9CCA-42B6-B7AB-C336B9038FC9}" srcId="{9BB0A734-A030-4F86-BB87-B152F015AD7E}" destId="{7A2AA267-BF5E-4C95-B148-9D7E587BF014}" srcOrd="3" destOrd="0" parTransId="{75417670-B0D9-4FD0-A8F3-67C41586E4F1}" sibTransId="{B5098649-D223-4DD2-883B-4A7313125FF2}"/>
    <dgm:cxn modelId="{942C2189-593A-46F5-8A07-3698FAF429A1}" type="presOf" srcId="{381CD876-7673-419D-A81B-F28826A87AA1}" destId="{97F3C890-4D29-4A81-98BD-97E19CF89C15}" srcOrd="0" destOrd="0" presId="urn:microsoft.com/office/officeart/2005/8/layout/orgChart1"/>
    <dgm:cxn modelId="{BF06CE4C-20DB-4C19-A1EA-15B06908BB9D}" srcId="{F2B26F28-E822-4E71-A4A3-3BE2A64CB91E}" destId="{42970CFD-8D6C-4400-8188-B2FFCF4EC035}" srcOrd="2" destOrd="0" parTransId="{DF73CAA2-FD02-4C9A-ADA9-1E3BD054ACFA}" sibTransId="{8159A91A-DAF2-4558-85DC-39AE73F1A253}"/>
    <dgm:cxn modelId="{FB233D0F-6C66-4A37-A8CB-50B41916FF5C}" type="presOf" srcId="{06A01302-3388-4DD8-AEE5-F4E2A99D1819}" destId="{89B13219-5C81-451C-BF00-E47FF6E2FABB}" srcOrd="0" destOrd="0" presId="urn:microsoft.com/office/officeart/2005/8/layout/orgChart1"/>
    <dgm:cxn modelId="{4564B946-1C76-44FA-8B48-F01C083B6D02}" srcId="{F2B26F28-E822-4E71-A4A3-3BE2A64CB91E}" destId="{F1AA51F6-A203-455B-852E-D6D10711062E}" srcOrd="0" destOrd="0" parTransId="{927F4489-EEC1-43AF-852B-0CC6A74331AC}" sibTransId="{7036E68E-7B8C-4F23-871C-3026BC2D0DE9}"/>
    <dgm:cxn modelId="{E78A5D43-458B-401A-A2AD-3CFF7DB5ADEE}" type="presOf" srcId="{37ED5477-DA2C-4F5B-9005-BE04A862FECE}" destId="{713FFDC0-CAC5-4743-AD7C-ACE603F59D20}" srcOrd="0" destOrd="0" presId="urn:microsoft.com/office/officeart/2005/8/layout/orgChart1"/>
    <dgm:cxn modelId="{9B5392D1-C6AA-40CE-84C3-45E46F59102C}" type="presOf" srcId="{06A01302-3388-4DD8-AEE5-F4E2A99D1819}" destId="{0C34A856-44AC-4721-9EDF-51D3C345465F}" srcOrd="1" destOrd="0" presId="urn:microsoft.com/office/officeart/2005/8/layout/orgChart1"/>
    <dgm:cxn modelId="{FB4C4488-BA56-4262-A902-E4064D06DBFA}" srcId="{2EC969E7-FEDE-47AF-968F-0BF57F7BAB28}" destId="{991B504D-CAB0-45D0-91F1-DD44A21ED845}" srcOrd="2" destOrd="0" parTransId="{EAA4CB9A-4CBA-4C7E-A187-2183CE68D00C}" sibTransId="{8D97F01F-92B7-49E6-AC2A-21BE0E207CB6}"/>
    <dgm:cxn modelId="{21BDA4A7-5916-46E2-9100-479C67AE04D1}" type="presOf" srcId="{3BC32B22-22F5-4E22-B3D8-8769A1402AA2}" destId="{4904B807-D40B-48DC-BDD6-43E61AD1FC91}" srcOrd="0" destOrd="0" presId="urn:microsoft.com/office/officeart/2005/8/layout/orgChart1"/>
    <dgm:cxn modelId="{A00C9B86-7C78-49AD-873F-E6A37DE5AD40}" type="presOf" srcId="{18820F96-0A76-4FF3-81E0-E3B5474A7BD8}" destId="{847CF169-F51D-4F97-9C67-B7A86C4F4032}" srcOrd="0" destOrd="0" presId="urn:microsoft.com/office/officeart/2005/8/layout/orgChart1"/>
    <dgm:cxn modelId="{175B6A9E-3BA0-4C49-BDFD-3911615FBE21}" type="presOf" srcId="{81552439-0BA1-4D09-A7D9-9872356C8FD3}" destId="{EAE4434E-577B-454C-B4B4-79966CEABD18}" srcOrd="0" destOrd="0" presId="urn:microsoft.com/office/officeart/2005/8/layout/orgChart1"/>
    <dgm:cxn modelId="{465397BE-14BF-49EF-B62B-05A9EBFA245B}" srcId="{68AE334C-5547-4413-9A6D-D147A359D9E9}" destId="{1F01A167-9889-4261-BB5E-EF9AA78D81AD}" srcOrd="1" destOrd="0" parTransId="{B7DF9F5C-C1C2-4939-AEB8-938E469C7951}" sibTransId="{FAC2A014-D086-41DE-9CA2-89B2744B2AF2}"/>
    <dgm:cxn modelId="{475687E7-629F-479C-A3D9-D6C467DC88AF}" type="presOf" srcId="{3F9EED8C-2047-46BF-8D13-EA7D16386253}" destId="{E1768398-982F-4B6B-A201-FE3F8463DDAC}" srcOrd="1" destOrd="0" presId="urn:microsoft.com/office/officeart/2005/8/layout/orgChart1"/>
    <dgm:cxn modelId="{F4418A0F-C1FD-4F68-BC2A-5FED4F863CA8}" type="presOf" srcId="{DD65489C-8C1A-47C5-BC16-80BF8C174F61}" destId="{B8DC1DFC-1C80-4399-9B2E-C36F75C0478E}" srcOrd="0" destOrd="0" presId="urn:microsoft.com/office/officeart/2005/8/layout/orgChart1"/>
    <dgm:cxn modelId="{D85385E6-D4DE-4B6A-9F71-3C5DC754CC55}" type="presOf" srcId="{1F01A167-9889-4261-BB5E-EF9AA78D81AD}" destId="{BB20F026-E5E8-43F7-B108-FC4164BE6B2B}" srcOrd="1" destOrd="0" presId="urn:microsoft.com/office/officeart/2005/8/layout/orgChart1"/>
    <dgm:cxn modelId="{1EFEC20B-693B-4213-95FB-4602D54FB30C}" type="presOf" srcId="{23D98BF0-6074-4FFF-85C1-F755DB2869DC}" destId="{68EE176D-8D09-41AC-8828-3C8C2ADD7D52}" srcOrd="0" destOrd="0" presId="urn:microsoft.com/office/officeart/2005/8/layout/orgChart1"/>
    <dgm:cxn modelId="{89155142-F668-44AF-A3BD-374150C63DE7}" type="presOf" srcId="{06106D99-4A7C-46DC-ABE8-813AD931AA87}" destId="{8F17EA82-7B74-4A3C-8519-29228A6D2771}" srcOrd="0" destOrd="0" presId="urn:microsoft.com/office/officeart/2005/8/layout/orgChart1"/>
    <dgm:cxn modelId="{CA24C33B-2A53-47D4-9F0D-55B4D7E3DF10}" type="presOf" srcId="{B6C094FF-C1C6-47ED-92F4-054F83B4734B}" destId="{655C4653-5949-4029-A413-8EE3352991B8}" srcOrd="1" destOrd="0" presId="urn:microsoft.com/office/officeart/2005/8/layout/orgChart1"/>
    <dgm:cxn modelId="{6DE8FAB0-8E05-4214-99BE-5D1D1BB3B276}" srcId="{9BB0A734-A030-4F86-BB87-B152F015AD7E}" destId="{DC9FEB15-914D-411C-B369-25EFC53A5ED8}" srcOrd="7" destOrd="0" parTransId="{381CD876-7673-419D-A81B-F28826A87AA1}" sibTransId="{01ED67D0-077F-4218-BED3-CFEE8F02BEF1}"/>
    <dgm:cxn modelId="{A1C68394-A4FC-4B5B-B225-F2A538475CAA}" srcId="{13F98153-CC80-4B68-9CF7-0EF0769C2E34}" destId="{F2B26F28-E822-4E71-A4A3-3BE2A64CB91E}" srcOrd="3" destOrd="0" parTransId="{DD65489C-8C1A-47C5-BC16-80BF8C174F61}" sibTransId="{F791C621-AFDC-4863-AA65-71411F22F4C6}"/>
    <dgm:cxn modelId="{E9958470-F075-4762-8128-ADA6D1A29C4A}" type="presOf" srcId="{42970CFD-8D6C-4400-8188-B2FFCF4EC035}" destId="{FC92111A-CF96-4FE7-930F-0EB19A0B9DF9}" srcOrd="0" destOrd="0" presId="urn:microsoft.com/office/officeart/2005/8/layout/orgChart1"/>
    <dgm:cxn modelId="{B8BC4D56-8AA9-4AB1-9AAF-B977019F21E6}" type="presOf" srcId="{119A21EA-D069-4BBF-ADA7-F41E5658E46A}" destId="{CC7234AA-74B3-4F75-9DDA-A79EE117B5B8}" srcOrd="0" destOrd="0" presId="urn:microsoft.com/office/officeart/2005/8/layout/orgChart1"/>
    <dgm:cxn modelId="{70021E86-BFAC-42B9-9673-425541EDE0B4}" type="presOf" srcId="{9073FBE2-6A81-4DD7-9B42-5E719B7A8179}" destId="{0A93F032-4064-46A4-BD1F-77B5B4C71721}" srcOrd="0" destOrd="0" presId="urn:microsoft.com/office/officeart/2005/8/layout/orgChart1"/>
    <dgm:cxn modelId="{C5E8217C-86AE-4AEC-A0E6-36D78C43CEE0}" type="presOf" srcId="{DA320C58-1328-4830-A350-6C9BB9B65568}" destId="{E3AAE5B5-80AA-41A3-92E8-C295A917A7E2}" srcOrd="0" destOrd="0" presId="urn:microsoft.com/office/officeart/2005/8/layout/orgChart1"/>
    <dgm:cxn modelId="{F0B7E235-AED7-447F-8876-6A1D2E786417}" type="presOf" srcId="{D304758C-A691-49EC-97F4-6AFC06450D0C}" destId="{A868F5B5-DD75-40A7-A869-DE5C0A6518B5}" srcOrd="0" destOrd="0" presId="urn:microsoft.com/office/officeart/2005/8/layout/orgChart1"/>
    <dgm:cxn modelId="{60003F21-07E3-4710-9575-2B37484DA8BC}" type="presOf" srcId="{EC41C49B-B693-4D80-A21E-72F14802178F}" destId="{325154DA-EE72-4F11-A873-24EAB9C22088}" srcOrd="1" destOrd="0" presId="urn:microsoft.com/office/officeart/2005/8/layout/orgChart1"/>
    <dgm:cxn modelId="{9BB0BAFD-9742-47BC-AB7E-C5D0E552E250}" type="presOf" srcId="{0A6BF216-EEBF-4F21-9F6C-7F34182A32C5}" destId="{68366166-EEDE-4315-B9A4-DA1790913E23}" srcOrd="0" destOrd="0" presId="urn:microsoft.com/office/officeart/2005/8/layout/orgChart1"/>
    <dgm:cxn modelId="{B5FB2CF9-3AF2-49DD-99DE-3E374CC5E473}" srcId="{9BB0A734-A030-4F86-BB87-B152F015AD7E}" destId="{148545F8-DC04-4B9D-B33F-FF37EDD06C1C}" srcOrd="0" destOrd="0" parTransId="{5F8D4249-D860-4C2B-A1E9-C6A46CA80E27}" sibTransId="{DC49E4FC-1E37-4B12-8D27-397B4C8AF610}"/>
    <dgm:cxn modelId="{D3C739F2-F1EE-4F25-A742-41F3B14EA2DA}" type="presOf" srcId="{4D515633-93AD-42D0-9528-DE2264607925}" destId="{40EA6202-564F-48E0-B3E9-75FA17201388}" srcOrd="0" destOrd="0" presId="urn:microsoft.com/office/officeart/2005/8/layout/orgChart1"/>
    <dgm:cxn modelId="{58F55C5A-24B7-4F1F-A77C-588EC5287E4E}" type="presOf" srcId="{EC41C49B-B693-4D80-A21E-72F14802178F}" destId="{1DD01380-3D04-4089-A39B-9C2F5B1153C5}" srcOrd="0" destOrd="0" presId="urn:microsoft.com/office/officeart/2005/8/layout/orgChart1"/>
    <dgm:cxn modelId="{30912528-53BB-443E-B39C-C85FB6406763}" type="presOf" srcId="{9BB0A734-A030-4F86-BB87-B152F015AD7E}" destId="{2595509E-A3EA-4219-A289-2894D8009274}" srcOrd="1" destOrd="0" presId="urn:microsoft.com/office/officeart/2005/8/layout/orgChart1"/>
    <dgm:cxn modelId="{44B05802-BABC-4018-B9D1-26C7E3869A99}" type="presOf" srcId="{927F4489-EEC1-43AF-852B-0CC6A74331AC}" destId="{280801FF-F77B-4797-A031-D9D713F5EB39}" srcOrd="0" destOrd="0" presId="urn:microsoft.com/office/officeart/2005/8/layout/orgChart1"/>
    <dgm:cxn modelId="{F7888355-407F-487D-BD04-3691796EA704}" srcId="{9BB0A734-A030-4F86-BB87-B152F015AD7E}" destId="{EC41C49B-B693-4D80-A21E-72F14802178F}" srcOrd="6" destOrd="0" parTransId="{AEA54E56-6985-457E-AE7D-66F475B447E7}" sibTransId="{6FA5E0DA-F4C6-4445-868C-1F56824F0B9C}"/>
    <dgm:cxn modelId="{82030481-B5CB-415F-A5FC-8607373F514E}" type="presOf" srcId="{E791D2D5-D7EE-4C0B-A337-20E3897D2D33}" destId="{5678DDA8-BEB0-453D-8501-15C1E28E94F2}" srcOrd="0" destOrd="0" presId="urn:microsoft.com/office/officeart/2005/8/layout/orgChart1"/>
    <dgm:cxn modelId="{DBAC6117-3F7C-4327-95A7-882E90FF9C7A}" srcId="{9BB0A734-A030-4F86-BB87-B152F015AD7E}" destId="{BC3578DF-FCAC-4713-9DFD-028D0B4091A2}" srcOrd="5" destOrd="0" parTransId="{2A794D33-DE9E-407D-A562-4E36A69A269C}" sibTransId="{B711A766-8E9A-4021-BF15-4035F68798EF}"/>
    <dgm:cxn modelId="{25770C48-BE60-4289-9525-6BA36BFD20FD}" type="presOf" srcId="{7D221CDC-DC2C-4A6B-8159-86451885B427}" destId="{55898E89-12D8-4F58-90BC-AE4536D6A917}" srcOrd="1" destOrd="0" presId="urn:microsoft.com/office/officeart/2005/8/layout/orgChart1"/>
    <dgm:cxn modelId="{E40C3CCC-C58F-4C92-BC04-CE6D864EE648}" type="presOf" srcId="{EE9EF525-5881-4208-8DAB-4018FB5A3563}" destId="{220D68EC-DEB8-45C6-9788-18CC90287495}" srcOrd="0" destOrd="0" presId="urn:microsoft.com/office/officeart/2005/8/layout/orgChart1"/>
    <dgm:cxn modelId="{461A1E47-739F-4936-9DD1-2AD866D36D7D}" type="presOf" srcId="{06106D99-4A7C-46DC-ABE8-813AD931AA87}" destId="{D805F642-C51D-4859-ABFD-153D47714658}" srcOrd="1" destOrd="0" presId="urn:microsoft.com/office/officeart/2005/8/layout/orgChart1"/>
    <dgm:cxn modelId="{FCD10FA2-AAC8-4DAC-902F-D964DD553280}" type="presOf" srcId="{75417670-B0D9-4FD0-A8F3-67C41586E4F1}" destId="{0EE4C5DB-4EE2-437E-B0D9-A108C59EF8CD}" srcOrd="0" destOrd="0" presId="urn:microsoft.com/office/officeart/2005/8/layout/orgChart1"/>
    <dgm:cxn modelId="{1E7D22CA-5C0E-4D9A-A202-2DB26FB2DDA2}" type="presOf" srcId="{A814521B-AC20-42A0-93C9-891811565AD4}" destId="{705CA814-C1F5-4500-9DD1-E827ED1BC1A4}" srcOrd="0" destOrd="0" presId="urn:microsoft.com/office/officeart/2005/8/layout/orgChart1"/>
    <dgm:cxn modelId="{513BC204-7CC1-4186-9E16-FAE94E0DD901}" type="presOf" srcId="{9BB0A734-A030-4F86-BB87-B152F015AD7E}" destId="{7BCAD79E-44BD-4472-B3F9-755B48C6C641}" srcOrd="0" destOrd="0" presId="urn:microsoft.com/office/officeart/2005/8/layout/orgChart1"/>
    <dgm:cxn modelId="{C857AC57-D07A-42D8-BE4B-FAE8C7856832}" type="presOf" srcId="{F28AFF5D-EE98-4A0E-9700-7D97FB78C1DC}" destId="{16F4AA37-C200-4B0A-AA31-82EC25D3B9C2}" srcOrd="0" destOrd="0" presId="urn:microsoft.com/office/officeart/2005/8/layout/orgChart1"/>
    <dgm:cxn modelId="{B9EB6260-5C9D-41E7-A428-A48C9A6B9311}" type="presOf" srcId="{68AE334C-5547-4413-9A6D-D147A359D9E9}" destId="{127EDB65-8094-4E26-9382-A8E449CDA57C}" srcOrd="1" destOrd="0" presId="urn:microsoft.com/office/officeart/2005/8/layout/orgChart1"/>
    <dgm:cxn modelId="{2C23FF53-4B87-41C1-AE73-11C901866CD2}" srcId="{4D515633-93AD-42D0-9528-DE2264607925}" destId="{A814521B-AC20-42A0-93C9-891811565AD4}" srcOrd="1" destOrd="0" parTransId="{E791D2D5-D7EE-4C0B-A337-20E3897D2D33}" sibTransId="{54613DDB-891A-4A88-ACEC-E29B0734C668}"/>
    <dgm:cxn modelId="{320217BB-D27A-4EE1-A445-9C7FB59C1018}" type="presOf" srcId="{BC3578DF-FCAC-4713-9DFD-028D0B4091A2}" destId="{6EE173CD-F70A-4569-A342-16AC60A3458A}" srcOrd="0" destOrd="0" presId="urn:microsoft.com/office/officeart/2005/8/layout/orgChart1"/>
    <dgm:cxn modelId="{52CE7566-DBDA-4F36-A1B6-0C5BB7EF66A2}" type="presOf" srcId="{B7DF9F5C-C1C2-4939-AEB8-938E469C7951}" destId="{C3E93103-66E3-4E6B-B685-B325A4C0F6C2}" srcOrd="0" destOrd="0" presId="urn:microsoft.com/office/officeart/2005/8/layout/orgChart1"/>
    <dgm:cxn modelId="{C1A3A7C4-C445-4B9F-A0BD-FCB1DFA99536}" type="presOf" srcId="{95868F60-2254-41C1-8BD8-C00A75149617}" destId="{FE5C74C2-D9FA-418C-ADC9-CE23A52F985E}" srcOrd="0" destOrd="0" presId="urn:microsoft.com/office/officeart/2005/8/layout/orgChart1"/>
    <dgm:cxn modelId="{E0A057FE-9D87-4553-B793-8D66236D8223}" srcId="{4D515633-93AD-42D0-9528-DE2264607925}" destId="{DC5E8963-5752-4B07-80A9-93BF26851266}" srcOrd="3" destOrd="0" parTransId="{F28AFF5D-EE98-4A0E-9700-7D97FB78C1DC}" sibTransId="{B6F96C37-9C0F-4D45-93C3-612E19930C4F}"/>
    <dgm:cxn modelId="{1D1023B5-0AAC-48C7-B813-960780B9B7DD}" type="presOf" srcId="{9556EC51-D91D-4A45-BBC9-CC9B52A4AD17}" destId="{D149E199-BA76-464C-9283-9606D699F5A8}" srcOrd="0" destOrd="0" presId="urn:microsoft.com/office/officeart/2005/8/layout/orgChart1"/>
    <dgm:cxn modelId="{184C6E8F-365D-4982-9579-E386E80E0AB8}" type="presOf" srcId="{66AE4B8A-3778-4EA3-9358-CB012680F10A}" destId="{CE83306B-10AD-4838-BC51-4457435C976A}" srcOrd="0" destOrd="0" presId="urn:microsoft.com/office/officeart/2005/8/layout/orgChart1"/>
    <dgm:cxn modelId="{8C3AEE9F-CA9E-4500-8977-94E13C183CCD}" type="presOf" srcId="{9556EC51-D91D-4A45-BBC9-CC9B52A4AD17}" destId="{A4480D80-5378-4AB9-8F8B-61F9CA0C0B3B}" srcOrd="1" destOrd="0" presId="urn:microsoft.com/office/officeart/2005/8/layout/orgChart1"/>
    <dgm:cxn modelId="{527B382B-A79F-47EF-8EC0-235E6B4EEBF3}" type="presOf" srcId="{8B13DCE4-1995-4F2F-A66F-D3B741C88595}" destId="{F78C3A09-677D-4D89-9BD2-0586DF8AB019}" srcOrd="0" destOrd="0" presId="urn:microsoft.com/office/officeart/2005/8/layout/orgChart1"/>
    <dgm:cxn modelId="{201C54F1-58C3-40B8-B1C6-E2809819A763}" type="presParOf" srcId="{847CF169-F51D-4F97-9C67-B7A86C4F4032}" destId="{7BF4B99B-B1F3-4E0B-9C4C-820F3FF026B6}" srcOrd="0" destOrd="0" presId="urn:microsoft.com/office/officeart/2005/8/layout/orgChart1"/>
    <dgm:cxn modelId="{EA3673C3-8D96-4C93-A6FA-850F746F73DB}" type="presParOf" srcId="{7BF4B99B-B1F3-4E0B-9C4C-820F3FF026B6}" destId="{3A587865-D123-41B5-9F74-F10FB2F6E738}" srcOrd="0" destOrd="0" presId="urn:microsoft.com/office/officeart/2005/8/layout/orgChart1"/>
    <dgm:cxn modelId="{6A1B3AB7-9CA9-4203-A547-265A7BF8EA47}" type="presParOf" srcId="{3A587865-D123-41B5-9F74-F10FB2F6E738}" destId="{68CFB4EF-DC10-4E8F-B23E-462DCCE63BEF}" srcOrd="0" destOrd="0" presId="urn:microsoft.com/office/officeart/2005/8/layout/orgChart1"/>
    <dgm:cxn modelId="{D0F6126D-317F-4E85-A164-0B4BDC5578D2}" type="presParOf" srcId="{3A587865-D123-41B5-9F74-F10FB2F6E738}" destId="{1F19E3A9-AAC8-4AD9-86CA-A99DA069D727}" srcOrd="1" destOrd="0" presId="urn:microsoft.com/office/officeart/2005/8/layout/orgChart1"/>
    <dgm:cxn modelId="{23ECC0CA-B36F-494D-8B6C-F7D7B752CB8D}" type="presParOf" srcId="{7BF4B99B-B1F3-4E0B-9C4C-820F3FF026B6}" destId="{5DCDB422-85A9-4B54-BBB2-FAF066BFEC10}" srcOrd="1" destOrd="0" presId="urn:microsoft.com/office/officeart/2005/8/layout/orgChart1"/>
    <dgm:cxn modelId="{8ED36AB7-7FEE-4180-A5CD-4F31B257D3C0}" type="presParOf" srcId="{5DCDB422-85A9-4B54-BBB2-FAF066BFEC10}" destId="{D4ED2448-B818-4FE9-AC74-2B67671846B7}" srcOrd="0" destOrd="0" presId="urn:microsoft.com/office/officeart/2005/8/layout/orgChart1"/>
    <dgm:cxn modelId="{377916FE-56D0-42FD-8654-B80CE89361F0}" type="presParOf" srcId="{5DCDB422-85A9-4B54-BBB2-FAF066BFEC10}" destId="{77ADA0F7-6CBD-49C6-9D8D-B69C980B31C5}" srcOrd="1" destOrd="0" presId="urn:microsoft.com/office/officeart/2005/8/layout/orgChart1"/>
    <dgm:cxn modelId="{C7E77473-B773-4223-90D0-D3D96B4F2A8C}" type="presParOf" srcId="{77ADA0F7-6CBD-49C6-9D8D-B69C980B31C5}" destId="{5FB8FB83-10E8-434E-9866-2E1BC1A20B63}" srcOrd="0" destOrd="0" presId="urn:microsoft.com/office/officeart/2005/8/layout/orgChart1"/>
    <dgm:cxn modelId="{9AF80EDF-ADCE-48B5-8BEB-418BDBD051FB}" type="presParOf" srcId="{5FB8FB83-10E8-434E-9866-2E1BC1A20B63}" destId="{45453826-D376-4EDD-B4DA-56D81B2F8B0A}" srcOrd="0" destOrd="0" presId="urn:microsoft.com/office/officeart/2005/8/layout/orgChart1"/>
    <dgm:cxn modelId="{584F856A-1A49-4755-A633-96285AF9B0A8}" type="presParOf" srcId="{5FB8FB83-10E8-434E-9866-2E1BC1A20B63}" destId="{0D3322AD-3EDD-47D3-99A1-9AA1D2C1B102}" srcOrd="1" destOrd="0" presId="urn:microsoft.com/office/officeart/2005/8/layout/orgChart1"/>
    <dgm:cxn modelId="{49ADB21B-31A4-4604-AA5A-B0992C21ACE5}" type="presParOf" srcId="{77ADA0F7-6CBD-49C6-9D8D-B69C980B31C5}" destId="{C57BD65B-7951-4CB7-97CA-394B70BA5378}" srcOrd="1" destOrd="0" presId="urn:microsoft.com/office/officeart/2005/8/layout/orgChart1"/>
    <dgm:cxn modelId="{9E1C680E-D2E4-4826-96FD-1BCB47883061}" type="presParOf" srcId="{C57BD65B-7951-4CB7-97CA-394B70BA5378}" destId="{70E7909C-2442-4FDD-B6CB-888BC85ACF88}" srcOrd="0" destOrd="0" presId="urn:microsoft.com/office/officeart/2005/8/layout/orgChart1"/>
    <dgm:cxn modelId="{1E633D75-C6A2-4FDE-82B7-33BD974052DC}" type="presParOf" srcId="{C57BD65B-7951-4CB7-97CA-394B70BA5378}" destId="{0D0B92FE-426B-44AB-B11D-004714946BEF}" srcOrd="1" destOrd="0" presId="urn:microsoft.com/office/officeart/2005/8/layout/orgChart1"/>
    <dgm:cxn modelId="{D2E40F06-9C40-4240-BE33-FF249E73E966}" type="presParOf" srcId="{0D0B92FE-426B-44AB-B11D-004714946BEF}" destId="{78BC6839-F0F6-4880-B801-59BE2A313ECF}" srcOrd="0" destOrd="0" presId="urn:microsoft.com/office/officeart/2005/8/layout/orgChart1"/>
    <dgm:cxn modelId="{58055312-DAC4-4B8E-A1D3-806F4D096CA4}" type="presParOf" srcId="{78BC6839-F0F6-4880-B801-59BE2A313ECF}" destId="{CC7234AA-74B3-4F75-9DDA-A79EE117B5B8}" srcOrd="0" destOrd="0" presId="urn:microsoft.com/office/officeart/2005/8/layout/orgChart1"/>
    <dgm:cxn modelId="{323D477E-B630-41C0-B68E-995D299002C1}" type="presParOf" srcId="{78BC6839-F0F6-4880-B801-59BE2A313ECF}" destId="{9727A65E-E8F4-4F68-92C3-2198C2F8AFC8}" srcOrd="1" destOrd="0" presId="urn:microsoft.com/office/officeart/2005/8/layout/orgChart1"/>
    <dgm:cxn modelId="{BB40E4DB-0951-4F9B-B778-E714D1B75D75}" type="presParOf" srcId="{0D0B92FE-426B-44AB-B11D-004714946BEF}" destId="{93196B5C-D085-477B-84DF-EBFA4889F567}" srcOrd="1" destOrd="0" presId="urn:microsoft.com/office/officeart/2005/8/layout/orgChart1"/>
    <dgm:cxn modelId="{9818E94B-5347-45E5-9B49-77C124B26676}" type="presParOf" srcId="{0D0B92FE-426B-44AB-B11D-004714946BEF}" destId="{01C378A1-75EA-4576-86F2-A103F62DE4FF}" srcOrd="2" destOrd="0" presId="urn:microsoft.com/office/officeart/2005/8/layout/orgChart1"/>
    <dgm:cxn modelId="{730335F3-44A0-41F3-AFDB-F53457591E87}" type="presParOf" srcId="{C57BD65B-7951-4CB7-97CA-394B70BA5378}" destId="{00863FEB-C1F9-462C-B269-61515398A332}" srcOrd="2" destOrd="0" presId="urn:microsoft.com/office/officeart/2005/8/layout/orgChart1"/>
    <dgm:cxn modelId="{ABB6D10E-A640-4EE3-83F5-0A3D04953B79}" type="presParOf" srcId="{C57BD65B-7951-4CB7-97CA-394B70BA5378}" destId="{EFC44605-3B56-446E-8DE4-C83AC6197DD5}" srcOrd="3" destOrd="0" presId="urn:microsoft.com/office/officeart/2005/8/layout/orgChart1"/>
    <dgm:cxn modelId="{531F6341-0B55-4D62-8C5C-BD798E368A2D}" type="presParOf" srcId="{EFC44605-3B56-446E-8DE4-C83AC6197DD5}" destId="{1FF39348-7924-4B6D-BBB2-617F0D6312F9}" srcOrd="0" destOrd="0" presId="urn:microsoft.com/office/officeart/2005/8/layout/orgChart1"/>
    <dgm:cxn modelId="{889DE9C1-B287-4132-A6ED-B48CB092608F}" type="presParOf" srcId="{1FF39348-7924-4B6D-BBB2-617F0D6312F9}" destId="{663F5F78-AB5F-416B-A1E7-77C89CA1BF3A}" srcOrd="0" destOrd="0" presId="urn:microsoft.com/office/officeart/2005/8/layout/orgChart1"/>
    <dgm:cxn modelId="{877FB645-74C0-4593-B016-B164E1227E0F}" type="presParOf" srcId="{1FF39348-7924-4B6D-BBB2-617F0D6312F9}" destId="{655C4653-5949-4029-A413-8EE3352991B8}" srcOrd="1" destOrd="0" presId="urn:microsoft.com/office/officeart/2005/8/layout/orgChart1"/>
    <dgm:cxn modelId="{862D65A2-8F6F-434D-9A75-5C51918DBD69}" type="presParOf" srcId="{EFC44605-3B56-446E-8DE4-C83AC6197DD5}" destId="{E784CE0C-BEA6-4BFB-898F-903704D8B6A2}" srcOrd="1" destOrd="0" presId="urn:microsoft.com/office/officeart/2005/8/layout/orgChart1"/>
    <dgm:cxn modelId="{792785AF-20CF-42A2-807B-B021F46B0BBC}" type="presParOf" srcId="{EFC44605-3B56-446E-8DE4-C83AC6197DD5}" destId="{4DEEECD0-9FC4-428B-8D31-E6ECD97FAB70}" srcOrd="2" destOrd="0" presId="urn:microsoft.com/office/officeart/2005/8/layout/orgChart1"/>
    <dgm:cxn modelId="{757B92A8-9D00-4EC1-A04F-F0D8F176C6BF}" type="presParOf" srcId="{C57BD65B-7951-4CB7-97CA-394B70BA5378}" destId="{5B815386-9F9D-4A67-971A-724CB67EC6BC}" srcOrd="4" destOrd="0" presId="urn:microsoft.com/office/officeart/2005/8/layout/orgChart1"/>
    <dgm:cxn modelId="{2147AEBB-BC2E-4D14-A2A6-4720C30D2A77}" type="presParOf" srcId="{C57BD65B-7951-4CB7-97CA-394B70BA5378}" destId="{02C785B9-C58E-475B-8F53-90627BE85227}" srcOrd="5" destOrd="0" presId="urn:microsoft.com/office/officeart/2005/8/layout/orgChart1"/>
    <dgm:cxn modelId="{E555C712-D951-4F16-A4FF-8CA5C1B31252}" type="presParOf" srcId="{02C785B9-C58E-475B-8F53-90627BE85227}" destId="{DD56D836-BD99-4C05-86D9-97113FB86D13}" srcOrd="0" destOrd="0" presId="urn:microsoft.com/office/officeart/2005/8/layout/orgChart1"/>
    <dgm:cxn modelId="{D659C20A-BE9D-4313-B056-3398DBB08EF6}" type="presParOf" srcId="{DD56D836-BD99-4C05-86D9-97113FB86D13}" destId="{AA59FEC1-9A7C-4EEC-83B5-B521CCF14868}" srcOrd="0" destOrd="0" presId="urn:microsoft.com/office/officeart/2005/8/layout/orgChart1"/>
    <dgm:cxn modelId="{AF3311DA-8505-422C-A511-40748C97AF6E}" type="presParOf" srcId="{DD56D836-BD99-4C05-86D9-97113FB86D13}" destId="{93A60BEA-12B0-49E2-A3E3-9194AC54522E}" srcOrd="1" destOrd="0" presId="urn:microsoft.com/office/officeart/2005/8/layout/orgChart1"/>
    <dgm:cxn modelId="{1AFF296C-4AB9-4076-BA01-BCCAD9A53B67}" type="presParOf" srcId="{02C785B9-C58E-475B-8F53-90627BE85227}" destId="{26C02B8F-BFB6-4B10-99ED-F51E8F174B2D}" srcOrd="1" destOrd="0" presId="urn:microsoft.com/office/officeart/2005/8/layout/orgChart1"/>
    <dgm:cxn modelId="{71CE12E5-FD5C-415E-9B15-34DFDEB8A6D0}" type="presParOf" srcId="{02C785B9-C58E-475B-8F53-90627BE85227}" destId="{62ABEA00-8396-42C1-A8DB-96F2D6E33429}" srcOrd="2" destOrd="0" presId="urn:microsoft.com/office/officeart/2005/8/layout/orgChart1"/>
    <dgm:cxn modelId="{3DCC31AB-7AAB-46B4-A0C4-A776FAE57551}" type="presParOf" srcId="{77ADA0F7-6CBD-49C6-9D8D-B69C980B31C5}" destId="{A137DFD8-BABE-4377-8B4C-C4665D23AA02}" srcOrd="2" destOrd="0" presId="urn:microsoft.com/office/officeart/2005/8/layout/orgChart1"/>
    <dgm:cxn modelId="{0EE1936C-B479-4B0B-9904-D6A57186A0C6}" type="presParOf" srcId="{5DCDB422-85A9-4B54-BBB2-FAF066BFEC10}" destId="{713FFDC0-CAC5-4743-AD7C-ACE603F59D20}" srcOrd="2" destOrd="0" presId="urn:microsoft.com/office/officeart/2005/8/layout/orgChart1"/>
    <dgm:cxn modelId="{D35D22B4-2C77-431A-9E8F-B7F7777143C9}" type="presParOf" srcId="{5DCDB422-85A9-4B54-BBB2-FAF066BFEC10}" destId="{079A33DD-9844-414D-BEB0-ED9EDAAB23DF}" srcOrd="3" destOrd="0" presId="urn:microsoft.com/office/officeart/2005/8/layout/orgChart1"/>
    <dgm:cxn modelId="{0C9769CF-783D-4C61-9E77-9E140541DFDC}" type="presParOf" srcId="{079A33DD-9844-414D-BEB0-ED9EDAAB23DF}" destId="{46B91158-E818-4463-8F08-650D87CE65FA}" srcOrd="0" destOrd="0" presId="urn:microsoft.com/office/officeart/2005/8/layout/orgChart1"/>
    <dgm:cxn modelId="{657DCE5B-AB54-4732-ADCE-2C54EE69C4B6}" type="presParOf" srcId="{46B91158-E818-4463-8F08-650D87CE65FA}" destId="{7BCAD79E-44BD-4472-B3F9-755B48C6C641}" srcOrd="0" destOrd="0" presId="urn:microsoft.com/office/officeart/2005/8/layout/orgChart1"/>
    <dgm:cxn modelId="{5FB456FE-F56C-43DB-ABE8-D11BF989AC8B}" type="presParOf" srcId="{46B91158-E818-4463-8F08-650D87CE65FA}" destId="{2595509E-A3EA-4219-A289-2894D8009274}" srcOrd="1" destOrd="0" presId="urn:microsoft.com/office/officeart/2005/8/layout/orgChart1"/>
    <dgm:cxn modelId="{3A0D4D15-B664-4F91-9A3C-65BC3BE271DD}" type="presParOf" srcId="{079A33DD-9844-414D-BEB0-ED9EDAAB23DF}" destId="{27C78DAC-7360-4287-98C1-01311C4D47FB}" srcOrd="1" destOrd="0" presId="urn:microsoft.com/office/officeart/2005/8/layout/orgChart1"/>
    <dgm:cxn modelId="{C33C02D5-A324-49A2-A882-E7167D8354A4}" type="presParOf" srcId="{27C78DAC-7360-4287-98C1-01311C4D47FB}" destId="{B435FDE7-8366-4186-81F8-52189A8215DF}" srcOrd="0" destOrd="0" presId="urn:microsoft.com/office/officeart/2005/8/layout/orgChart1"/>
    <dgm:cxn modelId="{C4531064-27A0-4957-8C92-81F6B5A933EF}" type="presParOf" srcId="{27C78DAC-7360-4287-98C1-01311C4D47FB}" destId="{5FFBFF83-E5B9-43AA-95CE-E60752A0B6C4}" srcOrd="1" destOrd="0" presId="urn:microsoft.com/office/officeart/2005/8/layout/orgChart1"/>
    <dgm:cxn modelId="{97205154-FD36-4320-8CF5-BE07E05B8DE4}" type="presParOf" srcId="{5FFBFF83-E5B9-43AA-95CE-E60752A0B6C4}" destId="{F5E1C6B7-DF0A-4B72-A924-DC0626A7B42D}" srcOrd="0" destOrd="0" presId="urn:microsoft.com/office/officeart/2005/8/layout/orgChart1"/>
    <dgm:cxn modelId="{482742E0-506B-430E-AB00-97B1D578B5EE}" type="presParOf" srcId="{F5E1C6B7-DF0A-4B72-A924-DC0626A7B42D}" destId="{53D13041-8279-4AFD-A65B-C34950046925}" srcOrd="0" destOrd="0" presId="urn:microsoft.com/office/officeart/2005/8/layout/orgChart1"/>
    <dgm:cxn modelId="{BD8C0FEC-ED01-4815-A988-01E4D35A945F}" type="presParOf" srcId="{F5E1C6B7-DF0A-4B72-A924-DC0626A7B42D}" destId="{59B50B87-2180-415A-814D-1B055D73C7E2}" srcOrd="1" destOrd="0" presId="urn:microsoft.com/office/officeart/2005/8/layout/orgChart1"/>
    <dgm:cxn modelId="{DB160571-F633-4B5F-95AF-5C654F767552}" type="presParOf" srcId="{5FFBFF83-E5B9-43AA-95CE-E60752A0B6C4}" destId="{5381B332-0B71-4A9E-AD2A-D0186552CAF6}" srcOrd="1" destOrd="0" presId="urn:microsoft.com/office/officeart/2005/8/layout/orgChart1"/>
    <dgm:cxn modelId="{17096BA9-C21D-43DC-A493-1DB78B14DBCD}" type="presParOf" srcId="{5FFBFF83-E5B9-43AA-95CE-E60752A0B6C4}" destId="{8D95B0D5-3D07-42A0-9936-BC66D6C4D9C9}" srcOrd="2" destOrd="0" presId="urn:microsoft.com/office/officeart/2005/8/layout/orgChart1"/>
    <dgm:cxn modelId="{BB623724-60BA-4929-94F0-404E703D067B}" type="presParOf" srcId="{27C78DAC-7360-4287-98C1-01311C4D47FB}" destId="{E3AAE5B5-80AA-41A3-92E8-C295A917A7E2}" srcOrd="2" destOrd="0" presId="urn:microsoft.com/office/officeart/2005/8/layout/orgChart1"/>
    <dgm:cxn modelId="{78CD7070-72B4-407A-A09A-B3682CEA69F0}" type="presParOf" srcId="{27C78DAC-7360-4287-98C1-01311C4D47FB}" destId="{A2203309-A96E-4F00-9C8B-A37ED05BC459}" srcOrd="3" destOrd="0" presId="urn:microsoft.com/office/officeart/2005/8/layout/orgChart1"/>
    <dgm:cxn modelId="{C23FBD5E-BDB4-49E0-8AB7-EAAD1745AA75}" type="presParOf" srcId="{A2203309-A96E-4F00-9C8B-A37ED05BC459}" destId="{F62D8103-F0FA-4D69-B834-55715CF9CC47}" srcOrd="0" destOrd="0" presId="urn:microsoft.com/office/officeart/2005/8/layout/orgChart1"/>
    <dgm:cxn modelId="{50B8B7DD-68FC-4AA3-9E88-3FC48EC6CCFE}" type="presParOf" srcId="{F62D8103-F0FA-4D69-B834-55715CF9CC47}" destId="{8EBAC64E-4921-4CEE-BF30-A1F282AF0A7D}" srcOrd="0" destOrd="0" presId="urn:microsoft.com/office/officeart/2005/8/layout/orgChart1"/>
    <dgm:cxn modelId="{F6AFB567-78D5-4AF0-ADA8-2077F0E2AA33}" type="presParOf" srcId="{F62D8103-F0FA-4D69-B834-55715CF9CC47}" destId="{299B6CEA-EFA3-4F85-9872-C38BABAF1D02}" srcOrd="1" destOrd="0" presId="urn:microsoft.com/office/officeart/2005/8/layout/orgChart1"/>
    <dgm:cxn modelId="{E04292BB-241D-497F-950D-279EE999384C}" type="presParOf" srcId="{A2203309-A96E-4F00-9C8B-A37ED05BC459}" destId="{4257F21B-C239-43DF-B9CC-DDB2BDC556B3}" srcOrd="1" destOrd="0" presId="urn:microsoft.com/office/officeart/2005/8/layout/orgChart1"/>
    <dgm:cxn modelId="{19F453A5-5396-4EB5-88F5-AC8F5CF9CEE0}" type="presParOf" srcId="{A2203309-A96E-4F00-9C8B-A37ED05BC459}" destId="{1FF6FA9C-5965-42D9-B312-77F3772B097B}" srcOrd="2" destOrd="0" presId="urn:microsoft.com/office/officeart/2005/8/layout/orgChart1"/>
    <dgm:cxn modelId="{D000AFB0-E79E-4286-88FF-313CEFE49387}" type="presParOf" srcId="{27C78DAC-7360-4287-98C1-01311C4D47FB}" destId="{FE5C74C2-D9FA-418C-ADC9-CE23A52F985E}" srcOrd="4" destOrd="0" presId="urn:microsoft.com/office/officeart/2005/8/layout/orgChart1"/>
    <dgm:cxn modelId="{E43C795D-DA14-4C84-8AD1-826161888A6F}" type="presParOf" srcId="{27C78DAC-7360-4287-98C1-01311C4D47FB}" destId="{2C2798F0-CCB6-42D3-87A9-73A3B708292E}" srcOrd="5" destOrd="0" presId="urn:microsoft.com/office/officeart/2005/8/layout/orgChart1"/>
    <dgm:cxn modelId="{3DA93BB5-1C1C-4DF3-A7AF-7DE3492629F5}" type="presParOf" srcId="{2C2798F0-CCB6-42D3-87A9-73A3B708292E}" destId="{5671C884-51BD-434F-8F10-6F8820F3E150}" srcOrd="0" destOrd="0" presId="urn:microsoft.com/office/officeart/2005/8/layout/orgChart1"/>
    <dgm:cxn modelId="{F0C5CE3A-F9BC-466A-AFC8-BC81694D4FA4}" type="presParOf" srcId="{5671C884-51BD-434F-8F10-6F8820F3E150}" destId="{F78C3A09-677D-4D89-9BD2-0586DF8AB019}" srcOrd="0" destOrd="0" presId="urn:microsoft.com/office/officeart/2005/8/layout/orgChart1"/>
    <dgm:cxn modelId="{E15E8C61-440C-41B0-B9B0-519A3D2CE6ED}" type="presParOf" srcId="{5671C884-51BD-434F-8F10-6F8820F3E150}" destId="{8EFDF60C-5F9F-40EF-A859-A4A06F53AD66}" srcOrd="1" destOrd="0" presId="urn:microsoft.com/office/officeart/2005/8/layout/orgChart1"/>
    <dgm:cxn modelId="{68AEAD76-A032-4B42-91A4-059E41CD00F7}" type="presParOf" srcId="{2C2798F0-CCB6-42D3-87A9-73A3B708292E}" destId="{BA867E6E-6F00-4892-A37B-B799A3738F72}" srcOrd="1" destOrd="0" presId="urn:microsoft.com/office/officeart/2005/8/layout/orgChart1"/>
    <dgm:cxn modelId="{8EF965BF-9385-458A-862F-08C1025531AE}" type="presParOf" srcId="{2C2798F0-CCB6-42D3-87A9-73A3B708292E}" destId="{524922CE-DCEA-40C8-9B45-8B1E7097F666}" srcOrd="2" destOrd="0" presId="urn:microsoft.com/office/officeart/2005/8/layout/orgChart1"/>
    <dgm:cxn modelId="{81E3D160-1E0F-476A-93ED-40C04086F80F}" type="presParOf" srcId="{27C78DAC-7360-4287-98C1-01311C4D47FB}" destId="{0EE4C5DB-4EE2-437E-B0D9-A108C59EF8CD}" srcOrd="6" destOrd="0" presId="urn:microsoft.com/office/officeart/2005/8/layout/orgChart1"/>
    <dgm:cxn modelId="{1008C8B8-1929-47A1-8445-30E42168659F}" type="presParOf" srcId="{27C78DAC-7360-4287-98C1-01311C4D47FB}" destId="{38649E95-6A8E-4A94-8547-E34ED00E5F04}" srcOrd="7" destOrd="0" presId="urn:microsoft.com/office/officeart/2005/8/layout/orgChart1"/>
    <dgm:cxn modelId="{A4E1BDA6-BCD4-45DE-A5AE-0D689ED843DD}" type="presParOf" srcId="{38649E95-6A8E-4A94-8547-E34ED00E5F04}" destId="{00EB480C-3AE4-4A48-91F2-CAB8C737A429}" srcOrd="0" destOrd="0" presId="urn:microsoft.com/office/officeart/2005/8/layout/orgChart1"/>
    <dgm:cxn modelId="{CD620490-9DAB-4B39-8377-FC2840BC1917}" type="presParOf" srcId="{00EB480C-3AE4-4A48-91F2-CAB8C737A429}" destId="{90CA6D03-5220-4F86-BFFC-A23CCFAFA1AC}" srcOrd="0" destOrd="0" presId="urn:microsoft.com/office/officeart/2005/8/layout/orgChart1"/>
    <dgm:cxn modelId="{BEDE1AEA-AEC2-4C3E-AB25-78B729D17023}" type="presParOf" srcId="{00EB480C-3AE4-4A48-91F2-CAB8C737A429}" destId="{6257B88E-DCE6-4BA7-8B9A-B010C194BE47}" srcOrd="1" destOrd="0" presId="urn:microsoft.com/office/officeart/2005/8/layout/orgChart1"/>
    <dgm:cxn modelId="{EBBC1056-DFFF-4DD5-B755-0D48316BC2C8}" type="presParOf" srcId="{38649E95-6A8E-4A94-8547-E34ED00E5F04}" destId="{02EBE0A3-DDD9-4E7D-B26A-AA26D5CA7213}" srcOrd="1" destOrd="0" presId="urn:microsoft.com/office/officeart/2005/8/layout/orgChart1"/>
    <dgm:cxn modelId="{5FFCBFE9-F999-4B8F-9AAD-59A0CE9DAEAF}" type="presParOf" srcId="{38649E95-6A8E-4A94-8547-E34ED00E5F04}" destId="{2C97A764-2111-4770-B131-7C99F91AF322}" srcOrd="2" destOrd="0" presId="urn:microsoft.com/office/officeart/2005/8/layout/orgChart1"/>
    <dgm:cxn modelId="{FBF73454-3BE1-4CE4-932A-ADD7EE4C92D4}" type="presParOf" srcId="{27C78DAC-7360-4287-98C1-01311C4D47FB}" destId="{0A93F032-4064-46A4-BD1F-77B5B4C71721}" srcOrd="8" destOrd="0" presId="urn:microsoft.com/office/officeart/2005/8/layout/orgChart1"/>
    <dgm:cxn modelId="{A93DD154-1792-4D4B-BE06-97C494900E42}" type="presParOf" srcId="{27C78DAC-7360-4287-98C1-01311C4D47FB}" destId="{C0587B5E-0141-4441-8A47-23AE5BC1E1E7}" srcOrd="9" destOrd="0" presId="urn:microsoft.com/office/officeart/2005/8/layout/orgChart1"/>
    <dgm:cxn modelId="{E8B2653E-0BFE-4D74-8132-DB63304E4653}" type="presParOf" srcId="{C0587B5E-0141-4441-8A47-23AE5BC1E1E7}" destId="{748C13D2-12CE-4BC5-8F38-9C11C7E9E6B4}" srcOrd="0" destOrd="0" presId="urn:microsoft.com/office/officeart/2005/8/layout/orgChart1"/>
    <dgm:cxn modelId="{C1F7171D-2A07-480F-811B-148C7B49C9FA}" type="presParOf" srcId="{748C13D2-12CE-4BC5-8F38-9C11C7E9E6B4}" destId="{4AE07793-EAFF-4E55-BA32-6B88FDA04751}" srcOrd="0" destOrd="0" presId="urn:microsoft.com/office/officeart/2005/8/layout/orgChart1"/>
    <dgm:cxn modelId="{47564F28-0DD8-434D-AD00-F8631D33D856}" type="presParOf" srcId="{748C13D2-12CE-4BC5-8F38-9C11C7E9E6B4}" destId="{254F098B-2B96-4175-8550-0B84AFF93D54}" srcOrd="1" destOrd="0" presId="urn:microsoft.com/office/officeart/2005/8/layout/orgChart1"/>
    <dgm:cxn modelId="{AABEDD94-D2A1-45D0-9430-E5AB70BC9AFD}" type="presParOf" srcId="{C0587B5E-0141-4441-8A47-23AE5BC1E1E7}" destId="{1DF30CD6-99A8-41A6-B5F0-F57B116FFB21}" srcOrd="1" destOrd="0" presId="urn:microsoft.com/office/officeart/2005/8/layout/orgChart1"/>
    <dgm:cxn modelId="{1B73D727-2CF6-40C0-9B88-E72849F408AD}" type="presParOf" srcId="{C0587B5E-0141-4441-8A47-23AE5BC1E1E7}" destId="{789B560E-3043-4B68-8579-3A0221515BD6}" srcOrd="2" destOrd="0" presId="urn:microsoft.com/office/officeart/2005/8/layout/orgChart1"/>
    <dgm:cxn modelId="{A3503AF9-013E-4100-9544-B91CB6FDC8B7}" type="presParOf" srcId="{27C78DAC-7360-4287-98C1-01311C4D47FB}" destId="{B73CB3DD-4E52-4AEC-BBEA-19F599520EF0}" srcOrd="10" destOrd="0" presId="urn:microsoft.com/office/officeart/2005/8/layout/orgChart1"/>
    <dgm:cxn modelId="{71070895-B725-4A92-B0BF-B1F081A4F911}" type="presParOf" srcId="{27C78DAC-7360-4287-98C1-01311C4D47FB}" destId="{2C8B0F59-6709-4029-81D9-C8B669DC6615}" srcOrd="11" destOrd="0" presId="urn:microsoft.com/office/officeart/2005/8/layout/orgChart1"/>
    <dgm:cxn modelId="{D2CEF072-ECB4-4DCA-8F4B-AD5735275777}" type="presParOf" srcId="{2C8B0F59-6709-4029-81D9-C8B669DC6615}" destId="{005662D3-29DA-4598-A619-E9D9FB6BBBE3}" srcOrd="0" destOrd="0" presId="urn:microsoft.com/office/officeart/2005/8/layout/orgChart1"/>
    <dgm:cxn modelId="{ACBD9E89-3107-48DC-9C9B-8DA3CE0477F8}" type="presParOf" srcId="{005662D3-29DA-4598-A619-E9D9FB6BBBE3}" destId="{6EE173CD-F70A-4569-A342-16AC60A3458A}" srcOrd="0" destOrd="0" presId="urn:microsoft.com/office/officeart/2005/8/layout/orgChart1"/>
    <dgm:cxn modelId="{1FB63D2A-7705-4814-A5AF-40B43032746B}" type="presParOf" srcId="{005662D3-29DA-4598-A619-E9D9FB6BBBE3}" destId="{6D171766-4214-4534-9472-41B3F39EFFA8}" srcOrd="1" destOrd="0" presId="urn:microsoft.com/office/officeart/2005/8/layout/orgChart1"/>
    <dgm:cxn modelId="{4B79DCF5-48E7-4B0E-B686-3173562DFD37}" type="presParOf" srcId="{2C8B0F59-6709-4029-81D9-C8B669DC6615}" destId="{E6FC59BB-FC59-47CF-9A80-ED72F97D0610}" srcOrd="1" destOrd="0" presId="urn:microsoft.com/office/officeart/2005/8/layout/orgChart1"/>
    <dgm:cxn modelId="{D9C0F95B-5BFD-49D0-BA9B-B0ED5B64767D}" type="presParOf" srcId="{2C8B0F59-6709-4029-81D9-C8B669DC6615}" destId="{4126345D-2903-4735-90BE-2AF4949B8DFB}" srcOrd="2" destOrd="0" presId="urn:microsoft.com/office/officeart/2005/8/layout/orgChart1"/>
    <dgm:cxn modelId="{807F6936-6C42-4BF8-BEA6-5877FB4413C6}" type="presParOf" srcId="{27C78DAC-7360-4287-98C1-01311C4D47FB}" destId="{5F610CED-676F-456F-A1D0-9DB81EEBD34E}" srcOrd="12" destOrd="0" presId="urn:microsoft.com/office/officeart/2005/8/layout/orgChart1"/>
    <dgm:cxn modelId="{525B5F5A-5F66-43A4-9CBB-6B87146EB412}" type="presParOf" srcId="{27C78DAC-7360-4287-98C1-01311C4D47FB}" destId="{5666BB29-DA4B-4441-90AB-F3C3840BA3AE}" srcOrd="13" destOrd="0" presId="urn:microsoft.com/office/officeart/2005/8/layout/orgChart1"/>
    <dgm:cxn modelId="{BD543331-35C7-4C1F-8BD0-D51DC47BED72}" type="presParOf" srcId="{5666BB29-DA4B-4441-90AB-F3C3840BA3AE}" destId="{A133944C-528D-4102-9948-AAC43C992692}" srcOrd="0" destOrd="0" presId="urn:microsoft.com/office/officeart/2005/8/layout/orgChart1"/>
    <dgm:cxn modelId="{66DAF1F5-C901-488C-B245-A60608670CBC}" type="presParOf" srcId="{A133944C-528D-4102-9948-AAC43C992692}" destId="{1DD01380-3D04-4089-A39B-9C2F5B1153C5}" srcOrd="0" destOrd="0" presId="urn:microsoft.com/office/officeart/2005/8/layout/orgChart1"/>
    <dgm:cxn modelId="{C4B0F197-208A-4C01-A0AA-304D44D08187}" type="presParOf" srcId="{A133944C-528D-4102-9948-AAC43C992692}" destId="{325154DA-EE72-4F11-A873-24EAB9C22088}" srcOrd="1" destOrd="0" presId="urn:microsoft.com/office/officeart/2005/8/layout/orgChart1"/>
    <dgm:cxn modelId="{0218E985-BFAF-441C-8939-7B0E40AF2085}" type="presParOf" srcId="{5666BB29-DA4B-4441-90AB-F3C3840BA3AE}" destId="{6CB1FD45-62B1-4485-803D-F07B9FAEAAA3}" srcOrd="1" destOrd="0" presId="urn:microsoft.com/office/officeart/2005/8/layout/orgChart1"/>
    <dgm:cxn modelId="{C1A019B0-997A-4B7C-82DD-D0D75C52E392}" type="presParOf" srcId="{5666BB29-DA4B-4441-90AB-F3C3840BA3AE}" destId="{8415D08F-737F-4AB4-86EA-B8D9E624EEE0}" srcOrd="2" destOrd="0" presId="urn:microsoft.com/office/officeart/2005/8/layout/orgChart1"/>
    <dgm:cxn modelId="{64176411-637E-4818-B94E-45C8E3A7D672}" type="presParOf" srcId="{27C78DAC-7360-4287-98C1-01311C4D47FB}" destId="{97F3C890-4D29-4A81-98BD-97E19CF89C15}" srcOrd="14" destOrd="0" presId="urn:microsoft.com/office/officeart/2005/8/layout/orgChart1"/>
    <dgm:cxn modelId="{A5029AB6-FA14-4DA2-84E6-E67BB13A316D}" type="presParOf" srcId="{27C78DAC-7360-4287-98C1-01311C4D47FB}" destId="{36C8FDEE-5DEE-4C89-807D-6F1108C2F37B}" srcOrd="15" destOrd="0" presId="urn:microsoft.com/office/officeart/2005/8/layout/orgChart1"/>
    <dgm:cxn modelId="{4AF26BAC-139E-44E8-B926-620098DB4E23}" type="presParOf" srcId="{36C8FDEE-5DEE-4C89-807D-6F1108C2F37B}" destId="{4129AE7E-166F-4EC4-B178-5EE5C6C6C265}" srcOrd="0" destOrd="0" presId="urn:microsoft.com/office/officeart/2005/8/layout/orgChart1"/>
    <dgm:cxn modelId="{88738A93-9306-4CA8-95EC-6A80079697C3}" type="presParOf" srcId="{4129AE7E-166F-4EC4-B178-5EE5C6C6C265}" destId="{0761F43B-897C-42DB-AD02-CC09C6726DD2}" srcOrd="0" destOrd="0" presId="urn:microsoft.com/office/officeart/2005/8/layout/orgChart1"/>
    <dgm:cxn modelId="{E4A9C989-6FA2-498D-8B81-14094AD1324D}" type="presParOf" srcId="{4129AE7E-166F-4EC4-B178-5EE5C6C6C265}" destId="{00CCF2EB-157D-442F-AE4B-2ED2AD071211}" srcOrd="1" destOrd="0" presId="urn:microsoft.com/office/officeart/2005/8/layout/orgChart1"/>
    <dgm:cxn modelId="{D1220406-D51F-49CE-B6F5-F237C40846C8}" type="presParOf" srcId="{36C8FDEE-5DEE-4C89-807D-6F1108C2F37B}" destId="{867D9CD1-7D53-4139-91BF-7FC30B03AB83}" srcOrd="1" destOrd="0" presId="urn:microsoft.com/office/officeart/2005/8/layout/orgChart1"/>
    <dgm:cxn modelId="{640C879A-3537-4432-AB2A-716E7B74A48C}" type="presParOf" srcId="{36C8FDEE-5DEE-4C89-807D-6F1108C2F37B}" destId="{5E7CBC1E-63D3-459E-8455-2F9EB0396474}" srcOrd="2" destOrd="0" presId="urn:microsoft.com/office/officeart/2005/8/layout/orgChart1"/>
    <dgm:cxn modelId="{C78F559E-8786-40FF-A7FE-89A2A10A540B}" type="presParOf" srcId="{27C78DAC-7360-4287-98C1-01311C4D47FB}" destId="{9CE67520-B53C-41DF-AEC1-E654CF673D66}" srcOrd="16" destOrd="0" presId="urn:microsoft.com/office/officeart/2005/8/layout/orgChart1"/>
    <dgm:cxn modelId="{F822B71A-9374-4347-872D-EE0ED4EF6775}" type="presParOf" srcId="{27C78DAC-7360-4287-98C1-01311C4D47FB}" destId="{78BBA6B7-FF35-4B87-BF37-29B1066B48B8}" srcOrd="17" destOrd="0" presId="urn:microsoft.com/office/officeart/2005/8/layout/orgChart1"/>
    <dgm:cxn modelId="{5A0C77EE-5A0E-4B90-BCB3-A0321992D3AB}" type="presParOf" srcId="{78BBA6B7-FF35-4B87-BF37-29B1066B48B8}" destId="{413929FC-B633-4F0D-B964-3ED693441CBD}" srcOrd="0" destOrd="0" presId="urn:microsoft.com/office/officeart/2005/8/layout/orgChart1"/>
    <dgm:cxn modelId="{C7083963-239C-46C3-819D-245960B12F49}" type="presParOf" srcId="{413929FC-B633-4F0D-B964-3ED693441CBD}" destId="{220D68EC-DEB8-45C6-9788-18CC90287495}" srcOrd="0" destOrd="0" presId="urn:microsoft.com/office/officeart/2005/8/layout/orgChart1"/>
    <dgm:cxn modelId="{52A58C98-41A3-4074-8AD4-D11137A34975}" type="presParOf" srcId="{413929FC-B633-4F0D-B964-3ED693441CBD}" destId="{23AFA821-5959-44CC-95A4-8A859F283B6B}" srcOrd="1" destOrd="0" presId="urn:microsoft.com/office/officeart/2005/8/layout/orgChart1"/>
    <dgm:cxn modelId="{AA064E09-D6AC-4780-BA59-F60853A72BD4}" type="presParOf" srcId="{78BBA6B7-FF35-4B87-BF37-29B1066B48B8}" destId="{FBE2DE3B-237B-40E0-9726-3E5FF1D7144D}" srcOrd="1" destOrd="0" presId="urn:microsoft.com/office/officeart/2005/8/layout/orgChart1"/>
    <dgm:cxn modelId="{87894BCC-F01D-4B04-933D-278B45267605}" type="presParOf" srcId="{78BBA6B7-FF35-4B87-BF37-29B1066B48B8}" destId="{60AF8C8A-E0A1-46FD-9A2C-995653EF1603}" srcOrd="2" destOrd="0" presId="urn:microsoft.com/office/officeart/2005/8/layout/orgChart1"/>
    <dgm:cxn modelId="{5412928A-01FF-4D06-B3BE-9B5C7F5C5EE2}" type="presParOf" srcId="{079A33DD-9844-414D-BEB0-ED9EDAAB23DF}" destId="{983D5D91-DDCC-45DE-979E-CE18D31D95E3}" srcOrd="2" destOrd="0" presId="urn:microsoft.com/office/officeart/2005/8/layout/orgChart1"/>
    <dgm:cxn modelId="{1140CD53-0AB1-419B-B60D-EC9DC135D35F}" type="presParOf" srcId="{5DCDB422-85A9-4B54-BBB2-FAF066BFEC10}" destId="{68EE176D-8D09-41AC-8828-3C8C2ADD7D52}" srcOrd="4" destOrd="0" presId="urn:microsoft.com/office/officeart/2005/8/layout/orgChart1"/>
    <dgm:cxn modelId="{050E84EB-76D6-4990-BAC1-64FB1D2BB745}" type="presParOf" srcId="{5DCDB422-85A9-4B54-BBB2-FAF066BFEC10}" destId="{A1CE7F04-AFA2-48FC-B93A-54CB2930563E}" srcOrd="5" destOrd="0" presId="urn:microsoft.com/office/officeart/2005/8/layout/orgChart1"/>
    <dgm:cxn modelId="{D77D3EFB-B6DD-40DE-B9AD-455B55E0AA4B}" type="presParOf" srcId="{A1CE7F04-AFA2-48FC-B93A-54CB2930563E}" destId="{8C373463-1DE3-4CD5-8D73-D3572439804B}" srcOrd="0" destOrd="0" presId="urn:microsoft.com/office/officeart/2005/8/layout/orgChart1"/>
    <dgm:cxn modelId="{6D72B9B1-AC45-48D5-B20F-F6AC553E448F}" type="presParOf" srcId="{8C373463-1DE3-4CD5-8D73-D3572439804B}" destId="{40EA6202-564F-48E0-B3E9-75FA17201388}" srcOrd="0" destOrd="0" presId="urn:microsoft.com/office/officeart/2005/8/layout/orgChart1"/>
    <dgm:cxn modelId="{8AAA9063-ABED-4A87-86B9-3C5E9E81CB74}" type="presParOf" srcId="{8C373463-1DE3-4CD5-8D73-D3572439804B}" destId="{B63D1994-F5A2-4573-8B21-A28003C341D8}" srcOrd="1" destOrd="0" presId="urn:microsoft.com/office/officeart/2005/8/layout/orgChart1"/>
    <dgm:cxn modelId="{5BC32F35-63BF-4225-8244-DC2174F338DB}" type="presParOf" srcId="{A1CE7F04-AFA2-48FC-B93A-54CB2930563E}" destId="{E3BEE11A-4037-470C-8930-1BDB35ED9838}" srcOrd="1" destOrd="0" presId="urn:microsoft.com/office/officeart/2005/8/layout/orgChart1"/>
    <dgm:cxn modelId="{9D3ABDF0-74F9-4924-86F5-0F477D83DAB0}" type="presParOf" srcId="{E3BEE11A-4037-470C-8930-1BDB35ED9838}" destId="{CE83306B-10AD-4838-BC51-4457435C976A}" srcOrd="0" destOrd="0" presId="urn:microsoft.com/office/officeart/2005/8/layout/orgChart1"/>
    <dgm:cxn modelId="{5385A3D8-8333-47E9-816C-C8A399B6E8ED}" type="presParOf" srcId="{E3BEE11A-4037-470C-8930-1BDB35ED9838}" destId="{C5918AA6-2465-409C-8025-EC94534D86B3}" srcOrd="1" destOrd="0" presId="urn:microsoft.com/office/officeart/2005/8/layout/orgChart1"/>
    <dgm:cxn modelId="{24FD640D-309B-469B-9DEC-217469CFC931}" type="presParOf" srcId="{C5918AA6-2465-409C-8025-EC94534D86B3}" destId="{35D6BA21-1E58-4CE0-97D7-2B4E1933A600}" srcOrd="0" destOrd="0" presId="urn:microsoft.com/office/officeart/2005/8/layout/orgChart1"/>
    <dgm:cxn modelId="{BD661165-0DDC-4058-9131-7D96EFA4EAB9}" type="presParOf" srcId="{35D6BA21-1E58-4CE0-97D7-2B4E1933A600}" destId="{89B13219-5C81-451C-BF00-E47FF6E2FABB}" srcOrd="0" destOrd="0" presId="urn:microsoft.com/office/officeart/2005/8/layout/orgChart1"/>
    <dgm:cxn modelId="{EBFD96F8-BFB1-415C-971E-97646C7160D4}" type="presParOf" srcId="{35D6BA21-1E58-4CE0-97D7-2B4E1933A600}" destId="{0C34A856-44AC-4721-9EDF-51D3C345465F}" srcOrd="1" destOrd="0" presId="urn:microsoft.com/office/officeart/2005/8/layout/orgChart1"/>
    <dgm:cxn modelId="{1B45D72B-F608-4973-B383-7E00E7F8C0C0}" type="presParOf" srcId="{C5918AA6-2465-409C-8025-EC94534D86B3}" destId="{824B3031-9EC9-4B68-B2B5-494832D84D87}" srcOrd="1" destOrd="0" presId="urn:microsoft.com/office/officeart/2005/8/layout/orgChart1"/>
    <dgm:cxn modelId="{F11FC046-0A58-46A8-8EB9-9E3B0182C3D0}" type="presParOf" srcId="{C5918AA6-2465-409C-8025-EC94534D86B3}" destId="{00DB0F97-D46F-4481-A283-F08C89081C07}" srcOrd="2" destOrd="0" presId="urn:microsoft.com/office/officeart/2005/8/layout/orgChart1"/>
    <dgm:cxn modelId="{795C7F9A-53F3-42BE-A62E-96563E690ED0}" type="presParOf" srcId="{E3BEE11A-4037-470C-8930-1BDB35ED9838}" destId="{5678DDA8-BEB0-453D-8501-15C1E28E94F2}" srcOrd="2" destOrd="0" presId="urn:microsoft.com/office/officeart/2005/8/layout/orgChart1"/>
    <dgm:cxn modelId="{319465F9-95BD-4495-A645-3F8430878F0D}" type="presParOf" srcId="{E3BEE11A-4037-470C-8930-1BDB35ED9838}" destId="{EAEF59CF-ABE1-4407-B244-4BF3BE50B063}" srcOrd="3" destOrd="0" presId="urn:microsoft.com/office/officeart/2005/8/layout/orgChart1"/>
    <dgm:cxn modelId="{F809369E-FC6C-402B-AF95-4E66BB8A7000}" type="presParOf" srcId="{EAEF59CF-ABE1-4407-B244-4BF3BE50B063}" destId="{094FDC2F-0B2A-443E-87C4-81D4AC449D78}" srcOrd="0" destOrd="0" presId="urn:microsoft.com/office/officeart/2005/8/layout/orgChart1"/>
    <dgm:cxn modelId="{F5900D2E-8271-4AEB-843A-E1EF9B63B200}" type="presParOf" srcId="{094FDC2F-0B2A-443E-87C4-81D4AC449D78}" destId="{705CA814-C1F5-4500-9DD1-E827ED1BC1A4}" srcOrd="0" destOrd="0" presId="urn:microsoft.com/office/officeart/2005/8/layout/orgChart1"/>
    <dgm:cxn modelId="{8B6701FC-8CCB-4BB6-AE2E-D1E3B249E7B0}" type="presParOf" srcId="{094FDC2F-0B2A-443E-87C4-81D4AC449D78}" destId="{51364004-BA8C-4B00-AD0A-911F7FA679F1}" srcOrd="1" destOrd="0" presId="urn:microsoft.com/office/officeart/2005/8/layout/orgChart1"/>
    <dgm:cxn modelId="{019268CD-89CC-4D4B-84E1-AB9C536A9791}" type="presParOf" srcId="{EAEF59CF-ABE1-4407-B244-4BF3BE50B063}" destId="{737186B5-0BD8-458E-B346-E93B31841114}" srcOrd="1" destOrd="0" presId="urn:microsoft.com/office/officeart/2005/8/layout/orgChart1"/>
    <dgm:cxn modelId="{0775A842-2BF1-4552-9830-3A6AD77620B5}" type="presParOf" srcId="{EAEF59CF-ABE1-4407-B244-4BF3BE50B063}" destId="{CDF6F371-DEF5-4E52-B8DB-40B274F20489}" srcOrd="2" destOrd="0" presId="urn:microsoft.com/office/officeart/2005/8/layout/orgChart1"/>
    <dgm:cxn modelId="{20556105-4A05-40C6-9560-30558EE8C7C3}" type="presParOf" srcId="{E3BEE11A-4037-470C-8930-1BDB35ED9838}" destId="{8D220097-7594-43F5-8354-798544149B13}" srcOrd="4" destOrd="0" presId="urn:microsoft.com/office/officeart/2005/8/layout/orgChart1"/>
    <dgm:cxn modelId="{8F415986-5FFA-409D-9EC5-1AE2B1708B5C}" type="presParOf" srcId="{E3BEE11A-4037-470C-8930-1BDB35ED9838}" destId="{0392A86B-FF41-485A-A93C-4F69F00F6C42}" srcOrd="5" destOrd="0" presId="urn:microsoft.com/office/officeart/2005/8/layout/orgChart1"/>
    <dgm:cxn modelId="{24D5F7CF-F40B-4E79-BC6F-09004326482A}" type="presParOf" srcId="{0392A86B-FF41-485A-A93C-4F69F00F6C42}" destId="{5CDD51A3-9AF2-45D4-AD53-86B16276247E}" srcOrd="0" destOrd="0" presId="urn:microsoft.com/office/officeart/2005/8/layout/orgChart1"/>
    <dgm:cxn modelId="{9ABCF32F-C4D4-4819-A514-8F4AA9A64A21}" type="presParOf" srcId="{5CDD51A3-9AF2-45D4-AD53-86B16276247E}" destId="{3074B1F6-C633-4868-9CA4-7910BB791E7E}" srcOrd="0" destOrd="0" presId="urn:microsoft.com/office/officeart/2005/8/layout/orgChart1"/>
    <dgm:cxn modelId="{5F3E791E-E7C2-46C2-9A82-DD8702C30E79}" type="presParOf" srcId="{5CDD51A3-9AF2-45D4-AD53-86B16276247E}" destId="{B43B5CC9-3AA8-4F52-A9D3-72B284B23181}" srcOrd="1" destOrd="0" presId="urn:microsoft.com/office/officeart/2005/8/layout/orgChart1"/>
    <dgm:cxn modelId="{FF36A9ED-745E-4A12-A224-8CE7CF4B7856}" type="presParOf" srcId="{0392A86B-FF41-485A-A93C-4F69F00F6C42}" destId="{5DA27815-2B02-4F0B-B93A-54950C85E7D2}" srcOrd="1" destOrd="0" presId="urn:microsoft.com/office/officeart/2005/8/layout/orgChart1"/>
    <dgm:cxn modelId="{73EC477E-B559-4BA6-9B8F-61C5EDD75F40}" type="presParOf" srcId="{0392A86B-FF41-485A-A93C-4F69F00F6C42}" destId="{40829685-9486-4E13-BF92-D79A8D35B693}" srcOrd="2" destOrd="0" presId="urn:microsoft.com/office/officeart/2005/8/layout/orgChart1"/>
    <dgm:cxn modelId="{F44309C7-D05A-4F50-92ED-0697B76775FA}" type="presParOf" srcId="{E3BEE11A-4037-470C-8930-1BDB35ED9838}" destId="{16F4AA37-C200-4B0A-AA31-82EC25D3B9C2}" srcOrd="6" destOrd="0" presId="urn:microsoft.com/office/officeart/2005/8/layout/orgChart1"/>
    <dgm:cxn modelId="{DCE67D46-F787-409E-8C27-A01559ED8FF3}" type="presParOf" srcId="{E3BEE11A-4037-470C-8930-1BDB35ED9838}" destId="{ECD6BF45-10DF-4587-B37F-D3614D9B1BF3}" srcOrd="7" destOrd="0" presId="urn:microsoft.com/office/officeart/2005/8/layout/orgChart1"/>
    <dgm:cxn modelId="{E0BCBB46-929E-43E3-A1BE-2AE3A0930A0C}" type="presParOf" srcId="{ECD6BF45-10DF-4587-B37F-D3614D9B1BF3}" destId="{BF35F96A-B1D7-4B77-A9E1-DDC6B2F2453F}" srcOrd="0" destOrd="0" presId="urn:microsoft.com/office/officeart/2005/8/layout/orgChart1"/>
    <dgm:cxn modelId="{FC09951E-FF3A-479A-9C06-CFFE727D110B}" type="presParOf" srcId="{BF35F96A-B1D7-4B77-A9E1-DDC6B2F2453F}" destId="{1E1F6CFC-9D9E-4754-86B0-93B24A7CB3A5}" srcOrd="0" destOrd="0" presId="urn:microsoft.com/office/officeart/2005/8/layout/orgChart1"/>
    <dgm:cxn modelId="{313C5F5A-E081-4F48-8787-8D91A4175A9E}" type="presParOf" srcId="{BF35F96A-B1D7-4B77-A9E1-DDC6B2F2453F}" destId="{51FA9D27-4EA2-448A-A7CC-51F0D5ECD340}" srcOrd="1" destOrd="0" presId="urn:microsoft.com/office/officeart/2005/8/layout/orgChart1"/>
    <dgm:cxn modelId="{7BAEF855-328C-4081-94C2-AAFC5C868681}" type="presParOf" srcId="{ECD6BF45-10DF-4587-B37F-D3614D9B1BF3}" destId="{65DA9427-D7FA-47BA-A6CE-469C182217C0}" srcOrd="1" destOrd="0" presId="urn:microsoft.com/office/officeart/2005/8/layout/orgChart1"/>
    <dgm:cxn modelId="{D3078A44-07A2-4656-88BF-C7B4B701FB94}" type="presParOf" srcId="{ECD6BF45-10DF-4587-B37F-D3614D9B1BF3}" destId="{65AA3DB1-7D56-48FF-80D5-55E31E79A510}" srcOrd="2" destOrd="0" presId="urn:microsoft.com/office/officeart/2005/8/layout/orgChart1"/>
    <dgm:cxn modelId="{68D34E59-3213-4067-B1BB-66A2D4D671BA}" type="presParOf" srcId="{E3BEE11A-4037-470C-8930-1BDB35ED9838}" destId="{D724B068-462A-4890-BA3C-E0EA91C4E821}" srcOrd="8" destOrd="0" presId="urn:microsoft.com/office/officeart/2005/8/layout/orgChart1"/>
    <dgm:cxn modelId="{F8FD5C35-FCAB-4C4D-B941-118C9F33A456}" type="presParOf" srcId="{E3BEE11A-4037-470C-8930-1BDB35ED9838}" destId="{31CB708B-6690-4759-8DBD-0E6D6F1F9ED6}" srcOrd="9" destOrd="0" presId="urn:microsoft.com/office/officeart/2005/8/layout/orgChart1"/>
    <dgm:cxn modelId="{E813C5F1-DC74-4E94-B47E-2B650BB66D69}" type="presParOf" srcId="{31CB708B-6690-4759-8DBD-0E6D6F1F9ED6}" destId="{30EF970C-0564-4B7C-908D-1E6E7D30098E}" srcOrd="0" destOrd="0" presId="urn:microsoft.com/office/officeart/2005/8/layout/orgChart1"/>
    <dgm:cxn modelId="{B57ED184-5DC3-4BF5-B5A6-878DE9F87474}" type="presParOf" srcId="{30EF970C-0564-4B7C-908D-1E6E7D30098E}" destId="{EAE4434E-577B-454C-B4B4-79966CEABD18}" srcOrd="0" destOrd="0" presId="urn:microsoft.com/office/officeart/2005/8/layout/orgChart1"/>
    <dgm:cxn modelId="{DA5B8885-29E4-458D-A04C-E62991FCD095}" type="presParOf" srcId="{30EF970C-0564-4B7C-908D-1E6E7D30098E}" destId="{6B2AB5DF-EF83-4C94-8D17-0A6B5D1EFB66}" srcOrd="1" destOrd="0" presId="urn:microsoft.com/office/officeart/2005/8/layout/orgChart1"/>
    <dgm:cxn modelId="{965544EE-3BB2-4220-A2B0-226FD8F8AD78}" type="presParOf" srcId="{31CB708B-6690-4759-8DBD-0E6D6F1F9ED6}" destId="{21C67589-C14D-4FB9-BC59-1690DF81FBBF}" srcOrd="1" destOrd="0" presId="urn:microsoft.com/office/officeart/2005/8/layout/orgChart1"/>
    <dgm:cxn modelId="{D50582FC-65E0-4455-B4B0-07BF6ACF56E6}" type="presParOf" srcId="{31CB708B-6690-4759-8DBD-0E6D6F1F9ED6}" destId="{60743469-B986-4A22-B631-F332C0564055}" srcOrd="2" destOrd="0" presId="urn:microsoft.com/office/officeart/2005/8/layout/orgChart1"/>
    <dgm:cxn modelId="{5AD54AE4-913F-470D-BE30-4BBB1AD2F5CC}" type="presParOf" srcId="{E3BEE11A-4037-470C-8930-1BDB35ED9838}" destId="{3209F838-D77D-44F1-96CB-CAF196BF1B6C}" srcOrd="10" destOrd="0" presId="urn:microsoft.com/office/officeart/2005/8/layout/orgChart1"/>
    <dgm:cxn modelId="{7E9A7D64-59A8-459E-B07F-C5D80FF9651E}" type="presParOf" srcId="{E3BEE11A-4037-470C-8930-1BDB35ED9838}" destId="{71F2E1E9-AA6D-4B5F-B977-F8C70F5CEA82}" srcOrd="11" destOrd="0" presId="urn:microsoft.com/office/officeart/2005/8/layout/orgChart1"/>
    <dgm:cxn modelId="{0E30149B-EEB9-4769-8E48-E5F238ABCACF}" type="presParOf" srcId="{71F2E1E9-AA6D-4B5F-B977-F8C70F5CEA82}" destId="{61B1B3E1-460F-4368-8EA2-7E12B058B91B}" srcOrd="0" destOrd="0" presId="urn:microsoft.com/office/officeart/2005/8/layout/orgChart1"/>
    <dgm:cxn modelId="{BC964078-CCE3-4A08-856B-E23CE741194E}" type="presParOf" srcId="{61B1B3E1-460F-4368-8EA2-7E12B058B91B}" destId="{4904B807-D40B-48DC-BDD6-43E61AD1FC91}" srcOrd="0" destOrd="0" presId="urn:microsoft.com/office/officeart/2005/8/layout/orgChart1"/>
    <dgm:cxn modelId="{6354BCCB-B047-40BE-A8E4-A25EB95BE5A0}" type="presParOf" srcId="{61B1B3E1-460F-4368-8EA2-7E12B058B91B}" destId="{FE4EBC74-169E-4833-84B5-FC183484D137}" srcOrd="1" destOrd="0" presId="urn:microsoft.com/office/officeart/2005/8/layout/orgChart1"/>
    <dgm:cxn modelId="{003212C6-EB58-4021-AB40-721CC53785A2}" type="presParOf" srcId="{71F2E1E9-AA6D-4B5F-B977-F8C70F5CEA82}" destId="{A88104A3-D959-4810-A570-22E30F158F3E}" srcOrd="1" destOrd="0" presId="urn:microsoft.com/office/officeart/2005/8/layout/orgChart1"/>
    <dgm:cxn modelId="{449E67BB-4220-4C8C-826A-5CC8D0404DC3}" type="presParOf" srcId="{71F2E1E9-AA6D-4B5F-B977-F8C70F5CEA82}" destId="{0860759B-2308-42B8-879D-DF6038882435}" srcOrd="2" destOrd="0" presId="urn:microsoft.com/office/officeart/2005/8/layout/orgChart1"/>
    <dgm:cxn modelId="{08F0A4BC-239A-44E7-9569-6FC50906CBD5}" type="presParOf" srcId="{E3BEE11A-4037-470C-8930-1BDB35ED9838}" destId="{3FC4E314-6E44-4E18-8B81-2ACA24FCF044}" srcOrd="12" destOrd="0" presId="urn:microsoft.com/office/officeart/2005/8/layout/orgChart1"/>
    <dgm:cxn modelId="{13A4D742-8AD4-4EBB-B59D-F6E0D12BB192}" type="presParOf" srcId="{E3BEE11A-4037-470C-8930-1BDB35ED9838}" destId="{7D02685B-5522-418D-95D9-0BDE11C9950A}" srcOrd="13" destOrd="0" presId="urn:microsoft.com/office/officeart/2005/8/layout/orgChart1"/>
    <dgm:cxn modelId="{4BDAA9EB-C191-4D9A-8F49-22545890F513}" type="presParOf" srcId="{7D02685B-5522-418D-95D9-0BDE11C9950A}" destId="{E445661B-7B38-41D0-8C38-DE78D6E1FACF}" srcOrd="0" destOrd="0" presId="urn:microsoft.com/office/officeart/2005/8/layout/orgChart1"/>
    <dgm:cxn modelId="{E1D24987-E182-4621-8763-58BDB9056F4E}" type="presParOf" srcId="{E445661B-7B38-41D0-8C38-DE78D6E1FACF}" destId="{CDC4731C-55B6-4BEE-A53E-8FAD7B84937F}" srcOrd="0" destOrd="0" presId="urn:microsoft.com/office/officeart/2005/8/layout/orgChart1"/>
    <dgm:cxn modelId="{7B8A4DE8-53EA-4F20-B382-BF15383C6912}" type="presParOf" srcId="{E445661B-7B38-41D0-8C38-DE78D6E1FACF}" destId="{E1768398-982F-4B6B-A201-FE3F8463DDAC}" srcOrd="1" destOrd="0" presId="urn:microsoft.com/office/officeart/2005/8/layout/orgChart1"/>
    <dgm:cxn modelId="{C3982DE1-1F50-4ABD-B0B3-968F68F34002}" type="presParOf" srcId="{7D02685B-5522-418D-95D9-0BDE11C9950A}" destId="{FF11EE11-8844-4F83-BEFF-BE506AEA6366}" srcOrd="1" destOrd="0" presId="urn:microsoft.com/office/officeart/2005/8/layout/orgChart1"/>
    <dgm:cxn modelId="{0251C121-72FF-42A9-8755-CD0FD38BA691}" type="presParOf" srcId="{7D02685B-5522-418D-95D9-0BDE11C9950A}" destId="{28B8DD85-4D1A-48E7-A870-7A145A370ED2}" srcOrd="2" destOrd="0" presId="urn:microsoft.com/office/officeart/2005/8/layout/orgChart1"/>
    <dgm:cxn modelId="{7F551D13-2E46-4334-94DD-B38E990830FC}" type="presParOf" srcId="{E3BEE11A-4037-470C-8930-1BDB35ED9838}" destId="{68366166-EEDE-4315-B9A4-DA1790913E23}" srcOrd="14" destOrd="0" presId="urn:microsoft.com/office/officeart/2005/8/layout/orgChart1"/>
    <dgm:cxn modelId="{AA0DC606-EDBD-461F-AA87-B84B3FC0C6B1}" type="presParOf" srcId="{E3BEE11A-4037-470C-8930-1BDB35ED9838}" destId="{1E97D7A1-5DD5-4C50-88BB-41776FE829D6}" srcOrd="15" destOrd="0" presId="urn:microsoft.com/office/officeart/2005/8/layout/orgChart1"/>
    <dgm:cxn modelId="{715BAF8C-C264-42F2-81FF-D46870847FEE}" type="presParOf" srcId="{1E97D7A1-5DD5-4C50-88BB-41776FE829D6}" destId="{3957C260-597A-4EA8-BB90-25E6EBCD4872}" srcOrd="0" destOrd="0" presId="urn:microsoft.com/office/officeart/2005/8/layout/orgChart1"/>
    <dgm:cxn modelId="{B602C181-8F56-4640-87C2-BE61BC483490}" type="presParOf" srcId="{3957C260-597A-4EA8-BB90-25E6EBCD4872}" destId="{8F17EA82-7B74-4A3C-8519-29228A6D2771}" srcOrd="0" destOrd="0" presId="urn:microsoft.com/office/officeart/2005/8/layout/orgChart1"/>
    <dgm:cxn modelId="{2BD57AAA-76D9-40A4-9338-7DB8C0FED931}" type="presParOf" srcId="{3957C260-597A-4EA8-BB90-25E6EBCD4872}" destId="{D805F642-C51D-4859-ABFD-153D47714658}" srcOrd="1" destOrd="0" presId="urn:microsoft.com/office/officeart/2005/8/layout/orgChart1"/>
    <dgm:cxn modelId="{5058A4F5-D98A-44D8-9CA9-B8707647874B}" type="presParOf" srcId="{1E97D7A1-5DD5-4C50-88BB-41776FE829D6}" destId="{F428A7F7-AC2B-4B9F-9762-FAA85CE57E5E}" srcOrd="1" destOrd="0" presId="urn:microsoft.com/office/officeart/2005/8/layout/orgChart1"/>
    <dgm:cxn modelId="{1996493F-2028-4032-B05E-52A0819EF9D4}" type="presParOf" srcId="{1E97D7A1-5DD5-4C50-88BB-41776FE829D6}" destId="{3A16EB36-1FCF-4273-8A87-6F346F848248}" srcOrd="2" destOrd="0" presId="urn:microsoft.com/office/officeart/2005/8/layout/orgChart1"/>
    <dgm:cxn modelId="{D2B5DDAD-0F97-4803-9B48-8AAAC14EBE75}" type="presParOf" srcId="{E3BEE11A-4037-470C-8930-1BDB35ED9838}" destId="{522F5769-FDA5-40DF-B05B-AE0AD33E62DE}" srcOrd="16" destOrd="0" presId="urn:microsoft.com/office/officeart/2005/8/layout/orgChart1"/>
    <dgm:cxn modelId="{54EF823D-2C25-4CC0-95D9-3C237522EA6C}" type="presParOf" srcId="{E3BEE11A-4037-470C-8930-1BDB35ED9838}" destId="{E0CA2F48-1E11-43C1-A60E-5E10CA90071F}" srcOrd="17" destOrd="0" presId="urn:microsoft.com/office/officeart/2005/8/layout/orgChart1"/>
    <dgm:cxn modelId="{EC880F88-13FE-481D-A526-3648D46D4922}" type="presParOf" srcId="{E0CA2F48-1E11-43C1-A60E-5E10CA90071F}" destId="{DAF407C9-4228-4193-829B-2E557BABD1BC}" srcOrd="0" destOrd="0" presId="urn:microsoft.com/office/officeart/2005/8/layout/orgChart1"/>
    <dgm:cxn modelId="{159CFD7F-00E6-4573-A07E-6E3B5CD27D53}" type="presParOf" srcId="{DAF407C9-4228-4193-829B-2E557BABD1BC}" destId="{293BD51B-B384-402E-9163-EF9AE6F2F0A2}" srcOrd="0" destOrd="0" presId="urn:microsoft.com/office/officeart/2005/8/layout/orgChart1"/>
    <dgm:cxn modelId="{74DB913A-3286-4F03-86C5-509831EE6CDC}" type="presParOf" srcId="{DAF407C9-4228-4193-829B-2E557BABD1BC}" destId="{55898E89-12D8-4F58-90BC-AE4536D6A917}" srcOrd="1" destOrd="0" presId="urn:microsoft.com/office/officeart/2005/8/layout/orgChart1"/>
    <dgm:cxn modelId="{FF4EF9C8-0F29-4C99-B7AB-A377548C187B}" type="presParOf" srcId="{E0CA2F48-1E11-43C1-A60E-5E10CA90071F}" destId="{83D349C3-FFE7-4424-99E5-19154C890E74}" srcOrd="1" destOrd="0" presId="urn:microsoft.com/office/officeart/2005/8/layout/orgChart1"/>
    <dgm:cxn modelId="{9E24A4A7-297F-4408-937C-B40AD0C279C3}" type="presParOf" srcId="{E0CA2F48-1E11-43C1-A60E-5E10CA90071F}" destId="{EC87751A-83BF-43D7-896B-8698506EC2A1}" srcOrd="2" destOrd="0" presId="urn:microsoft.com/office/officeart/2005/8/layout/orgChart1"/>
    <dgm:cxn modelId="{8A966356-56EF-4132-962A-BB893728804F}" type="presParOf" srcId="{A1CE7F04-AFA2-48FC-B93A-54CB2930563E}" destId="{753A3A3C-8F8D-415B-B9E7-271B94B20F41}" srcOrd="2" destOrd="0" presId="urn:microsoft.com/office/officeart/2005/8/layout/orgChart1"/>
    <dgm:cxn modelId="{C2DB2C1C-823E-4227-BA2E-42CD46E5DA25}" type="presParOf" srcId="{5DCDB422-85A9-4B54-BBB2-FAF066BFEC10}" destId="{B8DC1DFC-1C80-4399-9B2E-C36F75C0478E}" srcOrd="6" destOrd="0" presId="urn:microsoft.com/office/officeart/2005/8/layout/orgChart1"/>
    <dgm:cxn modelId="{D2162195-3F0D-4187-A3FF-92C2A3AD06A4}" type="presParOf" srcId="{5DCDB422-85A9-4B54-BBB2-FAF066BFEC10}" destId="{484BB5D6-849B-4E0B-A01D-2AC1DAA716EE}" srcOrd="7" destOrd="0" presId="urn:microsoft.com/office/officeart/2005/8/layout/orgChart1"/>
    <dgm:cxn modelId="{037F9DCD-AD69-4EF4-8F06-19B722898BE9}" type="presParOf" srcId="{484BB5D6-849B-4E0B-A01D-2AC1DAA716EE}" destId="{40286ECB-CCE7-4626-882D-50D1C845FBCB}" srcOrd="0" destOrd="0" presId="urn:microsoft.com/office/officeart/2005/8/layout/orgChart1"/>
    <dgm:cxn modelId="{0859F853-DEFF-43E7-B2E2-0F814D1966F5}" type="presParOf" srcId="{40286ECB-CCE7-4626-882D-50D1C845FBCB}" destId="{282A1AD8-E5D5-4FC1-BDA6-0E6D3B249387}" srcOrd="0" destOrd="0" presId="urn:microsoft.com/office/officeart/2005/8/layout/orgChart1"/>
    <dgm:cxn modelId="{E783E4E4-DE83-4AD3-B2D5-B35119B28992}" type="presParOf" srcId="{40286ECB-CCE7-4626-882D-50D1C845FBCB}" destId="{A6016BD1-F5BB-41F0-AA6B-C8663A95F014}" srcOrd="1" destOrd="0" presId="urn:microsoft.com/office/officeart/2005/8/layout/orgChart1"/>
    <dgm:cxn modelId="{87095298-C243-4545-B7CB-297D8366946D}" type="presParOf" srcId="{484BB5D6-849B-4E0B-A01D-2AC1DAA716EE}" destId="{3E114D39-B84B-44F2-9A7C-6DE03A780DC1}" srcOrd="1" destOrd="0" presId="urn:microsoft.com/office/officeart/2005/8/layout/orgChart1"/>
    <dgm:cxn modelId="{D4E6EF4D-CEDD-4B96-AC2B-BDB22F0FDD85}" type="presParOf" srcId="{3E114D39-B84B-44F2-9A7C-6DE03A780DC1}" destId="{280801FF-F77B-4797-A031-D9D713F5EB39}" srcOrd="0" destOrd="0" presId="urn:microsoft.com/office/officeart/2005/8/layout/orgChart1"/>
    <dgm:cxn modelId="{948F1001-01B2-4945-946D-EF0DE3BBFA2F}" type="presParOf" srcId="{3E114D39-B84B-44F2-9A7C-6DE03A780DC1}" destId="{0D1AE895-6F8C-42E1-80CA-5C4EE862A4A5}" srcOrd="1" destOrd="0" presId="urn:microsoft.com/office/officeart/2005/8/layout/orgChart1"/>
    <dgm:cxn modelId="{56A8D605-F2A3-454B-9336-80E50838E217}" type="presParOf" srcId="{0D1AE895-6F8C-42E1-80CA-5C4EE862A4A5}" destId="{8C8893BD-EDF9-442D-9674-5708FEDE82EC}" srcOrd="0" destOrd="0" presId="urn:microsoft.com/office/officeart/2005/8/layout/orgChart1"/>
    <dgm:cxn modelId="{A625AF34-1561-4F20-92C0-4725019599ED}" type="presParOf" srcId="{8C8893BD-EDF9-442D-9674-5708FEDE82EC}" destId="{6C7C8D0A-A069-41BA-8E88-76C0841F3F3C}" srcOrd="0" destOrd="0" presId="urn:microsoft.com/office/officeart/2005/8/layout/orgChart1"/>
    <dgm:cxn modelId="{A175B455-2985-4125-B700-9ED06232682B}" type="presParOf" srcId="{8C8893BD-EDF9-442D-9674-5708FEDE82EC}" destId="{4B53F32E-3D62-4212-905D-F90E324307B0}" srcOrd="1" destOrd="0" presId="urn:microsoft.com/office/officeart/2005/8/layout/orgChart1"/>
    <dgm:cxn modelId="{F7CAB686-120F-4CFD-93F8-AD80705BD87E}" type="presParOf" srcId="{0D1AE895-6F8C-42E1-80CA-5C4EE862A4A5}" destId="{571F4EBD-DD40-4A76-8A6F-9D2ECA1FA230}" srcOrd="1" destOrd="0" presId="urn:microsoft.com/office/officeart/2005/8/layout/orgChart1"/>
    <dgm:cxn modelId="{CA6228E9-D1E5-4BE7-A171-761BD186A642}" type="presParOf" srcId="{0D1AE895-6F8C-42E1-80CA-5C4EE862A4A5}" destId="{E2303684-AF00-4102-99C8-6D41BE446808}" srcOrd="2" destOrd="0" presId="urn:microsoft.com/office/officeart/2005/8/layout/orgChart1"/>
    <dgm:cxn modelId="{343F85A2-2F91-452C-8739-B84043231475}" type="presParOf" srcId="{3E114D39-B84B-44F2-9A7C-6DE03A780DC1}" destId="{C40D8E25-1B03-4641-ADAC-3B6E2DE233F6}" srcOrd="2" destOrd="0" presId="urn:microsoft.com/office/officeart/2005/8/layout/orgChart1"/>
    <dgm:cxn modelId="{664C0DD9-EC6A-4E2C-B030-1FDDE7D4B44C}" type="presParOf" srcId="{3E114D39-B84B-44F2-9A7C-6DE03A780DC1}" destId="{BB37F977-DB6E-4F1D-BB44-6B13DC401FDE}" srcOrd="3" destOrd="0" presId="urn:microsoft.com/office/officeart/2005/8/layout/orgChart1"/>
    <dgm:cxn modelId="{C1F8704D-0D1D-4368-A39D-29C74173CD83}" type="presParOf" srcId="{BB37F977-DB6E-4F1D-BB44-6B13DC401FDE}" destId="{ABCB0707-11C0-4166-83E8-BEEA780DAC96}" srcOrd="0" destOrd="0" presId="urn:microsoft.com/office/officeart/2005/8/layout/orgChart1"/>
    <dgm:cxn modelId="{9C17AC38-746F-4493-8990-6AC60122DA78}" type="presParOf" srcId="{ABCB0707-11C0-4166-83E8-BEEA780DAC96}" destId="{61AC6006-4B20-4E50-A9CF-9BF484CBDEFA}" srcOrd="0" destOrd="0" presId="urn:microsoft.com/office/officeart/2005/8/layout/orgChart1"/>
    <dgm:cxn modelId="{0C00901E-9898-40FF-B917-9774D10BEA42}" type="presParOf" srcId="{ABCB0707-11C0-4166-83E8-BEEA780DAC96}" destId="{2829F0A2-550A-476C-8CF3-44F3EE0701F3}" srcOrd="1" destOrd="0" presId="urn:microsoft.com/office/officeart/2005/8/layout/orgChart1"/>
    <dgm:cxn modelId="{2CCDEDC6-C98A-4AA4-89A6-51A9FC155C37}" type="presParOf" srcId="{BB37F977-DB6E-4F1D-BB44-6B13DC401FDE}" destId="{A7D418C1-A7BB-4B64-B304-CB3C850EAF38}" srcOrd="1" destOrd="0" presId="urn:microsoft.com/office/officeart/2005/8/layout/orgChart1"/>
    <dgm:cxn modelId="{FF998321-CC37-4D77-B069-A2F5D4DAFBE9}" type="presParOf" srcId="{BB37F977-DB6E-4F1D-BB44-6B13DC401FDE}" destId="{D7CDCCC0-90F4-4970-A83E-4FA73B8EF239}" srcOrd="2" destOrd="0" presId="urn:microsoft.com/office/officeart/2005/8/layout/orgChart1"/>
    <dgm:cxn modelId="{A8CFB9B3-67BE-4270-8A68-B16FDDFA4386}" type="presParOf" srcId="{3E114D39-B84B-44F2-9A7C-6DE03A780DC1}" destId="{6346A61C-D2E7-4102-8173-DA7FD2AEC156}" srcOrd="4" destOrd="0" presId="urn:microsoft.com/office/officeart/2005/8/layout/orgChart1"/>
    <dgm:cxn modelId="{2012F3DF-69DD-4D0D-9189-DAAC50C4A00E}" type="presParOf" srcId="{3E114D39-B84B-44F2-9A7C-6DE03A780DC1}" destId="{F7FEA52C-8915-4601-8C39-C2E9BE7158CD}" srcOrd="5" destOrd="0" presId="urn:microsoft.com/office/officeart/2005/8/layout/orgChart1"/>
    <dgm:cxn modelId="{FC32E93F-E0C7-4E0C-BBF0-D6878017C6B6}" type="presParOf" srcId="{F7FEA52C-8915-4601-8C39-C2E9BE7158CD}" destId="{6741026C-B3A4-4AEE-9481-DD6A92DC0D95}" srcOrd="0" destOrd="0" presId="urn:microsoft.com/office/officeart/2005/8/layout/orgChart1"/>
    <dgm:cxn modelId="{4F79FB25-A9EA-4F05-8345-4C6BC5360272}" type="presParOf" srcId="{6741026C-B3A4-4AEE-9481-DD6A92DC0D95}" destId="{FC92111A-CF96-4FE7-930F-0EB19A0B9DF9}" srcOrd="0" destOrd="0" presId="urn:microsoft.com/office/officeart/2005/8/layout/orgChart1"/>
    <dgm:cxn modelId="{430821D4-B2E6-45B7-A99E-8E14D3152FDB}" type="presParOf" srcId="{6741026C-B3A4-4AEE-9481-DD6A92DC0D95}" destId="{B44CDE1F-81BF-4C3B-8059-1120F4EA77F9}" srcOrd="1" destOrd="0" presId="urn:microsoft.com/office/officeart/2005/8/layout/orgChart1"/>
    <dgm:cxn modelId="{1ABD4066-5422-4141-8F3E-C65A794341C7}" type="presParOf" srcId="{F7FEA52C-8915-4601-8C39-C2E9BE7158CD}" destId="{D5067B37-2B5E-43C7-9181-5DC5C98D1936}" srcOrd="1" destOrd="0" presId="urn:microsoft.com/office/officeart/2005/8/layout/orgChart1"/>
    <dgm:cxn modelId="{49B9B9C3-1EDD-4BCC-BDFF-F0A999460255}" type="presParOf" srcId="{F7FEA52C-8915-4601-8C39-C2E9BE7158CD}" destId="{D6927D4C-7576-4C6C-BBBE-98F93A2E802F}" srcOrd="2" destOrd="0" presId="urn:microsoft.com/office/officeart/2005/8/layout/orgChart1"/>
    <dgm:cxn modelId="{4576796A-8EAD-4865-BF0E-8D6CA4500216}" type="presParOf" srcId="{3E114D39-B84B-44F2-9A7C-6DE03A780DC1}" destId="{07121A21-12E8-4CCF-8BD7-6D17440C58E4}" srcOrd="6" destOrd="0" presId="urn:microsoft.com/office/officeart/2005/8/layout/orgChart1"/>
    <dgm:cxn modelId="{9065E279-43B9-450B-BF26-875EDC65EF61}" type="presParOf" srcId="{3E114D39-B84B-44F2-9A7C-6DE03A780DC1}" destId="{79E9A880-3745-4001-8A4F-A187C686ECEB}" srcOrd="7" destOrd="0" presId="urn:microsoft.com/office/officeart/2005/8/layout/orgChart1"/>
    <dgm:cxn modelId="{EF2AAA59-96F3-4632-A8CA-4707D68C3199}" type="presParOf" srcId="{79E9A880-3745-4001-8A4F-A187C686ECEB}" destId="{2F566E5F-346A-4875-971B-0E7B3E97AD61}" srcOrd="0" destOrd="0" presId="urn:microsoft.com/office/officeart/2005/8/layout/orgChart1"/>
    <dgm:cxn modelId="{8E7D2D3C-4A19-41DC-AD4A-094C515D9EAE}" type="presParOf" srcId="{2F566E5F-346A-4875-971B-0E7B3E97AD61}" destId="{5B49FF86-A0C6-4718-8B25-A6C0AA5194AA}" srcOrd="0" destOrd="0" presId="urn:microsoft.com/office/officeart/2005/8/layout/orgChart1"/>
    <dgm:cxn modelId="{00D816D5-E36B-441A-9914-6027E0D79232}" type="presParOf" srcId="{2F566E5F-346A-4875-971B-0E7B3E97AD61}" destId="{E2F94C9B-D28F-4F8E-812C-5CD1ADD78723}" srcOrd="1" destOrd="0" presId="urn:microsoft.com/office/officeart/2005/8/layout/orgChart1"/>
    <dgm:cxn modelId="{D824266A-F0F9-47E0-B720-B227A6950DC0}" type="presParOf" srcId="{79E9A880-3745-4001-8A4F-A187C686ECEB}" destId="{709B0E73-D589-4AFD-9259-2F8261CD6FA6}" srcOrd="1" destOrd="0" presId="urn:microsoft.com/office/officeart/2005/8/layout/orgChart1"/>
    <dgm:cxn modelId="{EC73D662-992B-404E-875C-B5910C78FD94}" type="presParOf" srcId="{79E9A880-3745-4001-8A4F-A187C686ECEB}" destId="{3BF4AC49-87F5-4B73-9CED-FC392FE266EA}" srcOrd="2" destOrd="0" presId="urn:microsoft.com/office/officeart/2005/8/layout/orgChart1"/>
    <dgm:cxn modelId="{20AC690D-3DF8-4CFF-9B9D-7C481AF287F3}" type="presParOf" srcId="{484BB5D6-849B-4E0B-A01D-2AC1DAA716EE}" destId="{EEE208E0-8D27-4BFA-A504-867666B55886}" srcOrd="2" destOrd="0" presId="urn:microsoft.com/office/officeart/2005/8/layout/orgChart1"/>
    <dgm:cxn modelId="{E358C86A-C750-44E5-9B8F-C9B3E7D5D717}" type="presParOf" srcId="{5DCDB422-85A9-4B54-BBB2-FAF066BFEC10}" destId="{A868F5B5-DD75-40A7-A869-DE5C0A6518B5}" srcOrd="8" destOrd="0" presId="urn:microsoft.com/office/officeart/2005/8/layout/orgChart1"/>
    <dgm:cxn modelId="{E22827C6-0689-4025-A2F1-E14015780C83}" type="presParOf" srcId="{5DCDB422-85A9-4B54-BBB2-FAF066BFEC10}" destId="{693A61CA-88D3-4B7D-A84C-4FF86BAE5C42}" srcOrd="9" destOrd="0" presId="urn:microsoft.com/office/officeart/2005/8/layout/orgChart1"/>
    <dgm:cxn modelId="{BB648EB4-CC28-4519-B722-8C9804FDDC82}" type="presParOf" srcId="{693A61CA-88D3-4B7D-A84C-4FF86BAE5C42}" destId="{0A6C3529-3F87-41FD-B642-8C3380657881}" srcOrd="0" destOrd="0" presId="urn:microsoft.com/office/officeart/2005/8/layout/orgChart1"/>
    <dgm:cxn modelId="{7D80663B-6E75-41A6-B83E-86660B866502}" type="presParOf" srcId="{0A6C3529-3F87-41FD-B642-8C3380657881}" destId="{645054F0-EF2A-4C45-957F-22AABE86EF3B}" srcOrd="0" destOrd="0" presId="urn:microsoft.com/office/officeart/2005/8/layout/orgChart1"/>
    <dgm:cxn modelId="{4DCE5D80-39C8-4AE1-A5BC-D7087BEC1174}" type="presParOf" srcId="{0A6C3529-3F87-41FD-B642-8C3380657881}" destId="{127EDB65-8094-4E26-9382-A8E449CDA57C}" srcOrd="1" destOrd="0" presId="urn:microsoft.com/office/officeart/2005/8/layout/orgChart1"/>
    <dgm:cxn modelId="{163AC30F-69B8-40ED-8BD7-B64212C627AE}" type="presParOf" srcId="{693A61CA-88D3-4B7D-A84C-4FF86BAE5C42}" destId="{08CDF404-3F21-4361-8F7E-62B550EB8854}" srcOrd="1" destOrd="0" presId="urn:microsoft.com/office/officeart/2005/8/layout/orgChart1"/>
    <dgm:cxn modelId="{7D0981F7-93E6-4A92-A65F-3915EE7D34BD}" type="presParOf" srcId="{08CDF404-3F21-4361-8F7E-62B550EB8854}" destId="{D9879444-DA70-40AC-B0C0-25F85229D748}" srcOrd="0" destOrd="0" presId="urn:microsoft.com/office/officeart/2005/8/layout/orgChart1"/>
    <dgm:cxn modelId="{3ACB1301-B8D9-4BA5-AB48-31B8079FFB44}" type="presParOf" srcId="{08CDF404-3F21-4361-8F7E-62B550EB8854}" destId="{F3E7704F-38C5-4C7A-BE7A-4DDB49E900FC}" srcOrd="1" destOrd="0" presId="urn:microsoft.com/office/officeart/2005/8/layout/orgChart1"/>
    <dgm:cxn modelId="{ED8AC55F-9EF7-4769-8956-85262F3275D5}" type="presParOf" srcId="{F3E7704F-38C5-4C7A-BE7A-4DDB49E900FC}" destId="{5B4E7E02-D201-4CBF-8DBF-A691C4BAB427}" srcOrd="0" destOrd="0" presId="urn:microsoft.com/office/officeart/2005/8/layout/orgChart1"/>
    <dgm:cxn modelId="{1C999713-F936-4132-B06D-847189A9FD43}" type="presParOf" srcId="{5B4E7E02-D201-4CBF-8DBF-A691C4BAB427}" destId="{D149E199-BA76-464C-9283-9606D699F5A8}" srcOrd="0" destOrd="0" presId="urn:microsoft.com/office/officeart/2005/8/layout/orgChart1"/>
    <dgm:cxn modelId="{C2EDFFE8-A5B2-4457-866D-42F06501030A}" type="presParOf" srcId="{5B4E7E02-D201-4CBF-8DBF-A691C4BAB427}" destId="{A4480D80-5378-4AB9-8F8B-61F9CA0C0B3B}" srcOrd="1" destOrd="0" presId="urn:microsoft.com/office/officeart/2005/8/layout/orgChart1"/>
    <dgm:cxn modelId="{BD89403D-85DD-4A17-896D-41D5EA0ED09C}" type="presParOf" srcId="{F3E7704F-38C5-4C7A-BE7A-4DDB49E900FC}" destId="{088FAC88-9E9A-4005-AE17-7221809F57FF}" srcOrd="1" destOrd="0" presId="urn:microsoft.com/office/officeart/2005/8/layout/orgChart1"/>
    <dgm:cxn modelId="{C26109B6-A077-410D-A108-C620BBA5C2A2}" type="presParOf" srcId="{F3E7704F-38C5-4C7A-BE7A-4DDB49E900FC}" destId="{8AA61DEA-2699-4027-8DC2-1A98E58D89F9}" srcOrd="2" destOrd="0" presId="urn:microsoft.com/office/officeart/2005/8/layout/orgChart1"/>
    <dgm:cxn modelId="{9C5A0573-27AB-4C43-A1DD-87BE470CF979}" type="presParOf" srcId="{08CDF404-3F21-4361-8F7E-62B550EB8854}" destId="{C3E93103-66E3-4E6B-B685-B325A4C0F6C2}" srcOrd="2" destOrd="0" presId="urn:microsoft.com/office/officeart/2005/8/layout/orgChart1"/>
    <dgm:cxn modelId="{908B96FB-48EC-4E28-B135-4D1D3C22E8CA}" type="presParOf" srcId="{08CDF404-3F21-4361-8F7E-62B550EB8854}" destId="{D8CA508E-1B67-4A68-8108-7322FC5C4076}" srcOrd="3" destOrd="0" presId="urn:microsoft.com/office/officeart/2005/8/layout/orgChart1"/>
    <dgm:cxn modelId="{F0910855-B198-4D45-8CC3-9BC8559D8D9E}" type="presParOf" srcId="{D8CA508E-1B67-4A68-8108-7322FC5C4076}" destId="{563E3969-263E-4EAE-9A81-256012C1AAFF}" srcOrd="0" destOrd="0" presId="urn:microsoft.com/office/officeart/2005/8/layout/orgChart1"/>
    <dgm:cxn modelId="{493DA287-BBD4-41A2-96CF-DF3178FB26D4}" type="presParOf" srcId="{563E3969-263E-4EAE-9A81-256012C1AAFF}" destId="{9A6F7C86-E41A-4F86-A4CA-8C3E9A173035}" srcOrd="0" destOrd="0" presId="urn:microsoft.com/office/officeart/2005/8/layout/orgChart1"/>
    <dgm:cxn modelId="{73EF9B69-92EE-42D2-8972-19D9ED16F116}" type="presParOf" srcId="{563E3969-263E-4EAE-9A81-256012C1AAFF}" destId="{BB20F026-E5E8-43F7-B108-FC4164BE6B2B}" srcOrd="1" destOrd="0" presId="urn:microsoft.com/office/officeart/2005/8/layout/orgChart1"/>
    <dgm:cxn modelId="{9FF0042C-61F0-4BDF-8F3B-520BB783554B}" type="presParOf" srcId="{D8CA508E-1B67-4A68-8108-7322FC5C4076}" destId="{D89D30E4-7EBB-4CFE-AE60-B1571667D9AD}" srcOrd="1" destOrd="0" presId="urn:microsoft.com/office/officeart/2005/8/layout/orgChart1"/>
    <dgm:cxn modelId="{E09CA18B-14D7-4094-84A3-73A52778F5DC}" type="presParOf" srcId="{D8CA508E-1B67-4A68-8108-7322FC5C4076}" destId="{1245E87A-2D0B-4F82-8DBC-40EAEED8C132}" srcOrd="2" destOrd="0" presId="urn:microsoft.com/office/officeart/2005/8/layout/orgChart1"/>
    <dgm:cxn modelId="{C97638F5-1F8E-4A46-94C0-71EEFA589FAF}" type="presParOf" srcId="{693A61CA-88D3-4B7D-A84C-4FF86BAE5C42}" destId="{3493F5AE-95CB-4402-A629-8C17704080B3}" srcOrd="2" destOrd="0" presId="urn:microsoft.com/office/officeart/2005/8/layout/orgChart1"/>
    <dgm:cxn modelId="{A588892A-A4F3-47F9-8402-3690A2F67CAF}" type="presParOf" srcId="{7BF4B99B-B1F3-4E0B-9C4C-820F3FF026B6}" destId="{2DF56F9A-5A77-464B-8AA4-E56504A444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BE864B-4A9A-4E4B-9584-2F98A74553A9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92E2E02-084D-488A-AC33-20E820ED34B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Nicholas Baechle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cap="none" normalizeH="0" baseline="0" dirty="0" smtClean="0">
              <a:ln/>
              <a:effectLst/>
              <a:latin typeface="+mj-lt"/>
            </a:rPr>
            <a:t>Assoc. Professor of Classics</a:t>
          </a:r>
        </a:p>
      </dgm:t>
    </dgm:pt>
    <dgm:pt modelId="{2AD32804-5129-4240-8CF7-FC4E693AB17F}" type="parTrans" cxnId="{C31494D8-A0D7-425C-B55A-BFCDA49E785A}">
      <dgm:prSet/>
      <dgm:spPr/>
      <dgm:t>
        <a:bodyPr/>
        <a:lstStyle/>
        <a:p>
          <a:endParaRPr lang="en-US"/>
        </a:p>
      </dgm:t>
    </dgm:pt>
    <dgm:pt modelId="{A9994D18-AEB0-42CF-8BC3-F3B70E15639F}" type="sibTrans" cxnId="{C31494D8-A0D7-425C-B55A-BFCDA49E785A}">
      <dgm:prSet/>
      <dgm:spPr/>
      <dgm:t>
        <a:bodyPr/>
        <a:lstStyle/>
        <a:p>
          <a:endParaRPr lang="en-US"/>
        </a:p>
      </dgm:t>
    </dgm:pt>
    <dgm:pt modelId="{0CD687F8-A8A2-48F6-BCC7-2428F5285ACB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Miriam Pittenger</a:t>
          </a:r>
        </a:p>
        <a:p>
          <a:r>
            <a:rPr lang="en-US" sz="800" dirty="0" smtClean="0"/>
            <a:t>Assoc. Professor of Classics</a:t>
          </a:r>
          <a:endParaRPr lang="en-US" sz="800" dirty="0"/>
        </a:p>
      </dgm:t>
    </dgm:pt>
    <dgm:pt modelId="{4A078873-74F7-46F8-BE2F-F583C8183B37}" type="parTrans" cxnId="{E519148D-B05E-43E6-BD28-B9AD502E87D8}">
      <dgm:prSet/>
      <dgm:spPr/>
      <dgm:t>
        <a:bodyPr/>
        <a:lstStyle/>
        <a:p>
          <a:endParaRPr lang="en-US"/>
        </a:p>
      </dgm:t>
    </dgm:pt>
    <dgm:pt modelId="{B9C22579-C376-46F4-B595-2C0208F1B19D}" type="sibTrans" cxnId="{E519148D-B05E-43E6-BD28-B9AD502E87D8}">
      <dgm:prSet/>
      <dgm:spPr/>
      <dgm:t>
        <a:bodyPr/>
        <a:lstStyle/>
        <a:p>
          <a:endParaRPr lang="en-US"/>
        </a:p>
      </dgm:t>
    </dgm:pt>
    <dgm:pt modelId="{049BE58B-C3B9-4508-9FF6-46FB49E4B1EC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Matthew Vosmeier</a:t>
          </a:r>
        </a:p>
        <a:p>
          <a:r>
            <a:rPr lang="en-US" sz="800" dirty="0" smtClean="0"/>
            <a:t>Professor of History</a:t>
          </a:r>
          <a:endParaRPr lang="en-US" sz="800" dirty="0"/>
        </a:p>
      </dgm:t>
    </dgm:pt>
    <dgm:pt modelId="{4B03AC6D-5BF4-47FC-9789-FF7E2EF00655}" type="parTrans" cxnId="{79A1F947-6A16-4108-986B-9397F4ED4662}">
      <dgm:prSet/>
      <dgm:spPr/>
      <dgm:t>
        <a:bodyPr/>
        <a:lstStyle/>
        <a:p>
          <a:endParaRPr lang="en-US"/>
        </a:p>
      </dgm:t>
    </dgm:pt>
    <dgm:pt modelId="{E346AC65-A86B-458D-BAD4-D30B6282FF73}" type="sibTrans" cxnId="{79A1F947-6A16-4108-986B-9397F4ED4662}">
      <dgm:prSet/>
      <dgm:spPr/>
      <dgm:t>
        <a:bodyPr/>
        <a:lstStyle/>
        <a:p>
          <a:endParaRPr lang="en-US"/>
        </a:p>
      </dgm:t>
    </dgm:pt>
    <dgm:pt modelId="{C01E7715-E0D7-4EAF-9AF5-71EE2228EBD6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John Ahrens</a:t>
          </a:r>
        </a:p>
        <a:p>
          <a:r>
            <a:rPr lang="en-US" sz="800" dirty="0" smtClean="0"/>
            <a:t>Professor of Philosophy</a:t>
          </a:r>
          <a:endParaRPr lang="en-US" sz="800" dirty="0"/>
        </a:p>
      </dgm:t>
    </dgm:pt>
    <dgm:pt modelId="{262A92D1-A93E-49F5-BD0B-6217BA6951E1}" type="parTrans" cxnId="{A258DA84-E784-49F0-A40A-9E107F56595D}">
      <dgm:prSet/>
      <dgm:spPr/>
      <dgm:t>
        <a:bodyPr/>
        <a:lstStyle/>
        <a:p>
          <a:endParaRPr lang="en-US"/>
        </a:p>
      </dgm:t>
    </dgm:pt>
    <dgm:pt modelId="{A8D200F5-4D7F-4281-AE5D-AF4C5C8B268A}" type="sibTrans" cxnId="{A258DA84-E784-49F0-A40A-9E107F56595D}">
      <dgm:prSet/>
      <dgm:spPr/>
      <dgm:t>
        <a:bodyPr/>
        <a:lstStyle/>
        <a:p>
          <a:endParaRPr lang="en-US"/>
        </a:p>
      </dgm:t>
    </dgm:pt>
    <dgm:pt modelId="{636FAFCF-F76F-4E62-B6A1-282DF9CF4D1A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Sara Patterson</a:t>
          </a:r>
        </a:p>
        <a:p>
          <a:r>
            <a:rPr lang="en-US" sz="800" dirty="0" smtClean="0"/>
            <a:t>Assoc. Professor of Theology</a:t>
          </a:r>
          <a:endParaRPr lang="en-US" sz="800" dirty="0"/>
        </a:p>
      </dgm:t>
    </dgm:pt>
    <dgm:pt modelId="{3B9FBE19-76F3-49CC-A5E2-AA1025CAED0F}" type="parTrans" cxnId="{B9D49B2C-F54B-4B2F-B799-D5268DB6263A}">
      <dgm:prSet/>
      <dgm:spPr/>
      <dgm:t>
        <a:bodyPr/>
        <a:lstStyle/>
        <a:p>
          <a:endParaRPr lang="en-US"/>
        </a:p>
      </dgm:t>
    </dgm:pt>
    <dgm:pt modelId="{62B7878A-AD07-41E7-8C12-16387867A51C}" type="sibTrans" cxnId="{B9D49B2C-F54B-4B2F-B799-D5268DB6263A}">
      <dgm:prSet/>
      <dgm:spPr/>
      <dgm:t>
        <a:bodyPr/>
        <a:lstStyle/>
        <a:p>
          <a:endParaRPr lang="en-US"/>
        </a:p>
      </dgm:t>
    </dgm:pt>
    <dgm:pt modelId="{3F44D4C8-8DB5-4224-B622-6D8F16F2BF56}" type="asst">
      <dgm:prSet custT="1"/>
      <dgm:spPr/>
      <dgm:t>
        <a:bodyPr/>
        <a:lstStyle/>
        <a:p>
          <a:r>
            <a:rPr lang="en-US" sz="800" dirty="0" smtClean="0"/>
            <a:t>Pat Schuring</a:t>
          </a:r>
        </a:p>
        <a:p>
          <a:r>
            <a:rPr lang="en-US" sz="800" dirty="0" smtClean="0"/>
            <a:t>Classic Hall Faculty Secretary</a:t>
          </a:r>
          <a:endParaRPr lang="en-US" sz="800" dirty="0"/>
        </a:p>
      </dgm:t>
    </dgm:pt>
    <dgm:pt modelId="{7C6B1D84-A54C-44E9-9DAE-CB7FA0D3CCCA}" type="parTrans" cxnId="{E25E7EA9-3A98-40BD-81D9-FF4A50FC98A4}">
      <dgm:prSet/>
      <dgm:spPr/>
      <dgm:t>
        <a:bodyPr/>
        <a:lstStyle/>
        <a:p>
          <a:endParaRPr lang="en-US"/>
        </a:p>
      </dgm:t>
    </dgm:pt>
    <dgm:pt modelId="{424A33AB-F8EB-4058-8EF7-1E7353A860D0}" type="sibTrans" cxnId="{E25E7EA9-3A98-40BD-81D9-FF4A50FC98A4}">
      <dgm:prSet/>
      <dgm:spPr/>
      <dgm:t>
        <a:bodyPr/>
        <a:lstStyle/>
        <a:p>
          <a:endParaRPr lang="en-US"/>
        </a:p>
      </dgm:t>
    </dgm:pt>
    <dgm:pt modelId="{E57026FE-3D61-4085-85BD-49A672A38B97}">
      <dgm:prSet custT="1"/>
      <dgm:spPr/>
      <dgm:t>
        <a:bodyPr/>
        <a:lstStyle/>
        <a:p>
          <a:r>
            <a:rPr lang="en-US" sz="800" dirty="0" smtClean="0"/>
            <a:t>Sean O’Neill</a:t>
          </a:r>
        </a:p>
        <a:p>
          <a:r>
            <a:rPr lang="en-US" sz="800" dirty="0" smtClean="0"/>
            <a:t>Visiting Asst. Professor of Classics</a:t>
          </a:r>
          <a:endParaRPr lang="en-US" sz="800" dirty="0"/>
        </a:p>
      </dgm:t>
    </dgm:pt>
    <dgm:pt modelId="{5D95EBC5-8830-4A28-B70E-3C2F9B67998E}" type="parTrans" cxnId="{4FCC28F8-4E82-4703-9CC4-33A5B5DCC729}">
      <dgm:prSet/>
      <dgm:spPr/>
      <dgm:t>
        <a:bodyPr/>
        <a:lstStyle/>
        <a:p>
          <a:endParaRPr lang="en-US"/>
        </a:p>
      </dgm:t>
    </dgm:pt>
    <dgm:pt modelId="{9DBC8FAA-D8A8-49BD-9FBD-2BBAF43D53AC}" type="sibTrans" cxnId="{4FCC28F8-4E82-4703-9CC4-33A5B5DCC729}">
      <dgm:prSet/>
      <dgm:spPr/>
      <dgm:t>
        <a:bodyPr/>
        <a:lstStyle/>
        <a:p>
          <a:endParaRPr lang="en-US"/>
        </a:p>
      </dgm:t>
    </dgm:pt>
    <dgm:pt modelId="{16DEB9CB-2A33-45C7-A109-E3513DA3E547}">
      <dgm:prSet custT="1"/>
      <dgm:spPr/>
      <dgm:t>
        <a:bodyPr/>
        <a:lstStyle/>
        <a:p>
          <a:r>
            <a:rPr lang="en-US" sz="800" dirty="0" smtClean="0"/>
            <a:t>Jeff Brautigam</a:t>
          </a:r>
          <a:br>
            <a:rPr lang="en-US" sz="800" dirty="0" smtClean="0"/>
          </a:br>
          <a:r>
            <a:rPr lang="en-US" sz="800" dirty="0" smtClean="0"/>
            <a:t>Professor of History</a:t>
          </a:r>
          <a:endParaRPr lang="en-US" sz="800" dirty="0"/>
        </a:p>
      </dgm:t>
    </dgm:pt>
    <dgm:pt modelId="{4D38F888-A851-4517-B70B-9B2A74F9E315}" type="parTrans" cxnId="{6A5717EB-0450-4C41-B262-35A03416ACA9}">
      <dgm:prSet/>
      <dgm:spPr/>
      <dgm:t>
        <a:bodyPr/>
        <a:lstStyle/>
        <a:p>
          <a:endParaRPr lang="en-US"/>
        </a:p>
      </dgm:t>
    </dgm:pt>
    <dgm:pt modelId="{4F996817-EAEF-4FB0-882B-8A03B461BA33}" type="sibTrans" cxnId="{6A5717EB-0450-4C41-B262-35A03416ACA9}">
      <dgm:prSet/>
      <dgm:spPr/>
      <dgm:t>
        <a:bodyPr/>
        <a:lstStyle/>
        <a:p>
          <a:endParaRPr lang="en-US"/>
        </a:p>
      </dgm:t>
    </dgm:pt>
    <dgm:pt modelId="{9D52AB92-A646-415E-B1DF-6036B1F9E2D6}">
      <dgm:prSet custT="1"/>
      <dgm:spPr/>
      <dgm:t>
        <a:bodyPr/>
        <a:lstStyle/>
        <a:p>
          <a:r>
            <a:rPr lang="en-US" sz="800" dirty="0" smtClean="0"/>
            <a:t>Larry Thornton </a:t>
          </a:r>
        </a:p>
        <a:p>
          <a:r>
            <a:rPr lang="en-US" sz="800" dirty="0" smtClean="0"/>
            <a:t>Professor of History</a:t>
          </a:r>
          <a:endParaRPr lang="en-US" sz="800" dirty="0"/>
        </a:p>
      </dgm:t>
    </dgm:pt>
    <dgm:pt modelId="{09B6F52C-85B9-4232-A10F-C87B20F3EF4E}" type="parTrans" cxnId="{F09DECAE-4760-4CF1-9D4D-C19B9E17C969}">
      <dgm:prSet/>
      <dgm:spPr/>
      <dgm:t>
        <a:bodyPr/>
        <a:lstStyle/>
        <a:p>
          <a:endParaRPr lang="en-US"/>
        </a:p>
      </dgm:t>
    </dgm:pt>
    <dgm:pt modelId="{7A6B6AA8-EC02-40D7-8F0C-17B31DC56993}" type="sibTrans" cxnId="{F09DECAE-4760-4CF1-9D4D-C19B9E17C969}">
      <dgm:prSet/>
      <dgm:spPr/>
      <dgm:t>
        <a:bodyPr/>
        <a:lstStyle/>
        <a:p>
          <a:endParaRPr lang="en-US"/>
        </a:p>
      </dgm:t>
    </dgm:pt>
    <dgm:pt modelId="{ED86142D-A463-4C8D-AB6E-5968BA7322D4}">
      <dgm:prSet custT="1"/>
      <dgm:spPr/>
      <dgm:t>
        <a:bodyPr/>
        <a:lstStyle/>
        <a:p>
          <a:r>
            <a:rPr lang="en-US" sz="800" dirty="0" smtClean="0"/>
            <a:t>Xi Lian</a:t>
          </a:r>
        </a:p>
        <a:p>
          <a:r>
            <a:rPr lang="en-US" sz="800" dirty="0" smtClean="0"/>
            <a:t>Professor of History</a:t>
          </a:r>
          <a:endParaRPr lang="en-US" sz="800" dirty="0"/>
        </a:p>
      </dgm:t>
    </dgm:pt>
    <dgm:pt modelId="{B60690E0-3E9B-4827-9670-7FBBE56B432A}" type="parTrans" cxnId="{1E93F440-8556-475C-97AA-DB30BF6CC8CB}">
      <dgm:prSet/>
      <dgm:spPr/>
      <dgm:t>
        <a:bodyPr/>
        <a:lstStyle/>
        <a:p>
          <a:endParaRPr lang="en-US"/>
        </a:p>
      </dgm:t>
    </dgm:pt>
    <dgm:pt modelId="{248BC432-D68B-4732-A00C-8975DF8B8349}" type="sibTrans" cxnId="{1E93F440-8556-475C-97AA-DB30BF6CC8CB}">
      <dgm:prSet/>
      <dgm:spPr/>
      <dgm:t>
        <a:bodyPr/>
        <a:lstStyle/>
        <a:p>
          <a:endParaRPr lang="en-US"/>
        </a:p>
      </dgm:t>
    </dgm:pt>
    <dgm:pt modelId="{0C769A93-4EF6-400B-9CF2-91EA8B089CD3}">
      <dgm:prSet custT="1"/>
      <dgm:spPr/>
      <dgm:t>
        <a:bodyPr/>
        <a:lstStyle/>
        <a:p>
          <a:r>
            <a:rPr lang="en-US" sz="800" dirty="0" smtClean="0"/>
            <a:t>Daniel Murphy</a:t>
          </a:r>
        </a:p>
        <a:p>
          <a:r>
            <a:rPr lang="en-US" sz="800" dirty="0" smtClean="0"/>
            <a:t>Professor of History</a:t>
          </a:r>
          <a:endParaRPr lang="en-US" sz="800" dirty="0"/>
        </a:p>
      </dgm:t>
    </dgm:pt>
    <dgm:pt modelId="{221088DB-2A9B-4026-98BE-E593BCECD163}" type="parTrans" cxnId="{F4B942A3-E53A-4A83-A354-788FC20F5BF9}">
      <dgm:prSet/>
      <dgm:spPr/>
      <dgm:t>
        <a:bodyPr/>
        <a:lstStyle/>
        <a:p>
          <a:endParaRPr lang="en-US"/>
        </a:p>
      </dgm:t>
    </dgm:pt>
    <dgm:pt modelId="{3F1A3059-4B0E-4D88-9B4C-4C36B8469DD3}" type="sibTrans" cxnId="{F4B942A3-E53A-4A83-A354-788FC20F5BF9}">
      <dgm:prSet/>
      <dgm:spPr/>
      <dgm:t>
        <a:bodyPr/>
        <a:lstStyle/>
        <a:p>
          <a:endParaRPr lang="en-US"/>
        </a:p>
      </dgm:t>
    </dgm:pt>
    <dgm:pt modelId="{89120218-3036-4D6C-8442-CA119742CCCE}">
      <dgm:prSet custT="1"/>
      <dgm:spPr/>
      <dgm:t>
        <a:bodyPr/>
        <a:lstStyle/>
        <a:p>
          <a:r>
            <a:rPr lang="en-US" sz="800" dirty="0" smtClean="0"/>
            <a:t>Sarah Vosmeier</a:t>
          </a:r>
        </a:p>
        <a:p>
          <a:r>
            <a:rPr lang="en-US" sz="800" dirty="0" smtClean="0"/>
            <a:t>Assoc. Professor of History</a:t>
          </a:r>
          <a:endParaRPr lang="en-US" sz="800" dirty="0"/>
        </a:p>
      </dgm:t>
    </dgm:pt>
    <dgm:pt modelId="{5ABF56C7-DA78-4178-9E55-5C35D4034CA3}" type="parTrans" cxnId="{D9878BA1-5249-4F4E-9A99-CDD6B2018C9C}">
      <dgm:prSet/>
      <dgm:spPr/>
      <dgm:t>
        <a:bodyPr/>
        <a:lstStyle/>
        <a:p>
          <a:endParaRPr lang="en-US"/>
        </a:p>
      </dgm:t>
    </dgm:pt>
    <dgm:pt modelId="{D228746A-EB5B-4C26-AFB7-FA40795EBF88}" type="sibTrans" cxnId="{D9878BA1-5249-4F4E-9A99-CDD6B2018C9C}">
      <dgm:prSet/>
      <dgm:spPr/>
      <dgm:t>
        <a:bodyPr/>
        <a:lstStyle/>
        <a:p>
          <a:endParaRPr lang="en-US"/>
        </a:p>
      </dgm:t>
    </dgm:pt>
    <dgm:pt modelId="{2DBC700A-5170-48B5-B3E0-8023CAD9607B}">
      <dgm:prSet custT="1"/>
      <dgm:spPr>
        <a:solidFill>
          <a:srgbClr val="FFFF00"/>
        </a:solidFill>
      </dgm:spPr>
      <dgm:t>
        <a:bodyPr/>
        <a:lstStyle/>
        <a:p>
          <a:r>
            <a:rPr lang="en-US" sz="800" dirty="0" smtClean="0"/>
            <a:t>J. Michael Raley</a:t>
          </a:r>
        </a:p>
        <a:p>
          <a:r>
            <a:rPr lang="en-US" sz="800" dirty="0" smtClean="0"/>
            <a:t>Asst. Professor of History</a:t>
          </a:r>
        </a:p>
        <a:p>
          <a:r>
            <a:rPr lang="en-US" sz="800" dirty="0" smtClean="0"/>
            <a:t>(2013-2014)</a:t>
          </a:r>
          <a:endParaRPr lang="en-US" sz="800" dirty="0"/>
        </a:p>
      </dgm:t>
    </dgm:pt>
    <dgm:pt modelId="{14864218-8591-4872-8ADE-E7892F517821}" type="parTrans" cxnId="{1AF4B8A7-1FAF-42E8-94EE-2FEFDAF18776}">
      <dgm:prSet/>
      <dgm:spPr/>
      <dgm:t>
        <a:bodyPr/>
        <a:lstStyle/>
        <a:p>
          <a:endParaRPr lang="en-US"/>
        </a:p>
      </dgm:t>
    </dgm:pt>
    <dgm:pt modelId="{9E8D5B3D-F256-46D4-8F32-0906FDDFFD4E}" type="sibTrans" cxnId="{1AF4B8A7-1FAF-42E8-94EE-2FEFDAF18776}">
      <dgm:prSet/>
      <dgm:spPr/>
      <dgm:t>
        <a:bodyPr/>
        <a:lstStyle/>
        <a:p>
          <a:endParaRPr lang="en-US"/>
        </a:p>
      </dgm:t>
    </dgm:pt>
    <dgm:pt modelId="{137D89A2-9D46-499F-940B-85AE75D8E7DD}">
      <dgm:prSet custT="1"/>
      <dgm:spPr/>
      <dgm:t>
        <a:bodyPr/>
        <a:lstStyle/>
        <a:p>
          <a:r>
            <a:rPr lang="en-US" sz="800" dirty="0" smtClean="0"/>
            <a:t>Robert Rosenthal</a:t>
          </a:r>
        </a:p>
        <a:p>
          <a:r>
            <a:rPr lang="en-US" sz="800" dirty="0" smtClean="0"/>
            <a:t>Professor of Philosophy</a:t>
          </a:r>
          <a:endParaRPr lang="en-US" sz="800" dirty="0"/>
        </a:p>
      </dgm:t>
    </dgm:pt>
    <dgm:pt modelId="{5B43D341-30B9-42B3-84C8-6E9C266539CD}" type="parTrans" cxnId="{BAAC98B5-AEB6-4453-9298-F006B5A704ED}">
      <dgm:prSet/>
      <dgm:spPr/>
      <dgm:t>
        <a:bodyPr/>
        <a:lstStyle/>
        <a:p>
          <a:endParaRPr lang="en-US"/>
        </a:p>
      </dgm:t>
    </dgm:pt>
    <dgm:pt modelId="{C35022EB-68F3-4612-82D6-9A0C807F62E7}" type="sibTrans" cxnId="{BAAC98B5-AEB6-4453-9298-F006B5A704ED}">
      <dgm:prSet/>
      <dgm:spPr/>
      <dgm:t>
        <a:bodyPr/>
        <a:lstStyle/>
        <a:p>
          <a:endParaRPr lang="en-US"/>
        </a:p>
      </dgm:t>
    </dgm:pt>
    <dgm:pt modelId="{74C1A540-1DE6-4337-8FC0-76C07EF96B48}">
      <dgm:prSet custT="1"/>
      <dgm:spPr/>
      <dgm:t>
        <a:bodyPr/>
        <a:lstStyle/>
        <a:p>
          <a:r>
            <a:rPr lang="en-US" sz="800" dirty="0" smtClean="0"/>
            <a:t>Kate Johnson</a:t>
          </a:r>
        </a:p>
        <a:p>
          <a:r>
            <a:rPr lang="en-US" sz="800" dirty="0" smtClean="0"/>
            <a:t>Professor of Philosophy</a:t>
          </a:r>
          <a:endParaRPr lang="en-US" sz="800" dirty="0"/>
        </a:p>
      </dgm:t>
    </dgm:pt>
    <dgm:pt modelId="{2EC10401-59B5-49EA-A039-364D2371223C}" type="parTrans" cxnId="{061CB6CF-D4BF-48AF-8571-BCA2328A4137}">
      <dgm:prSet/>
      <dgm:spPr/>
      <dgm:t>
        <a:bodyPr/>
        <a:lstStyle/>
        <a:p>
          <a:endParaRPr lang="en-US"/>
        </a:p>
      </dgm:t>
    </dgm:pt>
    <dgm:pt modelId="{9D385056-E5B0-4252-AE3B-E5CA8D7996A2}" type="sibTrans" cxnId="{061CB6CF-D4BF-48AF-8571-BCA2328A4137}">
      <dgm:prSet/>
      <dgm:spPr/>
      <dgm:t>
        <a:bodyPr/>
        <a:lstStyle/>
        <a:p>
          <a:endParaRPr lang="en-US"/>
        </a:p>
      </dgm:t>
    </dgm:pt>
    <dgm:pt modelId="{35E068BB-48CB-43A7-B0A1-EA0CB1E46541}">
      <dgm:prSet custT="1"/>
      <dgm:spPr/>
      <dgm:t>
        <a:bodyPr/>
        <a:lstStyle/>
        <a:p>
          <a:r>
            <a:rPr lang="en-US" sz="800" dirty="0" smtClean="0"/>
            <a:t>Jared Bates</a:t>
          </a:r>
        </a:p>
        <a:p>
          <a:r>
            <a:rPr lang="en-US" sz="800" dirty="0" smtClean="0"/>
            <a:t>Assoc. Professor of Philosophy</a:t>
          </a:r>
          <a:endParaRPr lang="en-US" sz="800" dirty="0"/>
        </a:p>
      </dgm:t>
    </dgm:pt>
    <dgm:pt modelId="{9344412E-CC9E-4391-A7F3-7460BD8F2E1C}" type="parTrans" cxnId="{D22229F5-7BFC-486C-8163-FEBC388B58B5}">
      <dgm:prSet/>
      <dgm:spPr/>
      <dgm:t>
        <a:bodyPr/>
        <a:lstStyle/>
        <a:p>
          <a:endParaRPr lang="en-US"/>
        </a:p>
      </dgm:t>
    </dgm:pt>
    <dgm:pt modelId="{DDAF89CD-D5FE-4D98-BF8E-C48E2839A617}" type="sibTrans" cxnId="{D22229F5-7BFC-486C-8163-FEBC388B58B5}">
      <dgm:prSet/>
      <dgm:spPr/>
      <dgm:t>
        <a:bodyPr/>
        <a:lstStyle/>
        <a:p>
          <a:endParaRPr lang="en-US"/>
        </a:p>
      </dgm:t>
    </dgm:pt>
    <dgm:pt modelId="{68FA5FAF-8D2E-400C-87CB-CD55A565B9F0}">
      <dgm:prSet custT="1"/>
      <dgm:spPr/>
      <dgm:t>
        <a:bodyPr/>
        <a:lstStyle/>
        <a:p>
          <a:r>
            <a:rPr lang="en-US" sz="800" dirty="0" smtClean="0"/>
            <a:t>Don Carrell</a:t>
          </a:r>
        </a:p>
        <a:p>
          <a:r>
            <a:rPr lang="en-US" sz="800" dirty="0" smtClean="0"/>
            <a:t>Assoc. Professor of Philosophy</a:t>
          </a:r>
          <a:endParaRPr lang="en-US" sz="800" dirty="0"/>
        </a:p>
      </dgm:t>
    </dgm:pt>
    <dgm:pt modelId="{DBC7FEA0-D38D-448C-BB90-4D009A4C0B62}" type="parTrans" cxnId="{5B7838B9-BCDE-42F5-B481-4464839D7F83}">
      <dgm:prSet/>
      <dgm:spPr/>
      <dgm:t>
        <a:bodyPr/>
        <a:lstStyle/>
        <a:p>
          <a:endParaRPr lang="en-US"/>
        </a:p>
      </dgm:t>
    </dgm:pt>
    <dgm:pt modelId="{C2E761CE-E690-45EC-8BFA-91F6D9EDCB76}" type="sibTrans" cxnId="{5B7838B9-BCDE-42F5-B481-4464839D7F83}">
      <dgm:prSet/>
      <dgm:spPr/>
      <dgm:t>
        <a:bodyPr/>
        <a:lstStyle/>
        <a:p>
          <a:endParaRPr lang="en-US"/>
        </a:p>
      </dgm:t>
    </dgm:pt>
    <dgm:pt modelId="{91CC5545-5A2D-47A2-9FFD-680115A7F898}">
      <dgm:prSet custT="1"/>
      <dgm:spPr/>
      <dgm:t>
        <a:bodyPr/>
        <a:lstStyle/>
        <a:p>
          <a:r>
            <a:rPr lang="en-US" sz="800" dirty="0" smtClean="0"/>
            <a:t>Aimin Shen</a:t>
          </a:r>
        </a:p>
        <a:p>
          <a:r>
            <a:rPr lang="en-US" sz="800" dirty="0" smtClean="0"/>
            <a:t>Assoc. Professor of Philosophy</a:t>
          </a:r>
          <a:endParaRPr lang="en-US" sz="800" dirty="0"/>
        </a:p>
      </dgm:t>
    </dgm:pt>
    <dgm:pt modelId="{EA6563E7-9025-4191-803C-20ED63AAA2FD}" type="parTrans" cxnId="{C49703DD-702E-44C4-BBE8-F32FBA4D43DC}">
      <dgm:prSet/>
      <dgm:spPr/>
      <dgm:t>
        <a:bodyPr/>
        <a:lstStyle/>
        <a:p>
          <a:endParaRPr lang="en-US"/>
        </a:p>
      </dgm:t>
    </dgm:pt>
    <dgm:pt modelId="{65254EA9-8129-4225-9D56-C47826BF3C4E}" type="sibTrans" cxnId="{C49703DD-702E-44C4-BBE8-F32FBA4D43DC}">
      <dgm:prSet/>
      <dgm:spPr/>
      <dgm:t>
        <a:bodyPr/>
        <a:lstStyle/>
        <a:p>
          <a:endParaRPr lang="en-US"/>
        </a:p>
      </dgm:t>
    </dgm:pt>
    <dgm:pt modelId="{0288BCE8-0B7F-4CD0-8671-AC783994631A}">
      <dgm:prSet custT="1"/>
      <dgm:spPr/>
      <dgm:t>
        <a:bodyPr/>
        <a:lstStyle/>
        <a:p>
          <a:r>
            <a:rPr lang="en-US" sz="800" dirty="0" smtClean="0"/>
            <a:t>Vicki Jenkins</a:t>
          </a:r>
        </a:p>
        <a:p>
          <a:r>
            <a:rPr lang="en-US" sz="800" dirty="0" smtClean="0"/>
            <a:t>Assoc. Professor of Philosophy</a:t>
          </a:r>
          <a:endParaRPr lang="en-US" sz="800" dirty="0"/>
        </a:p>
      </dgm:t>
    </dgm:pt>
    <dgm:pt modelId="{A0971F74-9DB6-4377-B444-63040AAB1A88}" type="parTrans" cxnId="{AEEDB2BE-52F8-4A3C-9BAB-BC4D8B2F5682}">
      <dgm:prSet/>
      <dgm:spPr/>
      <dgm:t>
        <a:bodyPr/>
        <a:lstStyle/>
        <a:p>
          <a:endParaRPr lang="en-US"/>
        </a:p>
      </dgm:t>
    </dgm:pt>
    <dgm:pt modelId="{635743B7-1D28-4DD5-9C97-160EAC65540E}" type="sibTrans" cxnId="{AEEDB2BE-52F8-4A3C-9BAB-BC4D8B2F5682}">
      <dgm:prSet/>
      <dgm:spPr/>
      <dgm:t>
        <a:bodyPr/>
        <a:lstStyle/>
        <a:p>
          <a:endParaRPr lang="en-US"/>
        </a:p>
      </dgm:t>
    </dgm:pt>
    <dgm:pt modelId="{770EADF7-0439-4E7F-B73B-DDD10C05D12F}">
      <dgm:prSet custT="1"/>
      <dgm:spPr/>
      <dgm:t>
        <a:bodyPr/>
        <a:lstStyle/>
        <a:p>
          <a:r>
            <a:rPr lang="en-US" sz="800" dirty="0" smtClean="0"/>
            <a:t>David Cassel</a:t>
          </a:r>
        </a:p>
        <a:p>
          <a:r>
            <a:rPr lang="en-US" sz="800" dirty="0" smtClean="0"/>
            <a:t>Professor of Theology</a:t>
          </a:r>
        </a:p>
      </dgm:t>
    </dgm:pt>
    <dgm:pt modelId="{4D48D5D3-6116-4FB2-A31C-18804EE2FB45}" type="parTrans" cxnId="{952A4EAC-FA8E-410A-9587-060F99D99F50}">
      <dgm:prSet/>
      <dgm:spPr/>
      <dgm:t>
        <a:bodyPr/>
        <a:lstStyle/>
        <a:p>
          <a:endParaRPr lang="en-US"/>
        </a:p>
      </dgm:t>
    </dgm:pt>
    <dgm:pt modelId="{37FD761C-1292-418E-8E47-3CBE5B7443AD}" type="sibTrans" cxnId="{952A4EAC-FA8E-410A-9587-060F99D99F50}">
      <dgm:prSet/>
      <dgm:spPr/>
      <dgm:t>
        <a:bodyPr/>
        <a:lstStyle/>
        <a:p>
          <a:endParaRPr lang="en-US"/>
        </a:p>
      </dgm:t>
    </dgm:pt>
    <dgm:pt modelId="{10EB0BC8-1498-4FAF-A53E-1058BCEBE759}">
      <dgm:prSet custT="1"/>
      <dgm:spPr/>
      <dgm:t>
        <a:bodyPr/>
        <a:lstStyle/>
        <a:p>
          <a:r>
            <a:rPr lang="en-US" sz="800" dirty="0" smtClean="0"/>
            <a:t>Mike Duffy </a:t>
          </a:r>
        </a:p>
        <a:p>
          <a:r>
            <a:rPr lang="en-US" sz="800" dirty="0" smtClean="0"/>
            <a:t>Professor of Theology</a:t>
          </a:r>
        </a:p>
      </dgm:t>
    </dgm:pt>
    <dgm:pt modelId="{6F71952A-577D-4B28-9F0B-35C821DCA2DB}" type="parTrans" cxnId="{4CE5565A-644A-4D8B-921D-B84997986A25}">
      <dgm:prSet/>
      <dgm:spPr/>
      <dgm:t>
        <a:bodyPr/>
        <a:lstStyle/>
        <a:p>
          <a:endParaRPr lang="en-US"/>
        </a:p>
      </dgm:t>
    </dgm:pt>
    <dgm:pt modelId="{2EDBF803-1994-4AF6-9C18-E5E16B7D3E71}" type="sibTrans" cxnId="{4CE5565A-644A-4D8B-921D-B84997986A25}">
      <dgm:prSet/>
      <dgm:spPr/>
      <dgm:t>
        <a:bodyPr/>
        <a:lstStyle/>
        <a:p>
          <a:endParaRPr lang="en-US"/>
        </a:p>
      </dgm:t>
    </dgm:pt>
    <dgm:pt modelId="{56274A7D-E0C1-479F-A4D8-E37CB5695D90}">
      <dgm:prSet custT="1"/>
      <dgm:spPr/>
      <dgm:t>
        <a:bodyPr/>
        <a:lstStyle/>
        <a:p>
          <a:r>
            <a:rPr lang="en-US" sz="800" dirty="0" smtClean="0"/>
            <a:t>Krista Hughes</a:t>
          </a:r>
        </a:p>
        <a:p>
          <a:r>
            <a:rPr lang="en-US" sz="800" dirty="0" smtClean="0"/>
            <a:t>Asst. Professor of Theological Studies</a:t>
          </a:r>
          <a:endParaRPr lang="en-US" sz="800" dirty="0"/>
        </a:p>
      </dgm:t>
    </dgm:pt>
    <dgm:pt modelId="{9DD308C7-2353-4826-B691-3A1321648553}" type="parTrans" cxnId="{3D170186-7643-46BE-964B-77E0AC5746ED}">
      <dgm:prSet/>
      <dgm:spPr/>
      <dgm:t>
        <a:bodyPr/>
        <a:lstStyle/>
        <a:p>
          <a:endParaRPr lang="en-US"/>
        </a:p>
      </dgm:t>
    </dgm:pt>
    <dgm:pt modelId="{F2F0BE34-C09D-4723-9E6E-CB7F11910BD7}" type="sibTrans" cxnId="{3D170186-7643-46BE-964B-77E0AC5746ED}">
      <dgm:prSet/>
      <dgm:spPr/>
      <dgm:t>
        <a:bodyPr/>
        <a:lstStyle/>
        <a:p>
          <a:endParaRPr lang="en-US"/>
        </a:p>
      </dgm:t>
    </dgm:pt>
    <dgm:pt modelId="{B7F179E9-A7A3-416C-AED7-7F46EBC30181}" type="pres">
      <dgm:prSet presAssocID="{C4BE864B-4A9A-4E4B-9584-2F98A74553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8DBFFF-F04B-4A81-B782-C14BED684675}" type="pres">
      <dgm:prSet presAssocID="{492E2E02-084D-488A-AC33-20E820ED34B8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55AD1645-81AE-46A7-8E66-9EFEBCD036DC}" type="pres">
      <dgm:prSet presAssocID="{492E2E02-084D-488A-AC33-20E820ED34B8}" presName="rootComposite1" presStyleCnt="0"/>
      <dgm:spPr/>
      <dgm:t>
        <a:bodyPr/>
        <a:lstStyle/>
        <a:p>
          <a:endParaRPr lang="en-US"/>
        </a:p>
      </dgm:t>
    </dgm:pt>
    <dgm:pt modelId="{C5D4E0AC-5704-4490-96D2-9756D02BD227}" type="pres">
      <dgm:prSet presAssocID="{492E2E02-084D-488A-AC33-20E820ED34B8}" presName="rootText1" presStyleLbl="node0" presStyleIdx="0" presStyleCnt="1" custScaleX="122554" custScaleY="115627" custLinFactNeighborX="-13" custLinFactNeighborY="-81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ED083-CD4E-43E6-9CBF-659077574C17}" type="pres">
      <dgm:prSet presAssocID="{492E2E02-084D-488A-AC33-20E820ED34B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EE33121-BD51-4C31-BAF5-1C1F1AAE6E55}" type="pres">
      <dgm:prSet presAssocID="{492E2E02-084D-488A-AC33-20E820ED34B8}" presName="hierChild2" presStyleCnt="0"/>
      <dgm:spPr/>
      <dgm:t>
        <a:bodyPr/>
        <a:lstStyle/>
        <a:p>
          <a:endParaRPr lang="en-US"/>
        </a:p>
      </dgm:t>
    </dgm:pt>
    <dgm:pt modelId="{5B58B016-2189-46B5-92D8-AF8B043BC1E4}" type="pres">
      <dgm:prSet presAssocID="{4A078873-74F7-46F8-BE2F-F583C8183B37}" presName="Name35" presStyleLbl="parChTrans1D2" presStyleIdx="0" presStyleCnt="5"/>
      <dgm:spPr/>
      <dgm:t>
        <a:bodyPr/>
        <a:lstStyle/>
        <a:p>
          <a:endParaRPr lang="en-US"/>
        </a:p>
      </dgm:t>
    </dgm:pt>
    <dgm:pt modelId="{5091404A-0E76-43B9-AA22-DE484CCE281F}" type="pres">
      <dgm:prSet presAssocID="{0CD687F8-A8A2-48F6-BCC7-2428F5285A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D76D4FF-EA40-40B9-A4FE-C3FC082F7D11}" type="pres">
      <dgm:prSet presAssocID="{0CD687F8-A8A2-48F6-BCC7-2428F5285ACB}" presName="rootComposite" presStyleCnt="0"/>
      <dgm:spPr/>
      <dgm:t>
        <a:bodyPr/>
        <a:lstStyle/>
        <a:p>
          <a:endParaRPr lang="en-US"/>
        </a:p>
      </dgm:t>
    </dgm:pt>
    <dgm:pt modelId="{A4E38347-A50C-4AD3-B1C7-D48E4A083048}" type="pres">
      <dgm:prSet presAssocID="{0CD687F8-A8A2-48F6-BCC7-2428F5285ACB}" presName="rootText" presStyleLbl="node2" presStyleIdx="0" presStyleCnt="4" custScaleX="116584" custScaleY="103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BB6C85-7E3A-425F-A302-A8A85602208C}" type="pres">
      <dgm:prSet presAssocID="{0CD687F8-A8A2-48F6-BCC7-2428F5285ACB}" presName="rootConnector" presStyleLbl="node2" presStyleIdx="0" presStyleCnt="4"/>
      <dgm:spPr/>
      <dgm:t>
        <a:bodyPr/>
        <a:lstStyle/>
        <a:p>
          <a:endParaRPr lang="en-US"/>
        </a:p>
      </dgm:t>
    </dgm:pt>
    <dgm:pt modelId="{4790B10E-FF5D-4A51-A929-5CA73BA13630}" type="pres">
      <dgm:prSet presAssocID="{0CD687F8-A8A2-48F6-BCC7-2428F5285ACB}" presName="hierChild4" presStyleCnt="0"/>
      <dgm:spPr/>
      <dgm:t>
        <a:bodyPr/>
        <a:lstStyle/>
        <a:p>
          <a:endParaRPr lang="en-US"/>
        </a:p>
      </dgm:t>
    </dgm:pt>
    <dgm:pt modelId="{2FC1374B-21EE-4DFA-9C4E-58FBA2ACA225}" type="pres">
      <dgm:prSet presAssocID="{5D95EBC5-8830-4A28-B70E-3C2F9B67998E}" presName="Name37" presStyleLbl="parChTrans1D3" presStyleIdx="0" presStyleCnt="16"/>
      <dgm:spPr/>
      <dgm:t>
        <a:bodyPr/>
        <a:lstStyle/>
        <a:p>
          <a:endParaRPr lang="en-US"/>
        </a:p>
      </dgm:t>
    </dgm:pt>
    <dgm:pt modelId="{89574F84-9817-4FAA-9312-777565408358}" type="pres">
      <dgm:prSet presAssocID="{E57026FE-3D61-4085-85BD-49A672A38B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EC9A3A-7405-4203-824A-E670AEF18508}" type="pres">
      <dgm:prSet presAssocID="{E57026FE-3D61-4085-85BD-49A672A38B97}" presName="rootComposite" presStyleCnt="0"/>
      <dgm:spPr/>
      <dgm:t>
        <a:bodyPr/>
        <a:lstStyle/>
        <a:p>
          <a:endParaRPr lang="en-US"/>
        </a:p>
      </dgm:t>
    </dgm:pt>
    <dgm:pt modelId="{4DDC6F2F-148D-4E4C-B070-0131F361BA5A}" type="pres">
      <dgm:prSet presAssocID="{E57026FE-3D61-4085-85BD-49A672A38B97}" presName="rootText" presStyleLbl="node3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8632AA-31C6-4D9E-A758-0BE682A0A1D3}" type="pres">
      <dgm:prSet presAssocID="{E57026FE-3D61-4085-85BD-49A672A38B97}" presName="rootConnector" presStyleLbl="node3" presStyleIdx="0" presStyleCnt="16"/>
      <dgm:spPr/>
      <dgm:t>
        <a:bodyPr/>
        <a:lstStyle/>
        <a:p>
          <a:endParaRPr lang="en-US"/>
        </a:p>
      </dgm:t>
    </dgm:pt>
    <dgm:pt modelId="{B999CA2F-B0A0-44F4-9756-155275A53258}" type="pres">
      <dgm:prSet presAssocID="{E57026FE-3D61-4085-85BD-49A672A38B97}" presName="hierChild4" presStyleCnt="0"/>
      <dgm:spPr/>
      <dgm:t>
        <a:bodyPr/>
        <a:lstStyle/>
        <a:p>
          <a:endParaRPr lang="en-US"/>
        </a:p>
      </dgm:t>
    </dgm:pt>
    <dgm:pt modelId="{B3BBFAB7-9359-4293-ABFF-5777F2C47E09}" type="pres">
      <dgm:prSet presAssocID="{E57026FE-3D61-4085-85BD-49A672A38B97}" presName="hierChild5" presStyleCnt="0"/>
      <dgm:spPr/>
      <dgm:t>
        <a:bodyPr/>
        <a:lstStyle/>
        <a:p>
          <a:endParaRPr lang="en-US"/>
        </a:p>
      </dgm:t>
    </dgm:pt>
    <dgm:pt modelId="{B5ACBCB6-5180-4212-976F-60A3BD0B6564}" type="pres">
      <dgm:prSet presAssocID="{0CD687F8-A8A2-48F6-BCC7-2428F5285ACB}" presName="hierChild5" presStyleCnt="0"/>
      <dgm:spPr/>
      <dgm:t>
        <a:bodyPr/>
        <a:lstStyle/>
        <a:p>
          <a:endParaRPr lang="en-US"/>
        </a:p>
      </dgm:t>
    </dgm:pt>
    <dgm:pt modelId="{06CA0F55-0994-4A72-BDBE-BE2175AF57F4}" type="pres">
      <dgm:prSet presAssocID="{4B03AC6D-5BF4-47FC-9789-FF7E2EF00655}" presName="Name35" presStyleLbl="parChTrans1D2" presStyleIdx="1" presStyleCnt="5"/>
      <dgm:spPr/>
      <dgm:t>
        <a:bodyPr/>
        <a:lstStyle/>
        <a:p>
          <a:endParaRPr lang="en-US"/>
        </a:p>
      </dgm:t>
    </dgm:pt>
    <dgm:pt modelId="{657109BA-FF21-4584-9D46-583A5D819F73}" type="pres">
      <dgm:prSet presAssocID="{049BE58B-C3B9-4508-9FF6-46FB49E4B1EC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83411A0B-DCE3-44F8-BBE4-629859E6E497}" type="pres">
      <dgm:prSet presAssocID="{049BE58B-C3B9-4508-9FF6-46FB49E4B1EC}" presName="rootComposite" presStyleCnt="0"/>
      <dgm:spPr/>
      <dgm:t>
        <a:bodyPr/>
        <a:lstStyle/>
        <a:p>
          <a:endParaRPr lang="en-US"/>
        </a:p>
      </dgm:t>
    </dgm:pt>
    <dgm:pt modelId="{3CE617E1-2A51-45DD-9DF3-E57BE8838A75}" type="pres">
      <dgm:prSet presAssocID="{049BE58B-C3B9-4508-9FF6-46FB49E4B1EC}" presName="rootText" presStyleLbl="node2" presStyleIdx="1" presStyleCnt="4" custScaleX="117814" custScaleY="100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DD75B-DB36-4B25-BB18-63BABB82CB17}" type="pres">
      <dgm:prSet presAssocID="{049BE58B-C3B9-4508-9FF6-46FB49E4B1EC}" presName="rootConnector" presStyleLbl="node2" presStyleIdx="1" presStyleCnt="4"/>
      <dgm:spPr/>
      <dgm:t>
        <a:bodyPr/>
        <a:lstStyle/>
        <a:p>
          <a:endParaRPr lang="en-US"/>
        </a:p>
      </dgm:t>
    </dgm:pt>
    <dgm:pt modelId="{71310B22-6CF0-4B92-A5C8-C719A655B1A1}" type="pres">
      <dgm:prSet presAssocID="{049BE58B-C3B9-4508-9FF6-46FB49E4B1EC}" presName="hierChild4" presStyleCnt="0"/>
      <dgm:spPr/>
      <dgm:t>
        <a:bodyPr/>
        <a:lstStyle/>
        <a:p>
          <a:endParaRPr lang="en-US"/>
        </a:p>
      </dgm:t>
    </dgm:pt>
    <dgm:pt modelId="{47C7A2FD-6B48-4E0D-8797-165D9029DB2C}" type="pres">
      <dgm:prSet presAssocID="{4D38F888-A851-4517-B70B-9B2A74F9E315}" presName="Name48" presStyleLbl="parChTrans1D3" presStyleIdx="1" presStyleCnt="16"/>
      <dgm:spPr/>
      <dgm:t>
        <a:bodyPr/>
        <a:lstStyle/>
        <a:p>
          <a:endParaRPr lang="en-US"/>
        </a:p>
      </dgm:t>
    </dgm:pt>
    <dgm:pt modelId="{AC648257-4CAE-4907-8834-72266A567CEC}" type="pres">
      <dgm:prSet presAssocID="{16DEB9CB-2A33-45C7-A109-E3513DA3E5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787D24-2AC7-4957-8A6D-0896A014C374}" type="pres">
      <dgm:prSet presAssocID="{16DEB9CB-2A33-45C7-A109-E3513DA3E547}" presName="rootComposite" presStyleCnt="0"/>
      <dgm:spPr/>
      <dgm:t>
        <a:bodyPr/>
        <a:lstStyle/>
        <a:p>
          <a:endParaRPr lang="en-US"/>
        </a:p>
      </dgm:t>
    </dgm:pt>
    <dgm:pt modelId="{18E14141-18B6-41DC-9DF6-57D8CE94A1D3}" type="pres">
      <dgm:prSet presAssocID="{16DEB9CB-2A33-45C7-A109-E3513DA3E547}" presName="rootText" presStyleLbl="node3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2E6AE-DC61-4A46-947D-C4CDDACA6B9E}" type="pres">
      <dgm:prSet presAssocID="{16DEB9CB-2A33-45C7-A109-E3513DA3E547}" presName="rootConnector" presStyleLbl="node3" presStyleIdx="1" presStyleCnt="16"/>
      <dgm:spPr/>
      <dgm:t>
        <a:bodyPr/>
        <a:lstStyle/>
        <a:p>
          <a:endParaRPr lang="en-US"/>
        </a:p>
      </dgm:t>
    </dgm:pt>
    <dgm:pt modelId="{196F4B8F-FA65-458D-9BA6-F1F47132C2CB}" type="pres">
      <dgm:prSet presAssocID="{16DEB9CB-2A33-45C7-A109-E3513DA3E547}" presName="hierChild4" presStyleCnt="0"/>
      <dgm:spPr/>
      <dgm:t>
        <a:bodyPr/>
        <a:lstStyle/>
        <a:p>
          <a:endParaRPr lang="en-US"/>
        </a:p>
      </dgm:t>
    </dgm:pt>
    <dgm:pt modelId="{B07F035E-EAE0-4495-A869-525B5E6D3238}" type="pres">
      <dgm:prSet presAssocID="{16DEB9CB-2A33-45C7-A109-E3513DA3E547}" presName="hierChild5" presStyleCnt="0"/>
      <dgm:spPr/>
      <dgm:t>
        <a:bodyPr/>
        <a:lstStyle/>
        <a:p>
          <a:endParaRPr lang="en-US"/>
        </a:p>
      </dgm:t>
    </dgm:pt>
    <dgm:pt modelId="{C38937C4-05F9-49CA-ABF2-589B410BA885}" type="pres">
      <dgm:prSet presAssocID="{09B6F52C-85B9-4232-A10F-C87B20F3EF4E}" presName="Name48" presStyleLbl="parChTrans1D3" presStyleIdx="2" presStyleCnt="16"/>
      <dgm:spPr/>
      <dgm:t>
        <a:bodyPr/>
        <a:lstStyle/>
        <a:p>
          <a:endParaRPr lang="en-US"/>
        </a:p>
      </dgm:t>
    </dgm:pt>
    <dgm:pt modelId="{45AD8242-56E7-43BF-A89A-6E946DA184C6}" type="pres">
      <dgm:prSet presAssocID="{9D52AB92-A646-415E-B1DF-6036B1F9E2D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47543E-9B92-4740-82B5-5C295B086034}" type="pres">
      <dgm:prSet presAssocID="{9D52AB92-A646-415E-B1DF-6036B1F9E2D6}" presName="rootComposite" presStyleCnt="0"/>
      <dgm:spPr/>
      <dgm:t>
        <a:bodyPr/>
        <a:lstStyle/>
        <a:p>
          <a:endParaRPr lang="en-US"/>
        </a:p>
      </dgm:t>
    </dgm:pt>
    <dgm:pt modelId="{1AA43259-17D8-49B4-BB1D-76F8F52510FE}" type="pres">
      <dgm:prSet presAssocID="{9D52AB92-A646-415E-B1DF-6036B1F9E2D6}" presName="rootText" presStyleLbl="node3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3BF399-C16A-4A67-A3E7-40A6B7B143F7}" type="pres">
      <dgm:prSet presAssocID="{9D52AB92-A646-415E-B1DF-6036B1F9E2D6}" presName="rootConnector" presStyleLbl="node3" presStyleIdx="2" presStyleCnt="16"/>
      <dgm:spPr/>
      <dgm:t>
        <a:bodyPr/>
        <a:lstStyle/>
        <a:p>
          <a:endParaRPr lang="en-US"/>
        </a:p>
      </dgm:t>
    </dgm:pt>
    <dgm:pt modelId="{7D036C63-1D01-4ED8-9861-AF2CC6F7357A}" type="pres">
      <dgm:prSet presAssocID="{9D52AB92-A646-415E-B1DF-6036B1F9E2D6}" presName="hierChild4" presStyleCnt="0"/>
      <dgm:spPr/>
      <dgm:t>
        <a:bodyPr/>
        <a:lstStyle/>
        <a:p>
          <a:endParaRPr lang="en-US"/>
        </a:p>
      </dgm:t>
    </dgm:pt>
    <dgm:pt modelId="{2B5B96B9-0BCD-476C-89DF-6D9B621ADA82}" type="pres">
      <dgm:prSet presAssocID="{9D52AB92-A646-415E-B1DF-6036B1F9E2D6}" presName="hierChild5" presStyleCnt="0"/>
      <dgm:spPr/>
      <dgm:t>
        <a:bodyPr/>
        <a:lstStyle/>
        <a:p>
          <a:endParaRPr lang="en-US"/>
        </a:p>
      </dgm:t>
    </dgm:pt>
    <dgm:pt modelId="{3B13B8BD-ABF9-4195-9968-8B9EFA070A01}" type="pres">
      <dgm:prSet presAssocID="{B60690E0-3E9B-4827-9670-7FBBE56B432A}" presName="Name48" presStyleLbl="parChTrans1D3" presStyleIdx="3" presStyleCnt="16"/>
      <dgm:spPr/>
      <dgm:t>
        <a:bodyPr/>
        <a:lstStyle/>
        <a:p>
          <a:endParaRPr lang="en-US"/>
        </a:p>
      </dgm:t>
    </dgm:pt>
    <dgm:pt modelId="{C4CBD50F-0B5D-4A9B-9204-023BC0153554}" type="pres">
      <dgm:prSet presAssocID="{ED86142D-A463-4C8D-AB6E-5968BA7322D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2B036E-90A8-4FCF-9796-321859D6E412}" type="pres">
      <dgm:prSet presAssocID="{ED86142D-A463-4C8D-AB6E-5968BA7322D4}" presName="rootComposite" presStyleCnt="0"/>
      <dgm:spPr/>
      <dgm:t>
        <a:bodyPr/>
        <a:lstStyle/>
        <a:p>
          <a:endParaRPr lang="en-US"/>
        </a:p>
      </dgm:t>
    </dgm:pt>
    <dgm:pt modelId="{D1F16083-648B-4B0B-8A0C-698FB5EB1017}" type="pres">
      <dgm:prSet presAssocID="{ED86142D-A463-4C8D-AB6E-5968BA7322D4}" presName="rootText" presStyleLbl="node3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47C57-6A39-4C95-A92A-8B2D20649E55}" type="pres">
      <dgm:prSet presAssocID="{ED86142D-A463-4C8D-AB6E-5968BA7322D4}" presName="rootConnector" presStyleLbl="node3" presStyleIdx="3" presStyleCnt="16"/>
      <dgm:spPr/>
      <dgm:t>
        <a:bodyPr/>
        <a:lstStyle/>
        <a:p>
          <a:endParaRPr lang="en-US"/>
        </a:p>
      </dgm:t>
    </dgm:pt>
    <dgm:pt modelId="{FFB87DDC-A395-43DB-B163-B23C2C5211C8}" type="pres">
      <dgm:prSet presAssocID="{ED86142D-A463-4C8D-AB6E-5968BA7322D4}" presName="hierChild4" presStyleCnt="0"/>
      <dgm:spPr/>
      <dgm:t>
        <a:bodyPr/>
        <a:lstStyle/>
        <a:p>
          <a:endParaRPr lang="en-US"/>
        </a:p>
      </dgm:t>
    </dgm:pt>
    <dgm:pt modelId="{0B52071C-66BA-412E-BE79-CB4C8D44E880}" type="pres">
      <dgm:prSet presAssocID="{ED86142D-A463-4C8D-AB6E-5968BA7322D4}" presName="hierChild5" presStyleCnt="0"/>
      <dgm:spPr/>
      <dgm:t>
        <a:bodyPr/>
        <a:lstStyle/>
        <a:p>
          <a:endParaRPr lang="en-US"/>
        </a:p>
      </dgm:t>
    </dgm:pt>
    <dgm:pt modelId="{B856CD63-D353-43B3-B63E-719F907D3715}" type="pres">
      <dgm:prSet presAssocID="{221088DB-2A9B-4026-98BE-E593BCECD163}" presName="Name48" presStyleLbl="parChTrans1D3" presStyleIdx="4" presStyleCnt="16"/>
      <dgm:spPr/>
      <dgm:t>
        <a:bodyPr/>
        <a:lstStyle/>
        <a:p>
          <a:endParaRPr lang="en-US"/>
        </a:p>
      </dgm:t>
    </dgm:pt>
    <dgm:pt modelId="{3418D125-DEBF-4DCA-B567-5109D90D52BF}" type="pres">
      <dgm:prSet presAssocID="{0C769A93-4EF6-400B-9CF2-91EA8B089C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63FED1-0B1B-4BB4-819D-E1A496F63DAD}" type="pres">
      <dgm:prSet presAssocID="{0C769A93-4EF6-400B-9CF2-91EA8B089CD3}" presName="rootComposite" presStyleCnt="0"/>
      <dgm:spPr/>
      <dgm:t>
        <a:bodyPr/>
        <a:lstStyle/>
        <a:p>
          <a:endParaRPr lang="en-US"/>
        </a:p>
      </dgm:t>
    </dgm:pt>
    <dgm:pt modelId="{4A2BCFD5-F3CF-4478-BA19-BE336F211715}" type="pres">
      <dgm:prSet presAssocID="{0C769A93-4EF6-400B-9CF2-91EA8B089CD3}" presName="rootText" presStyleLbl="node3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D8CAE4-60BA-4B53-B524-96EDBF957890}" type="pres">
      <dgm:prSet presAssocID="{0C769A93-4EF6-400B-9CF2-91EA8B089CD3}" presName="rootConnector" presStyleLbl="node3" presStyleIdx="4" presStyleCnt="16"/>
      <dgm:spPr/>
      <dgm:t>
        <a:bodyPr/>
        <a:lstStyle/>
        <a:p>
          <a:endParaRPr lang="en-US"/>
        </a:p>
      </dgm:t>
    </dgm:pt>
    <dgm:pt modelId="{09295C17-5DB7-4F85-B25E-E8782596C8EC}" type="pres">
      <dgm:prSet presAssocID="{0C769A93-4EF6-400B-9CF2-91EA8B089CD3}" presName="hierChild4" presStyleCnt="0"/>
      <dgm:spPr/>
      <dgm:t>
        <a:bodyPr/>
        <a:lstStyle/>
        <a:p>
          <a:endParaRPr lang="en-US"/>
        </a:p>
      </dgm:t>
    </dgm:pt>
    <dgm:pt modelId="{88834C0B-6840-4D22-A8B0-6BEE329602CB}" type="pres">
      <dgm:prSet presAssocID="{0C769A93-4EF6-400B-9CF2-91EA8B089CD3}" presName="hierChild5" presStyleCnt="0"/>
      <dgm:spPr/>
      <dgm:t>
        <a:bodyPr/>
        <a:lstStyle/>
        <a:p>
          <a:endParaRPr lang="en-US"/>
        </a:p>
      </dgm:t>
    </dgm:pt>
    <dgm:pt modelId="{05D76A07-A82C-40A4-8895-8F18BA5EBC34}" type="pres">
      <dgm:prSet presAssocID="{5ABF56C7-DA78-4178-9E55-5C35D4034CA3}" presName="Name48" presStyleLbl="parChTrans1D3" presStyleIdx="5" presStyleCnt="16"/>
      <dgm:spPr/>
      <dgm:t>
        <a:bodyPr/>
        <a:lstStyle/>
        <a:p>
          <a:endParaRPr lang="en-US"/>
        </a:p>
      </dgm:t>
    </dgm:pt>
    <dgm:pt modelId="{65F32C26-5513-4895-94D6-1804E682C5DA}" type="pres">
      <dgm:prSet presAssocID="{89120218-3036-4D6C-8442-CA119742CC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006C96-6604-43C0-A7B6-258FEC2D8458}" type="pres">
      <dgm:prSet presAssocID="{89120218-3036-4D6C-8442-CA119742CCCE}" presName="rootComposite" presStyleCnt="0"/>
      <dgm:spPr/>
      <dgm:t>
        <a:bodyPr/>
        <a:lstStyle/>
        <a:p>
          <a:endParaRPr lang="en-US"/>
        </a:p>
      </dgm:t>
    </dgm:pt>
    <dgm:pt modelId="{3D45C3D9-62FE-4417-BB18-1DEC4D268CD9}" type="pres">
      <dgm:prSet presAssocID="{89120218-3036-4D6C-8442-CA119742CCCE}" presName="rootText" presStyleLbl="node3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3B76B-9490-4E5C-AB86-16AAA1688240}" type="pres">
      <dgm:prSet presAssocID="{89120218-3036-4D6C-8442-CA119742CCCE}" presName="rootConnector" presStyleLbl="node3" presStyleIdx="5" presStyleCnt="16"/>
      <dgm:spPr/>
      <dgm:t>
        <a:bodyPr/>
        <a:lstStyle/>
        <a:p>
          <a:endParaRPr lang="en-US"/>
        </a:p>
      </dgm:t>
    </dgm:pt>
    <dgm:pt modelId="{3ED1DFEB-F46A-4D56-BED6-939773155FB3}" type="pres">
      <dgm:prSet presAssocID="{89120218-3036-4D6C-8442-CA119742CCCE}" presName="hierChild4" presStyleCnt="0"/>
      <dgm:spPr/>
      <dgm:t>
        <a:bodyPr/>
        <a:lstStyle/>
        <a:p>
          <a:endParaRPr lang="en-US"/>
        </a:p>
      </dgm:t>
    </dgm:pt>
    <dgm:pt modelId="{C8906FC2-70F2-4B47-99D5-6AB27B0DE25B}" type="pres">
      <dgm:prSet presAssocID="{89120218-3036-4D6C-8442-CA119742CCCE}" presName="hierChild5" presStyleCnt="0"/>
      <dgm:spPr/>
      <dgm:t>
        <a:bodyPr/>
        <a:lstStyle/>
        <a:p>
          <a:endParaRPr lang="en-US"/>
        </a:p>
      </dgm:t>
    </dgm:pt>
    <dgm:pt modelId="{A681F17D-CCB3-4BFD-A452-313FF7347B66}" type="pres">
      <dgm:prSet presAssocID="{14864218-8591-4872-8ADE-E7892F517821}" presName="Name48" presStyleLbl="parChTrans1D3" presStyleIdx="6" presStyleCnt="16"/>
      <dgm:spPr/>
      <dgm:t>
        <a:bodyPr/>
        <a:lstStyle/>
        <a:p>
          <a:endParaRPr lang="en-US"/>
        </a:p>
      </dgm:t>
    </dgm:pt>
    <dgm:pt modelId="{2B7A0634-A4A7-46D6-A878-682F861A4543}" type="pres">
      <dgm:prSet presAssocID="{2DBC700A-5170-48B5-B3E0-8023CAD960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9ABBBD-6C07-43C5-9FF6-881F5B492285}" type="pres">
      <dgm:prSet presAssocID="{2DBC700A-5170-48B5-B3E0-8023CAD9607B}" presName="rootComposite" presStyleCnt="0"/>
      <dgm:spPr/>
      <dgm:t>
        <a:bodyPr/>
        <a:lstStyle/>
        <a:p>
          <a:endParaRPr lang="en-US"/>
        </a:p>
      </dgm:t>
    </dgm:pt>
    <dgm:pt modelId="{49D11A2E-BE98-42CA-876E-39E96A5CDD7D}" type="pres">
      <dgm:prSet presAssocID="{2DBC700A-5170-48B5-B3E0-8023CAD9607B}" presName="rootText" presStyleLbl="node3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1B1BE2-F97F-426C-96E3-6248D68ECEA7}" type="pres">
      <dgm:prSet presAssocID="{2DBC700A-5170-48B5-B3E0-8023CAD9607B}" presName="rootConnector" presStyleLbl="node3" presStyleIdx="6" presStyleCnt="16"/>
      <dgm:spPr/>
      <dgm:t>
        <a:bodyPr/>
        <a:lstStyle/>
        <a:p>
          <a:endParaRPr lang="en-US"/>
        </a:p>
      </dgm:t>
    </dgm:pt>
    <dgm:pt modelId="{B5EA89C5-054B-4EDD-B3E5-F1D1319A28C5}" type="pres">
      <dgm:prSet presAssocID="{2DBC700A-5170-48B5-B3E0-8023CAD9607B}" presName="hierChild4" presStyleCnt="0"/>
      <dgm:spPr/>
      <dgm:t>
        <a:bodyPr/>
        <a:lstStyle/>
        <a:p>
          <a:endParaRPr lang="en-US"/>
        </a:p>
      </dgm:t>
    </dgm:pt>
    <dgm:pt modelId="{FCFBE01A-8377-43DF-A0AB-9691347638D9}" type="pres">
      <dgm:prSet presAssocID="{2DBC700A-5170-48B5-B3E0-8023CAD9607B}" presName="hierChild5" presStyleCnt="0"/>
      <dgm:spPr/>
      <dgm:t>
        <a:bodyPr/>
        <a:lstStyle/>
        <a:p>
          <a:endParaRPr lang="en-US"/>
        </a:p>
      </dgm:t>
    </dgm:pt>
    <dgm:pt modelId="{88CBB2CA-156C-456F-921B-498C92356731}" type="pres">
      <dgm:prSet presAssocID="{049BE58B-C3B9-4508-9FF6-46FB49E4B1EC}" presName="hierChild5" presStyleCnt="0"/>
      <dgm:spPr/>
      <dgm:t>
        <a:bodyPr/>
        <a:lstStyle/>
        <a:p>
          <a:endParaRPr lang="en-US"/>
        </a:p>
      </dgm:t>
    </dgm:pt>
    <dgm:pt modelId="{422305E6-2B0B-48A2-87CB-A9DF8A664099}" type="pres">
      <dgm:prSet presAssocID="{262A92D1-A93E-49F5-BD0B-6217BA6951E1}" presName="Name35" presStyleLbl="parChTrans1D2" presStyleIdx="2" presStyleCnt="5"/>
      <dgm:spPr/>
      <dgm:t>
        <a:bodyPr/>
        <a:lstStyle/>
        <a:p>
          <a:endParaRPr lang="en-US"/>
        </a:p>
      </dgm:t>
    </dgm:pt>
    <dgm:pt modelId="{32909EAF-B673-47DB-A1FA-91D1173D0CE3}" type="pres">
      <dgm:prSet presAssocID="{C01E7715-E0D7-4EAF-9AF5-71EE2228EBD6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96DB3DBB-EE9A-4857-851E-B9C22CC490E2}" type="pres">
      <dgm:prSet presAssocID="{C01E7715-E0D7-4EAF-9AF5-71EE2228EBD6}" presName="rootComposite" presStyleCnt="0"/>
      <dgm:spPr/>
      <dgm:t>
        <a:bodyPr/>
        <a:lstStyle/>
        <a:p>
          <a:endParaRPr lang="en-US"/>
        </a:p>
      </dgm:t>
    </dgm:pt>
    <dgm:pt modelId="{4BAD17AF-DC44-4AF4-BC6C-E47898146D92}" type="pres">
      <dgm:prSet presAssocID="{C01E7715-E0D7-4EAF-9AF5-71EE2228EBD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A72132-2A06-42BB-82F0-6DB6519B7ABD}" type="pres">
      <dgm:prSet presAssocID="{C01E7715-E0D7-4EAF-9AF5-71EE2228EBD6}" presName="rootConnector" presStyleLbl="node2" presStyleIdx="2" presStyleCnt="4"/>
      <dgm:spPr/>
      <dgm:t>
        <a:bodyPr/>
        <a:lstStyle/>
        <a:p>
          <a:endParaRPr lang="en-US"/>
        </a:p>
      </dgm:t>
    </dgm:pt>
    <dgm:pt modelId="{25DF200C-8417-4A27-8442-6C9DEFC802A5}" type="pres">
      <dgm:prSet presAssocID="{C01E7715-E0D7-4EAF-9AF5-71EE2228EBD6}" presName="hierChild4" presStyleCnt="0"/>
      <dgm:spPr/>
      <dgm:t>
        <a:bodyPr/>
        <a:lstStyle/>
        <a:p>
          <a:endParaRPr lang="en-US"/>
        </a:p>
      </dgm:t>
    </dgm:pt>
    <dgm:pt modelId="{F4023CD6-B024-4E2D-8E17-F8EBE5EC056C}" type="pres">
      <dgm:prSet presAssocID="{5B43D341-30B9-42B3-84C8-6E9C266539CD}" presName="Name48" presStyleLbl="parChTrans1D3" presStyleIdx="7" presStyleCnt="16"/>
      <dgm:spPr/>
      <dgm:t>
        <a:bodyPr/>
        <a:lstStyle/>
        <a:p>
          <a:endParaRPr lang="en-US"/>
        </a:p>
      </dgm:t>
    </dgm:pt>
    <dgm:pt modelId="{946E0EA1-0AB8-4C5E-9C20-98B4B85F5295}" type="pres">
      <dgm:prSet presAssocID="{137D89A2-9D46-499F-940B-85AE75D8E7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9F288F8-D82D-4230-B0E2-7B7D85B62EAD}" type="pres">
      <dgm:prSet presAssocID="{137D89A2-9D46-499F-940B-85AE75D8E7DD}" presName="rootComposite" presStyleCnt="0"/>
      <dgm:spPr/>
      <dgm:t>
        <a:bodyPr/>
        <a:lstStyle/>
        <a:p>
          <a:endParaRPr lang="en-US"/>
        </a:p>
      </dgm:t>
    </dgm:pt>
    <dgm:pt modelId="{83F95917-AC7D-415D-82FB-D7C8DC9D4F35}" type="pres">
      <dgm:prSet presAssocID="{137D89A2-9D46-499F-940B-85AE75D8E7DD}" presName="rootText" presStyleLbl="node3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2CF33C-8098-4B9D-A645-E5F94850EB24}" type="pres">
      <dgm:prSet presAssocID="{137D89A2-9D46-499F-940B-85AE75D8E7DD}" presName="rootConnector" presStyleLbl="node3" presStyleIdx="7" presStyleCnt="16"/>
      <dgm:spPr/>
      <dgm:t>
        <a:bodyPr/>
        <a:lstStyle/>
        <a:p>
          <a:endParaRPr lang="en-US"/>
        </a:p>
      </dgm:t>
    </dgm:pt>
    <dgm:pt modelId="{3D869BA6-D052-48B3-99A5-FA88BFDA3625}" type="pres">
      <dgm:prSet presAssocID="{137D89A2-9D46-499F-940B-85AE75D8E7DD}" presName="hierChild4" presStyleCnt="0"/>
      <dgm:spPr/>
      <dgm:t>
        <a:bodyPr/>
        <a:lstStyle/>
        <a:p>
          <a:endParaRPr lang="en-US"/>
        </a:p>
      </dgm:t>
    </dgm:pt>
    <dgm:pt modelId="{D467A582-7207-41CE-B1AB-AEA79D822E0B}" type="pres">
      <dgm:prSet presAssocID="{137D89A2-9D46-499F-940B-85AE75D8E7DD}" presName="hierChild5" presStyleCnt="0"/>
      <dgm:spPr/>
      <dgm:t>
        <a:bodyPr/>
        <a:lstStyle/>
        <a:p>
          <a:endParaRPr lang="en-US"/>
        </a:p>
      </dgm:t>
    </dgm:pt>
    <dgm:pt modelId="{CD13B278-3274-4E78-8587-5A1C92D22914}" type="pres">
      <dgm:prSet presAssocID="{2EC10401-59B5-49EA-A039-364D2371223C}" presName="Name48" presStyleLbl="parChTrans1D3" presStyleIdx="8" presStyleCnt="16"/>
      <dgm:spPr/>
      <dgm:t>
        <a:bodyPr/>
        <a:lstStyle/>
        <a:p>
          <a:endParaRPr lang="en-US"/>
        </a:p>
      </dgm:t>
    </dgm:pt>
    <dgm:pt modelId="{0639ABA6-A0CD-4550-BD46-8E559B7FBA55}" type="pres">
      <dgm:prSet presAssocID="{74C1A540-1DE6-4337-8FC0-76C07EF96B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C6BF35-E3F7-478E-B9E5-484EA57A6FEE}" type="pres">
      <dgm:prSet presAssocID="{74C1A540-1DE6-4337-8FC0-76C07EF96B48}" presName="rootComposite" presStyleCnt="0"/>
      <dgm:spPr/>
      <dgm:t>
        <a:bodyPr/>
        <a:lstStyle/>
        <a:p>
          <a:endParaRPr lang="en-US"/>
        </a:p>
      </dgm:t>
    </dgm:pt>
    <dgm:pt modelId="{D00719B0-21EC-476D-89BD-77F8D9BE8F19}" type="pres">
      <dgm:prSet presAssocID="{74C1A540-1DE6-4337-8FC0-76C07EF96B48}" presName="rootText" presStyleLbl="node3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BE004-CC5A-4533-B59E-09F7F9017BB6}" type="pres">
      <dgm:prSet presAssocID="{74C1A540-1DE6-4337-8FC0-76C07EF96B48}" presName="rootConnector" presStyleLbl="node3" presStyleIdx="8" presStyleCnt="16"/>
      <dgm:spPr/>
      <dgm:t>
        <a:bodyPr/>
        <a:lstStyle/>
        <a:p>
          <a:endParaRPr lang="en-US"/>
        </a:p>
      </dgm:t>
    </dgm:pt>
    <dgm:pt modelId="{AE709457-A822-497F-A5AD-6F99F15C77A2}" type="pres">
      <dgm:prSet presAssocID="{74C1A540-1DE6-4337-8FC0-76C07EF96B48}" presName="hierChild4" presStyleCnt="0"/>
      <dgm:spPr/>
      <dgm:t>
        <a:bodyPr/>
        <a:lstStyle/>
        <a:p>
          <a:endParaRPr lang="en-US"/>
        </a:p>
      </dgm:t>
    </dgm:pt>
    <dgm:pt modelId="{6B2CDACA-6C2F-4E33-9072-8567EF462C61}" type="pres">
      <dgm:prSet presAssocID="{74C1A540-1DE6-4337-8FC0-76C07EF96B48}" presName="hierChild5" presStyleCnt="0"/>
      <dgm:spPr/>
      <dgm:t>
        <a:bodyPr/>
        <a:lstStyle/>
        <a:p>
          <a:endParaRPr lang="en-US"/>
        </a:p>
      </dgm:t>
    </dgm:pt>
    <dgm:pt modelId="{553C7290-3384-4BAA-8F3F-D78F036DF82A}" type="pres">
      <dgm:prSet presAssocID="{9344412E-CC9E-4391-A7F3-7460BD8F2E1C}" presName="Name48" presStyleLbl="parChTrans1D3" presStyleIdx="9" presStyleCnt="16"/>
      <dgm:spPr/>
      <dgm:t>
        <a:bodyPr/>
        <a:lstStyle/>
        <a:p>
          <a:endParaRPr lang="en-US"/>
        </a:p>
      </dgm:t>
    </dgm:pt>
    <dgm:pt modelId="{29653E5D-0AD8-43BC-AB73-982B934AF25D}" type="pres">
      <dgm:prSet presAssocID="{35E068BB-48CB-43A7-B0A1-EA0CB1E465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C0EF14F-50A6-413C-A92C-824724E8A1A4}" type="pres">
      <dgm:prSet presAssocID="{35E068BB-48CB-43A7-B0A1-EA0CB1E46541}" presName="rootComposite" presStyleCnt="0"/>
      <dgm:spPr/>
      <dgm:t>
        <a:bodyPr/>
        <a:lstStyle/>
        <a:p>
          <a:endParaRPr lang="en-US"/>
        </a:p>
      </dgm:t>
    </dgm:pt>
    <dgm:pt modelId="{A96DAB62-2B54-4E54-9D2C-B07048CCC07A}" type="pres">
      <dgm:prSet presAssocID="{35E068BB-48CB-43A7-B0A1-EA0CB1E46541}" presName="rootText" presStyleLbl="node3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127C7E-028B-41E1-93AE-99E4FE1E657D}" type="pres">
      <dgm:prSet presAssocID="{35E068BB-48CB-43A7-B0A1-EA0CB1E46541}" presName="rootConnector" presStyleLbl="node3" presStyleIdx="9" presStyleCnt="16"/>
      <dgm:spPr/>
      <dgm:t>
        <a:bodyPr/>
        <a:lstStyle/>
        <a:p>
          <a:endParaRPr lang="en-US"/>
        </a:p>
      </dgm:t>
    </dgm:pt>
    <dgm:pt modelId="{D7631EB8-3B7F-40CC-9393-C0C49AE5B9AA}" type="pres">
      <dgm:prSet presAssocID="{35E068BB-48CB-43A7-B0A1-EA0CB1E46541}" presName="hierChild4" presStyleCnt="0"/>
      <dgm:spPr/>
      <dgm:t>
        <a:bodyPr/>
        <a:lstStyle/>
        <a:p>
          <a:endParaRPr lang="en-US"/>
        </a:p>
      </dgm:t>
    </dgm:pt>
    <dgm:pt modelId="{66BEECCE-AEA3-4422-BD04-D00AA6DABDE2}" type="pres">
      <dgm:prSet presAssocID="{35E068BB-48CB-43A7-B0A1-EA0CB1E46541}" presName="hierChild5" presStyleCnt="0"/>
      <dgm:spPr/>
      <dgm:t>
        <a:bodyPr/>
        <a:lstStyle/>
        <a:p>
          <a:endParaRPr lang="en-US"/>
        </a:p>
      </dgm:t>
    </dgm:pt>
    <dgm:pt modelId="{4B921A69-D11B-4EE5-9A09-4E391BBDE874}" type="pres">
      <dgm:prSet presAssocID="{DBC7FEA0-D38D-448C-BB90-4D009A4C0B62}" presName="Name48" presStyleLbl="parChTrans1D3" presStyleIdx="10" presStyleCnt="16"/>
      <dgm:spPr/>
      <dgm:t>
        <a:bodyPr/>
        <a:lstStyle/>
        <a:p>
          <a:endParaRPr lang="en-US"/>
        </a:p>
      </dgm:t>
    </dgm:pt>
    <dgm:pt modelId="{990A9EF2-D802-4C7E-8334-F5CEDD8303A2}" type="pres">
      <dgm:prSet presAssocID="{68FA5FAF-8D2E-400C-87CB-CD55A565B9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2C88727-C835-4B20-A67B-077B4EF50427}" type="pres">
      <dgm:prSet presAssocID="{68FA5FAF-8D2E-400C-87CB-CD55A565B9F0}" presName="rootComposite" presStyleCnt="0"/>
      <dgm:spPr/>
      <dgm:t>
        <a:bodyPr/>
        <a:lstStyle/>
        <a:p>
          <a:endParaRPr lang="en-US"/>
        </a:p>
      </dgm:t>
    </dgm:pt>
    <dgm:pt modelId="{3F00AB49-7A7B-4432-9B3D-EFF06BDCF1FD}" type="pres">
      <dgm:prSet presAssocID="{68FA5FAF-8D2E-400C-87CB-CD55A565B9F0}" presName="rootText" presStyleLbl="node3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9A2728-7F05-489B-9129-ED6C1D957DA1}" type="pres">
      <dgm:prSet presAssocID="{68FA5FAF-8D2E-400C-87CB-CD55A565B9F0}" presName="rootConnector" presStyleLbl="node3" presStyleIdx="10" presStyleCnt="16"/>
      <dgm:spPr/>
      <dgm:t>
        <a:bodyPr/>
        <a:lstStyle/>
        <a:p>
          <a:endParaRPr lang="en-US"/>
        </a:p>
      </dgm:t>
    </dgm:pt>
    <dgm:pt modelId="{626C9101-3307-472D-95A0-51651FFF8A7B}" type="pres">
      <dgm:prSet presAssocID="{68FA5FAF-8D2E-400C-87CB-CD55A565B9F0}" presName="hierChild4" presStyleCnt="0"/>
      <dgm:spPr/>
      <dgm:t>
        <a:bodyPr/>
        <a:lstStyle/>
        <a:p>
          <a:endParaRPr lang="en-US"/>
        </a:p>
      </dgm:t>
    </dgm:pt>
    <dgm:pt modelId="{B556074C-6AA4-4C33-8F15-4092E69D6092}" type="pres">
      <dgm:prSet presAssocID="{68FA5FAF-8D2E-400C-87CB-CD55A565B9F0}" presName="hierChild5" presStyleCnt="0"/>
      <dgm:spPr/>
      <dgm:t>
        <a:bodyPr/>
        <a:lstStyle/>
        <a:p>
          <a:endParaRPr lang="en-US"/>
        </a:p>
      </dgm:t>
    </dgm:pt>
    <dgm:pt modelId="{0ED7E853-32A7-4A6A-BAE7-59BC3E5F3426}" type="pres">
      <dgm:prSet presAssocID="{EA6563E7-9025-4191-803C-20ED63AAA2FD}" presName="Name48" presStyleLbl="parChTrans1D3" presStyleIdx="11" presStyleCnt="16"/>
      <dgm:spPr/>
      <dgm:t>
        <a:bodyPr/>
        <a:lstStyle/>
        <a:p>
          <a:endParaRPr lang="en-US"/>
        </a:p>
      </dgm:t>
    </dgm:pt>
    <dgm:pt modelId="{BCEB00A1-687E-47B1-AC16-25F452DA0E64}" type="pres">
      <dgm:prSet presAssocID="{91CC5545-5A2D-47A2-9FFD-680115A7F8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E2593B-3E88-4F49-8553-D9AE33398821}" type="pres">
      <dgm:prSet presAssocID="{91CC5545-5A2D-47A2-9FFD-680115A7F898}" presName="rootComposite" presStyleCnt="0"/>
      <dgm:spPr/>
      <dgm:t>
        <a:bodyPr/>
        <a:lstStyle/>
        <a:p>
          <a:endParaRPr lang="en-US"/>
        </a:p>
      </dgm:t>
    </dgm:pt>
    <dgm:pt modelId="{EF54C167-5FE7-4696-A529-DBEB6664CABF}" type="pres">
      <dgm:prSet presAssocID="{91CC5545-5A2D-47A2-9FFD-680115A7F898}" presName="rootText" presStyleLbl="node3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7FA9B3-688D-40E8-8635-E188A255DB17}" type="pres">
      <dgm:prSet presAssocID="{91CC5545-5A2D-47A2-9FFD-680115A7F898}" presName="rootConnector" presStyleLbl="node3" presStyleIdx="11" presStyleCnt="16"/>
      <dgm:spPr/>
      <dgm:t>
        <a:bodyPr/>
        <a:lstStyle/>
        <a:p>
          <a:endParaRPr lang="en-US"/>
        </a:p>
      </dgm:t>
    </dgm:pt>
    <dgm:pt modelId="{85484345-2378-4026-8660-7EDEB33E5FEC}" type="pres">
      <dgm:prSet presAssocID="{91CC5545-5A2D-47A2-9FFD-680115A7F898}" presName="hierChild4" presStyleCnt="0"/>
      <dgm:spPr/>
      <dgm:t>
        <a:bodyPr/>
        <a:lstStyle/>
        <a:p>
          <a:endParaRPr lang="en-US"/>
        </a:p>
      </dgm:t>
    </dgm:pt>
    <dgm:pt modelId="{41E554D4-7D52-465C-9D1E-6293EEFC03DF}" type="pres">
      <dgm:prSet presAssocID="{91CC5545-5A2D-47A2-9FFD-680115A7F898}" presName="hierChild5" presStyleCnt="0"/>
      <dgm:spPr/>
      <dgm:t>
        <a:bodyPr/>
        <a:lstStyle/>
        <a:p>
          <a:endParaRPr lang="en-US"/>
        </a:p>
      </dgm:t>
    </dgm:pt>
    <dgm:pt modelId="{CE98C403-AB40-4E43-8689-ECD825DF6DAF}" type="pres">
      <dgm:prSet presAssocID="{A0971F74-9DB6-4377-B444-63040AAB1A88}" presName="Name48" presStyleLbl="parChTrans1D3" presStyleIdx="12" presStyleCnt="16"/>
      <dgm:spPr/>
      <dgm:t>
        <a:bodyPr/>
        <a:lstStyle/>
        <a:p>
          <a:endParaRPr lang="en-US"/>
        </a:p>
      </dgm:t>
    </dgm:pt>
    <dgm:pt modelId="{4443E5EB-A2B6-43EF-B84F-8377246BA535}" type="pres">
      <dgm:prSet presAssocID="{0288BCE8-0B7F-4CD0-8671-AC78399463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B853EC-270C-4BD6-83E5-C9D66E3E3D5F}" type="pres">
      <dgm:prSet presAssocID="{0288BCE8-0B7F-4CD0-8671-AC783994631A}" presName="rootComposite" presStyleCnt="0"/>
      <dgm:spPr/>
      <dgm:t>
        <a:bodyPr/>
        <a:lstStyle/>
        <a:p>
          <a:endParaRPr lang="en-US"/>
        </a:p>
      </dgm:t>
    </dgm:pt>
    <dgm:pt modelId="{9241BFFE-22F8-42A7-B568-C5A7ABCF8D10}" type="pres">
      <dgm:prSet presAssocID="{0288BCE8-0B7F-4CD0-8671-AC783994631A}" presName="rootText" presStyleLbl="node3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62133B-6D7A-4C26-9F3B-5A3CE7121506}" type="pres">
      <dgm:prSet presAssocID="{0288BCE8-0B7F-4CD0-8671-AC783994631A}" presName="rootConnector" presStyleLbl="node3" presStyleIdx="12" presStyleCnt="16"/>
      <dgm:spPr/>
      <dgm:t>
        <a:bodyPr/>
        <a:lstStyle/>
        <a:p>
          <a:endParaRPr lang="en-US"/>
        </a:p>
      </dgm:t>
    </dgm:pt>
    <dgm:pt modelId="{F0D6FE13-5C69-40F8-BB88-F32E2253CF96}" type="pres">
      <dgm:prSet presAssocID="{0288BCE8-0B7F-4CD0-8671-AC783994631A}" presName="hierChild4" presStyleCnt="0"/>
      <dgm:spPr/>
      <dgm:t>
        <a:bodyPr/>
        <a:lstStyle/>
        <a:p>
          <a:endParaRPr lang="en-US"/>
        </a:p>
      </dgm:t>
    </dgm:pt>
    <dgm:pt modelId="{BC50E28B-76F7-4AC3-A7F7-4947883854EB}" type="pres">
      <dgm:prSet presAssocID="{0288BCE8-0B7F-4CD0-8671-AC783994631A}" presName="hierChild5" presStyleCnt="0"/>
      <dgm:spPr/>
      <dgm:t>
        <a:bodyPr/>
        <a:lstStyle/>
        <a:p>
          <a:endParaRPr lang="en-US"/>
        </a:p>
      </dgm:t>
    </dgm:pt>
    <dgm:pt modelId="{EBADAE91-C174-4AE4-87D3-2DD20923BFBC}" type="pres">
      <dgm:prSet presAssocID="{C01E7715-E0D7-4EAF-9AF5-71EE2228EBD6}" presName="hierChild5" presStyleCnt="0"/>
      <dgm:spPr/>
      <dgm:t>
        <a:bodyPr/>
        <a:lstStyle/>
        <a:p>
          <a:endParaRPr lang="en-US"/>
        </a:p>
      </dgm:t>
    </dgm:pt>
    <dgm:pt modelId="{8F102FB8-F988-4BDE-B938-6D5EDF3D01ED}" type="pres">
      <dgm:prSet presAssocID="{3B9FBE19-76F3-49CC-A5E2-AA1025CAED0F}" presName="Name35" presStyleLbl="parChTrans1D2" presStyleIdx="3" presStyleCnt="5"/>
      <dgm:spPr/>
      <dgm:t>
        <a:bodyPr/>
        <a:lstStyle/>
        <a:p>
          <a:endParaRPr lang="en-US"/>
        </a:p>
      </dgm:t>
    </dgm:pt>
    <dgm:pt modelId="{F9860F05-5302-4F08-BBEF-58A134F52868}" type="pres">
      <dgm:prSet presAssocID="{636FAFCF-F76F-4E62-B6A1-282DF9CF4D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1D7646-6636-44A6-8D24-8C5E8D8DA99E}" type="pres">
      <dgm:prSet presAssocID="{636FAFCF-F76F-4E62-B6A1-282DF9CF4D1A}" presName="rootComposite" presStyleCnt="0"/>
      <dgm:spPr/>
      <dgm:t>
        <a:bodyPr/>
        <a:lstStyle/>
        <a:p>
          <a:endParaRPr lang="en-US"/>
        </a:p>
      </dgm:t>
    </dgm:pt>
    <dgm:pt modelId="{8F20C87C-C37F-44B5-8B85-F3377C31E3B7}" type="pres">
      <dgm:prSet presAssocID="{636FAFCF-F76F-4E62-B6A1-282DF9CF4D1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9B3FF-FDA5-4953-A604-52DE41BF8888}" type="pres">
      <dgm:prSet presAssocID="{636FAFCF-F76F-4E62-B6A1-282DF9CF4D1A}" presName="rootConnector" presStyleLbl="node2" presStyleIdx="3" presStyleCnt="4"/>
      <dgm:spPr/>
      <dgm:t>
        <a:bodyPr/>
        <a:lstStyle/>
        <a:p>
          <a:endParaRPr lang="en-US"/>
        </a:p>
      </dgm:t>
    </dgm:pt>
    <dgm:pt modelId="{60CE80D7-E2C7-401F-B3A0-4B3D3B542EEB}" type="pres">
      <dgm:prSet presAssocID="{636FAFCF-F76F-4E62-B6A1-282DF9CF4D1A}" presName="hierChild4" presStyleCnt="0"/>
      <dgm:spPr/>
      <dgm:t>
        <a:bodyPr/>
        <a:lstStyle/>
        <a:p>
          <a:endParaRPr lang="en-US"/>
        </a:p>
      </dgm:t>
    </dgm:pt>
    <dgm:pt modelId="{C2047AD6-32FE-40D5-A24E-8704D11D38D1}" type="pres">
      <dgm:prSet presAssocID="{4D48D5D3-6116-4FB2-A31C-18804EE2FB45}" presName="Name37" presStyleLbl="parChTrans1D3" presStyleIdx="13" presStyleCnt="16"/>
      <dgm:spPr/>
      <dgm:t>
        <a:bodyPr/>
        <a:lstStyle/>
        <a:p>
          <a:endParaRPr lang="en-US"/>
        </a:p>
      </dgm:t>
    </dgm:pt>
    <dgm:pt modelId="{9FDBAA4C-E505-4E47-94C2-0B257B979E3E}" type="pres">
      <dgm:prSet presAssocID="{770EADF7-0439-4E7F-B73B-DDD10C05D12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4F03-5D57-4127-B5B4-1EF2ED6C68B0}" type="pres">
      <dgm:prSet presAssocID="{770EADF7-0439-4E7F-B73B-DDD10C05D12F}" presName="rootComposite" presStyleCnt="0"/>
      <dgm:spPr/>
      <dgm:t>
        <a:bodyPr/>
        <a:lstStyle/>
        <a:p>
          <a:endParaRPr lang="en-US"/>
        </a:p>
      </dgm:t>
    </dgm:pt>
    <dgm:pt modelId="{35184BB0-83B2-4064-936A-CFBEAD43A47B}" type="pres">
      <dgm:prSet presAssocID="{770EADF7-0439-4E7F-B73B-DDD10C05D12F}" presName="rootText" presStyleLbl="node3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01954-65D8-4163-8F91-5118CCA6B19F}" type="pres">
      <dgm:prSet presAssocID="{770EADF7-0439-4E7F-B73B-DDD10C05D12F}" presName="rootConnector" presStyleLbl="node3" presStyleIdx="13" presStyleCnt="16"/>
      <dgm:spPr/>
      <dgm:t>
        <a:bodyPr/>
        <a:lstStyle/>
        <a:p>
          <a:endParaRPr lang="en-US"/>
        </a:p>
      </dgm:t>
    </dgm:pt>
    <dgm:pt modelId="{95A44FE9-50C4-4DB8-81E7-276311FFB83D}" type="pres">
      <dgm:prSet presAssocID="{770EADF7-0439-4E7F-B73B-DDD10C05D12F}" presName="hierChild4" presStyleCnt="0"/>
      <dgm:spPr/>
      <dgm:t>
        <a:bodyPr/>
        <a:lstStyle/>
        <a:p>
          <a:endParaRPr lang="en-US"/>
        </a:p>
      </dgm:t>
    </dgm:pt>
    <dgm:pt modelId="{E1CA87AB-672C-47B1-B925-A9A29E922F0A}" type="pres">
      <dgm:prSet presAssocID="{770EADF7-0439-4E7F-B73B-DDD10C05D12F}" presName="hierChild5" presStyleCnt="0"/>
      <dgm:spPr/>
      <dgm:t>
        <a:bodyPr/>
        <a:lstStyle/>
        <a:p>
          <a:endParaRPr lang="en-US"/>
        </a:p>
      </dgm:t>
    </dgm:pt>
    <dgm:pt modelId="{90A5D7A0-2B49-4E6B-B0E1-B727F4FEA4A4}" type="pres">
      <dgm:prSet presAssocID="{6F71952A-577D-4B28-9F0B-35C821DCA2DB}" presName="Name37" presStyleLbl="parChTrans1D3" presStyleIdx="14" presStyleCnt="16"/>
      <dgm:spPr/>
      <dgm:t>
        <a:bodyPr/>
        <a:lstStyle/>
        <a:p>
          <a:endParaRPr lang="en-US"/>
        </a:p>
      </dgm:t>
    </dgm:pt>
    <dgm:pt modelId="{25E0DE28-EF3A-4EC8-8FEE-853A6434956A}" type="pres">
      <dgm:prSet presAssocID="{10EB0BC8-1498-4FAF-A53E-1058BCEBE7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C50981-1B3B-491C-9E1F-D72172988B87}" type="pres">
      <dgm:prSet presAssocID="{10EB0BC8-1498-4FAF-A53E-1058BCEBE759}" presName="rootComposite" presStyleCnt="0"/>
      <dgm:spPr/>
      <dgm:t>
        <a:bodyPr/>
        <a:lstStyle/>
        <a:p>
          <a:endParaRPr lang="en-US"/>
        </a:p>
      </dgm:t>
    </dgm:pt>
    <dgm:pt modelId="{13C147EF-B646-4A22-A37F-E5DF05F53F5B}" type="pres">
      <dgm:prSet presAssocID="{10EB0BC8-1498-4FAF-A53E-1058BCEBE759}" presName="rootText" presStyleLbl="node3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B48C7F-1E02-4A4E-978E-93DB45B0551D}" type="pres">
      <dgm:prSet presAssocID="{10EB0BC8-1498-4FAF-A53E-1058BCEBE759}" presName="rootConnector" presStyleLbl="node3" presStyleIdx="14" presStyleCnt="16"/>
      <dgm:spPr/>
      <dgm:t>
        <a:bodyPr/>
        <a:lstStyle/>
        <a:p>
          <a:endParaRPr lang="en-US"/>
        </a:p>
      </dgm:t>
    </dgm:pt>
    <dgm:pt modelId="{79ACEDBE-713A-4292-9450-A87A1CD73E21}" type="pres">
      <dgm:prSet presAssocID="{10EB0BC8-1498-4FAF-A53E-1058BCEBE759}" presName="hierChild4" presStyleCnt="0"/>
      <dgm:spPr/>
      <dgm:t>
        <a:bodyPr/>
        <a:lstStyle/>
        <a:p>
          <a:endParaRPr lang="en-US"/>
        </a:p>
      </dgm:t>
    </dgm:pt>
    <dgm:pt modelId="{CE32EB92-8A4B-44C5-845C-EFA6392F3CDA}" type="pres">
      <dgm:prSet presAssocID="{10EB0BC8-1498-4FAF-A53E-1058BCEBE759}" presName="hierChild5" presStyleCnt="0"/>
      <dgm:spPr/>
      <dgm:t>
        <a:bodyPr/>
        <a:lstStyle/>
        <a:p>
          <a:endParaRPr lang="en-US"/>
        </a:p>
      </dgm:t>
    </dgm:pt>
    <dgm:pt modelId="{D243FFD0-F707-4ECC-A740-2E412BFA66CE}" type="pres">
      <dgm:prSet presAssocID="{9DD308C7-2353-4826-B691-3A1321648553}" presName="Name37" presStyleLbl="parChTrans1D3" presStyleIdx="15" presStyleCnt="16"/>
      <dgm:spPr/>
      <dgm:t>
        <a:bodyPr/>
        <a:lstStyle/>
        <a:p>
          <a:endParaRPr lang="en-US"/>
        </a:p>
      </dgm:t>
    </dgm:pt>
    <dgm:pt modelId="{49286303-1F86-4434-B49E-8351E8D3335B}" type="pres">
      <dgm:prSet presAssocID="{56274A7D-E0C1-479F-A4D8-E37CB5695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6DDEFA-63A3-4C79-996F-C350C1E67D4D}" type="pres">
      <dgm:prSet presAssocID="{56274A7D-E0C1-479F-A4D8-E37CB5695D90}" presName="rootComposite" presStyleCnt="0"/>
      <dgm:spPr/>
      <dgm:t>
        <a:bodyPr/>
        <a:lstStyle/>
        <a:p>
          <a:endParaRPr lang="en-US"/>
        </a:p>
      </dgm:t>
    </dgm:pt>
    <dgm:pt modelId="{0AC9D9B7-8B90-48E1-85AA-AD5C6B9BC2A4}" type="pres">
      <dgm:prSet presAssocID="{56274A7D-E0C1-479F-A4D8-E37CB5695D90}" presName="rootText" presStyleLbl="node3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46C159-9816-4D94-BAFA-7C3831F88E98}" type="pres">
      <dgm:prSet presAssocID="{56274A7D-E0C1-479F-A4D8-E37CB5695D90}" presName="rootConnector" presStyleLbl="node3" presStyleIdx="15" presStyleCnt="16"/>
      <dgm:spPr/>
      <dgm:t>
        <a:bodyPr/>
        <a:lstStyle/>
        <a:p>
          <a:endParaRPr lang="en-US"/>
        </a:p>
      </dgm:t>
    </dgm:pt>
    <dgm:pt modelId="{2C57B14E-7FC7-4034-9F10-665907CB5BC5}" type="pres">
      <dgm:prSet presAssocID="{56274A7D-E0C1-479F-A4D8-E37CB5695D90}" presName="hierChild4" presStyleCnt="0"/>
      <dgm:spPr/>
      <dgm:t>
        <a:bodyPr/>
        <a:lstStyle/>
        <a:p>
          <a:endParaRPr lang="en-US"/>
        </a:p>
      </dgm:t>
    </dgm:pt>
    <dgm:pt modelId="{9AFDE8C2-E4A2-42BC-851F-38B0ABCF4544}" type="pres">
      <dgm:prSet presAssocID="{56274A7D-E0C1-479F-A4D8-E37CB5695D90}" presName="hierChild5" presStyleCnt="0"/>
      <dgm:spPr/>
      <dgm:t>
        <a:bodyPr/>
        <a:lstStyle/>
        <a:p>
          <a:endParaRPr lang="en-US"/>
        </a:p>
      </dgm:t>
    </dgm:pt>
    <dgm:pt modelId="{2FFABB3C-FD11-4DCD-98BA-B867299FDCC1}" type="pres">
      <dgm:prSet presAssocID="{636FAFCF-F76F-4E62-B6A1-282DF9CF4D1A}" presName="hierChild5" presStyleCnt="0"/>
      <dgm:spPr/>
      <dgm:t>
        <a:bodyPr/>
        <a:lstStyle/>
        <a:p>
          <a:endParaRPr lang="en-US"/>
        </a:p>
      </dgm:t>
    </dgm:pt>
    <dgm:pt modelId="{99640CD7-34BB-4B6E-A31B-268F0E4A3C09}" type="pres">
      <dgm:prSet presAssocID="{492E2E02-084D-488A-AC33-20E820ED34B8}" presName="hierChild3" presStyleCnt="0"/>
      <dgm:spPr/>
      <dgm:t>
        <a:bodyPr/>
        <a:lstStyle/>
        <a:p>
          <a:endParaRPr lang="en-US"/>
        </a:p>
      </dgm:t>
    </dgm:pt>
    <dgm:pt modelId="{8E83B5C1-9600-4847-8DCB-B46DC17BFAC8}" type="pres">
      <dgm:prSet presAssocID="{7C6B1D84-A54C-44E9-9DAE-CB7FA0D3CCCA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04CC7162-E4D6-4B55-B761-C77626E4B7A9}" type="pres">
      <dgm:prSet presAssocID="{3F44D4C8-8DB5-4224-B622-6D8F16F2BF56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9053F2-37F6-4A30-A06B-51144FD93ED6}" type="pres">
      <dgm:prSet presAssocID="{3F44D4C8-8DB5-4224-B622-6D8F16F2BF56}" presName="rootComposite3" presStyleCnt="0"/>
      <dgm:spPr/>
      <dgm:t>
        <a:bodyPr/>
        <a:lstStyle/>
        <a:p>
          <a:endParaRPr lang="en-US"/>
        </a:p>
      </dgm:t>
    </dgm:pt>
    <dgm:pt modelId="{B78D3287-7632-4D8D-A35F-9A150B030B60}" type="pres">
      <dgm:prSet presAssocID="{3F44D4C8-8DB5-4224-B622-6D8F16F2BF5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BB0DA-9178-4969-B313-EDED64317FDC}" type="pres">
      <dgm:prSet presAssocID="{3F44D4C8-8DB5-4224-B622-6D8F16F2BF5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6DE6BFF-B32E-4963-831C-B1F1BCD0648F}" type="pres">
      <dgm:prSet presAssocID="{3F44D4C8-8DB5-4224-B622-6D8F16F2BF56}" presName="hierChild6" presStyleCnt="0"/>
      <dgm:spPr/>
      <dgm:t>
        <a:bodyPr/>
        <a:lstStyle/>
        <a:p>
          <a:endParaRPr lang="en-US"/>
        </a:p>
      </dgm:t>
    </dgm:pt>
    <dgm:pt modelId="{2BDF7BA6-A962-4EE6-84B4-B0C51CF2B3AD}" type="pres">
      <dgm:prSet presAssocID="{3F44D4C8-8DB5-4224-B622-6D8F16F2BF56}" presName="hierChild7" presStyleCnt="0"/>
      <dgm:spPr/>
      <dgm:t>
        <a:bodyPr/>
        <a:lstStyle/>
        <a:p>
          <a:endParaRPr lang="en-US"/>
        </a:p>
      </dgm:t>
    </dgm:pt>
  </dgm:ptLst>
  <dgm:cxnLst>
    <dgm:cxn modelId="{BAAC98B5-AEB6-4453-9298-F006B5A704ED}" srcId="{C01E7715-E0D7-4EAF-9AF5-71EE2228EBD6}" destId="{137D89A2-9D46-499F-940B-85AE75D8E7DD}" srcOrd="0" destOrd="0" parTransId="{5B43D341-30B9-42B3-84C8-6E9C266539CD}" sibTransId="{C35022EB-68F3-4612-82D6-9A0C807F62E7}"/>
    <dgm:cxn modelId="{6A5717EB-0450-4C41-B262-35A03416ACA9}" srcId="{049BE58B-C3B9-4508-9FF6-46FB49E4B1EC}" destId="{16DEB9CB-2A33-45C7-A109-E3513DA3E547}" srcOrd="0" destOrd="0" parTransId="{4D38F888-A851-4517-B70B-9B2A74F9E315}" sibTransId="{4F996817-EAEF-4FB0-882B-8A03B461BA33}"/>
    <dgm:cxn modelId="{657C8C82-3DB2-4D5F-A4AC-75F0A84A139B}" type="presOf" srcId="{10EB0BC8-1498-4FAF-A53E-1058BCEBE759}" destId="{A6B48C7F-1E02-4A4E-978E-93DB45B0551D}" srcOrd="1" destOrd="0" presId="urn:microsoft.com/office/officeart/2005/8/layout/orgChart1"/>
    <dgm:cxn modelId="{F09DECAE-4760-4CF1-9D4D-C19B9E17C969}" srcId="{049BE58B-C3B9-4508-9FF6-46FB49E4B1EC}" destId="{9D52AB92-A646-415E-B1DF-6036B1F9E2D6}" srcOrd="1" destOrd="0" parTransId="{09B6F52C-85B9-4232-A10F-C87B20F3EF4E}" sibTransId="{7A6B6AA8-EC02-40D7-8F0C-17B31DC56993}"/>
    <dgm:cxn modelId="{E25E7EA9-3A98-40BD-81D9-FF4A50FC98A4}" srcId="{492E2E02-084D-488A-AC33-20E820ED34B8}" destId="{3F44D4C8-8DB5-4224-B622-6D8F16F2BF56}" srcOrd="4" destOrd="0" parTransId="{7C6B1D84-A54C-44E9-9DAE-CB7FA0D3CCCA}" sibTransId="{424A33AB-F8EB-4058-8EF7-1E7353A860D0}"/>
    <dgm:cxn modelId="{CA21BC58-DFCB-4392-99AF-4E6024E10247}" type="presOf" srcId="{E57026FE-3D61-4085-85BD-49A672A38B97}" destId="{B38632AA-31C6-4D9E-A758-0BE682A0A1D3}" srcOrd="1" destOrd="0" presId="urn:microsoft.com/office/officeart/2005/8/layout/orgChart1"/>
    <dgm:cxn modelId="{8C137039-B50C-41EB-B3C0-B895BA7A4600}" type="presOf" srcId="{9344412E-CC9E-4391-A7F3-7460BD8F2E1C}" destId="{553C7290-3384-4BAA-8F3F-D78F036DF82A}" srcOrd="0" destOrd="0" presId="urn:microsoft.com/office/officeart/2005/8/layout/orgChart1"/>
    <dgm:cxn modelId="{E9FE1E6B-A7B8-4AD4-80F7-105BBA1FF727}" type="presOf" srcId="{89120218-3036-4D6C-8442-CA119742CCCE}" destId="{B053B76B-9490-4E5C-AB86-16AAA1688240}" srcOrd="1" destOrd="0" presId="urn:microsoft.com/office/officeart/2005/8/layout/orgChart1"/>
    <dgm:cxn modelId="{AD8AEAC9-9C5E-4BD4-B67F-7E3B6F1945C7}" type="presOf" srcId="{0C769A93-4EF6-400B-9CF2-91EA8B089CD3}" destId="{46D8CAE4-60BA-4B53-B524-96EDBF957890}" srcOrd="1" destOrd="0" presId="urn:microsoft.com/office/officeart/2005/8/layout/orgChart1"/>
    <dgm:cxn modelId="{F808C9CA-BCC2-41AE-BD9C-C6F24430BC9F}" type="presOf" srcId="{137D89A2-9D46-499F-940B-85AE75D8E7DD}" destId="{83F95917-AC7D-415D-82FB-D7C8DC9D4F35}" srcOrd="0" destOrd="0" presId="urn:microsoft.com/office/officeart/2005/8/layout/orgChart1"/>
    <dgm:cxn modelId="{9A0D8FBE-88D2-48F6-994E-197248D6157F}" type="presOf" srcId="{56274A7D-E0C1-479F-A4D8-E37CB5695D90}" destId="{0AC9D9B7-8B90-48E1-85AA-AD5C6B9BC2A4}" srcOrd="0" destOrd="0" presId="urn:microsoft.com/office/officeart/2005/8/layout/orgChart1"/>
    <dgm:cxn modelId="{5EF48F74-D435-4560-A339-C94ECA823471}" type="presOf" srcId="{0CD687F8-A8A2-48F6-BCC7-2428F5285ACB}" destId="{A4E38347-A50C-4AD3-B1C7-D48E4A083048}" srcOrd="0" destOrd="0" presId="urn:microsoft.com/office/officeart/2005/8/layout/orgChart1"/>
    <dgm:cxn modelId="{96ED5EE6-7765-4BA4-BAF4-F033C69BE9A1}" type="presOf" srcId="{14864218-8591-4872-8ADE-E7892F517821}" destId="{A681F17D-CCB3-4BFD-A452-313FF7347B66}" srcOrd="0" destOrd="0" presId="urn:microsoft.com/office/officeart/2005/8/layout/orgChart1"/>
    <dgm:cxn modelId="{E6BD0C82-69B8-41A9-A279-74B658BB3E59}" type="presOf" srcId="{770EADF7-0439-4E7F-B73B-DDD10C05D12F}" destId="{35184BB0-83B2-4064-936A-CFBEAD43A47B}" srcOrd="0" destOrd="0" presId="urn:microsoft.com/office/officeart/2005/8/layout/orgChart1"/>
    <dgm:cxn modelId="{30F07453-7A8C-489C-9778-6CBB2D66927F}" type="presOf" srcId="{74C1A540-1DE6-4337-8FC0-76C07EF96B48}" destId="{D43BE004-CC5A-4533-B59E-09F7F9017BB6}" srcOrd="1" destOrd="0" presId="urn:microsoft.com/office/officeart/2005/8/layout/orgChart1"/>
    <dgm:cxn modelId="{34BAF1AF-8E6A-4616-B74A-F3265F257B31}" type="presOf" srcId="{636FAFCF-F76F-4E62-B6A1-282DF9CF4D1A}" destId="{8F20C87C-C37F-44B5-8B85-F3377C31E3B7}" srcOrd="0" destOrd="0" presId="urn:microsoft.com/office/officeart/2005/8/layout/orgChart1"/>
    <dgm:cxn modelId="{6AE67D73-467B-4BE3-9197-4EBE4E97459E}" type="presOf" srcId="{0C769A93-4EF6-400B-9CF2-91EA8B089CD3}" destId="{4A2BCFD5-F3CF-4478-BA19-BE336F211715}" srcOrd="0" destOrd="0" presId="urn:microsoft.com/office/officeart/2005/8/layout/orgChart1"/>
    <dgm:cxn modelId="{A48477D2-5669-450D-98D8-822BA74FEEF6}" type="presOf" srcId="{5D95EBC5-8830-4A28-B70E-3C2F9B67998E}" destId="{2FC1374B-21EE-4DFA-9C4E-58FBA2ACA225}" srcOrd="0" destOrd="0" presId="urn:microsoft.com/office/officeart/2005/8/layout/orgChart1"/>
    <dgm:cxn modelId="{3D170186-7643-46BE-964B-77E0AC5746ED}" srcId="{636FAFCF-F76F-4E62-B6A1-282DF9CF4D1A}" destId="{56274A7D-E0C1-479F-A4D8-E37CB5695D90}" srcOrd="2" destOrd="0" parTransId="{9DD308C7-2353-4826-B691-3A1321648553}" sibTransId="{F2F0BE34-C09D-4723-9E6E-CB7F11910BD7}"/>
    <dgm:cxn modelId="{0BB467EA-BD66-431B-98EA-D057E669D4F4}" type="presOf" srcId="{5ABF56C7-DA78-4178-9E55-5C35D4034CA3}" destId="{05D76A07-A82C-40A4-8895-8F18BA5EBC34}" srcOrd="0" destOrd="0" presId="urn:microsoft.com/office/officeart/2005/8/layout/orgChart1"/>
    <dgm:cxn modelId="{F4D03384-12AE-4420-B88B-39C1D7DFD98B}" type="presOf" srcId="{68FA5FAF-8D2E-400C-87CB-CD55A565B9F0}" destId="{EA9A2728-7F05-489B-9129-ED6C1D957DA1}" srcOrd="1" destOrd="0" presId="urn:microsoft.com/office/officeart/2005/8/layout/orgChart1"/>
    <dgm:cxn modelId="{D22229F5-7BFC-486C-8163-FEBC388B58B5}" srcId="{C01E7715-E0D7-4EAF-9AF5-71EE2228EBD6}" destId="{35E068BB-48CB-43A7-B0A1-EA0CB1E46541}" srcOrd="2" destOrd="0" parTransId="{9344412E-CC9E-4391-A7F3-7460BD8F2E1C}" sibTransId="{DDAF89CD-D5FE-4D98-BF8E-C48E2839A617}"/>
    <dgm:cxn modelId="{C12F7C13-3A9B-4D07-A54B-2659DAF76605}" type="presOf" srcId="{35E068BB-48CB-43A7-B0A1-EA0CB1E46541}" destId="{35127C7E-028B-41E1-93AE-99E4FE1E657D}" srcOrd="1" destOrd="0" presId="urn:microsoft.com/office/officeart/2005/8/layout/orgChart1"/>
    <dgm:cxn modelId="{4D4D8658-78DF-48A2-84E5-FEC0D409CFB4}" type="presOf" srcId="{4D38F888-A851-4517-B70B-9B2A74F9E315}" destId="{47C7A2FD-6B48-4E0D-8797-165D9029DB2C}" srcOrd="0" destOrd="0" presId="urn:microsoft.com/office/officeart/2005/8/layout/orgChart1"/>
    <dgm:cxn modelId="{C6EF72F9-E8E2-4DEE-A693-86B72990E006}" type="presOf" srcId="{2DBC700A-5170-48B5-B3E0-8023CAD9607B}" destId="{49D11A2E-BE98-42CA-876E-39E96A5CDD7D}" srcOrd="0" destOrd="0" presId="urn:microsoft.com/office/officeart/2005/8/layout/orgChart1"/>
    <dgm:cxn modelId="{3ED48F45-6C35-4B21-BE99-DAC2A91F3351}" type="presOf" srcId="{4A078873-74F7-46F8-BE2F-F583C8183B37}" destId="{5B58B016-2189-46B5-92D8-AF8B043BC1E4}" srcOrd="0" destOrd="0" presId="urn:microsoft.com/office/officeart/2005/8/layout/orgChart1"/>
    <dgm:cxn modelId="{B9D49B2C-F54B-4B2F-B799-D5268DB6263A}" srcId="{492E2E02-084D-488A-AC33-20E820ED34B8}" destId="{636FAFCF-F76F-4E62-B6A1-282DF9CF4D1A}" srcOrd="3" destOrd="0" parTransId="{3B9FBE19-76F3-49CC-A5E2-AA1025CAED0F}" sibTransId="{62B7878A-AD07-41E7-8C12-16387867A51C}"/>
    <dgm:cxn modelId="{CD31C11F-74C8-4CB0-B91F-CCDAB6CD0508}" type="presOf" srcId="{09B6F52C-85B9-4232-A10F-C87B20F3EF4E}" destId="{C38937C4-05F9-49CA-ABF2-589B410BA885}" srcOrd="0" destOrd="0" presId="urn:microsoft.com/office/officeart/2005/8/layout/orgChart1"/>
    <dgm:cxn modelId="{34AA16B9-C3A5-4B5B-98A6-179B2A0A67D1}" type="presOf" srcId="{89120218-3036-4D6C-8442-CA119742CCCE}" destId="{3D45C3D9-62FE-4417-BB18-1DEC4D268CD9}" srcOrd="0" destOrd="0" presId="urn:microsoft.com/office/officeart/2005/8/layout/orgChart1"/>
    <dgm:cxn modelId="{5EDC5DFC-07D6-485C-B451-4CC1E6082F27}" type="presOf" srcId="{A0971F74-9DB6-4377-B444-63040AAB1A88}" destId="{CE98C403-AB40-4E43-8689-ECD825DF6DAF}" srcOrd="0" destOrd="0" presId="urn:microsoft.com/office/officeart/2005/8/layout/orgChart1"/>
    <dgm:cxn modelId="{456930FF-F4AC-4D93-8FFF-9665C4E5209C}" type="presOf" srcId="{2DBC700A-5170-48B5-B3E0-8023CAD9607B}" destId="{541B1BE2-F97F-426C-96E3-6248D68ECEA7}" srcOrd="1" destOrd="0" presId="urn:microsoft.com/office/officeart/2005/8/layout/orgChart1"/>
    <dgm:cxn modelId="{31B25513-3E42-4A60-B325-A59F2FFD5451}" type="presOf" srcId="{56274A7D-E0C1-479F-A4D8-E37CB5695D90}" destId="{8E46C159-9816-4D94-BAFA-7C3831F88E98}" srcOrd="1" destOrd="0" presId="urn:microsoft.com/office/officeart/2005/8/layout/orgChart1"/>
    <dgm:cxn modelId="{A258DA84-E784-49F0-A40A-9E107F56595D}" srcId="{492E2E02-084D-488A-AC33-20E820ED34B8}" destId="{C01E7715-E0D7-4EAF-9AF5-71EE2228EBD6}" srcOrd="2" destOrd="0" parTransId="{262A92D1-A93E-49F5-BD0B-6217BA6951E1}" sibTransId="{A8D200F5-4D7F-4281-AE5D-AF4C5C8B268A}"/>
    <dgm:cxn modelId="{E4BDC5CF-7F8B-43DC-B24C-09911D48F9C1}" type="presOf" srcId="{492E2E02-084D-488A-AC33-20E820ED34B8}" destId="{C5D4E0AC-5704-4490-96D2-9756D02BD227}" srcOrd="0" destOrd="0" presId="urn:microsoft.com/office/officeart/2005/8/layout/orgChart1"/>
    <dgm:cxn modelId="{18345EB3-FF0E-4DC9-8C43-47854C2B70A9}" type="presOf" srcId="{492E2E02-084D-488A-AC33-20E820ED34B8}" destId="{37CED083-CD4E-43E6-9CBF-659077574C17}" srcOrd="1" destOrd="0" presId="urn:microsoft.com/office/officeart/2005/8/layout/orgChart1"/>
    <dgm:cxn modelId="{6A0D2E19-FBB1-4DA4-942C-F1774EA09DFD}" type="presOf" srcId="{262A92D1-A93E-49F5-BD0B-6217BA6951E1}" destId="{422305E6-2B0B-48A2-87CB-A9DF8A664099}" srcOrd="0" destOrd="0" presId="urn:microsoft.com/office/officeart/2005/8/layout/orgChart1"/>
    <dgm:cxn modelId="{ABF5D028-33E6-4936-9ED3-1FA4620C2981}" type="presOf" srcId="{16DEB9CB-2A33-45C7-A109-E3513DA3E547}" destId="{18E14141-18B6-41DC-9DF6-57D8CE94A1D3}" srcOrd="0" destOrd="0" presId="urn:microsoft.com/office/officeart/2005/8/layout/orgChart1"/>
    <dgm:cxn modelId="{952A4EAC-FA8E-410A-9587-060F99D99F50}" srcId="{636FAFCF-F76F-4E62-B6A1-282DF9CF4D1A}" destId="{770EADF7-0439-4E7F-B73B-DDD10C05D12F}" srcOrd="0" destOrd="0" parTransId="{4D48D5D3-6116-4FB2-A31C-18804EE2FB45}" sibTransId="{37FD761C-1292-418E-8E47-3CBE5B7443AD}"/>
    <dgm:cxn modelId="{25C0C982-5829-413B-83C4-E8EF98A68D61}" type="presOf" srcId="{5B43D341-30B9-42B3-84C8-6E9C266539CD}" destId="{F4023CD6-B024-4E2D-8E17-F8EBE5EC056C}" srcOrd="0" destOrd="0" presId="urn:microsoft.com/office/officeart/2005/8/layout/orgChart1"/>
    <dgm:cxn modelId="{D9878BA1-5249-4F4E-9A99-CDD6B2018C9C}" srcId="{049BE58B-C3B9-4508-9FF6-46FB49E4B1EC}" destId="{89120218-3036-4D6C-8442-CA119742CCCE}" srcOrd="4" destOrd="0" parTransId="{5ABF56C7-DA78-4178-9E55-5C35D4034CA3}" sibTransId="{D228746A-EB5B-4C26-AFB7-FA40795EBF88}"/>
    <dgm:cxn modelId="{F2F75D72-B1EC-4B79-9B10-A21F48BB9EF0}" type="presOf" srcId="{74C1A540-1DE6-4337-8FC0-76C07EF96B48}" destId="{D00719B0-21EC-476D-89BD-77F8D9BE8F19}" srcOrd="0" destOrd="0" presId="urn:microsoft.com/office/officeart/2005/8/layout/orgChart1"/>
    <dgm:cxn modelId="{4CE5565A-644A-4D8B-921D-B84997986A25}" srcId="{636FAFCF-F76F-4E62-B6A1-282DF9CF4D1A}" destId="{10EB0BC8-1498-4FAF-A53E-1058BCEBE759}" srcOrd="1" destOrd="0" parTransId="{6F71952A-577D-4B28-9F0B-35C821DCA2DB}" sibTransId="{2EDBF803-1994-4AF6-9C18-E5E16B7D3E71}"/>
    <dgm:cxn modelId="{4FCC28F8-4E82-4703-9CC4-33A5B5DCC729}" srcId="{0CD687F8-A8A2-48F6-BCC7-2428F5285ACB}" destId="{E57026FE-3D61-4085-85BD-49A672A38B97}" srcOrd="0" destOrd="0" parTransId="{5D95EBC5-8830-4A28-B70E-3C2F9B67998E}" sibTransId="{9DBC8FAA-D8A8-49BD-9FBD-2BBAF43D53AC}"/>
    <dgm:cxn modelId="{E519148D-B05E-43E6-BD28-B9AD502E87D8}" srcId="{492E2E02-084D-488A-AC33-20E820ED34B8}" destId="{0CD687F8-A8A2-48F6-BCC7-2428F5285ACB}" srcOrd="0" destOrd="0" parTransId="{4A078873-74F7-46F8-BE2F-F583C8183B37}" sibTransId="{B9C22579-C376-46F4-B595-2C0208F1B19D}"/>
    <dgm:cxn modelId="{157F62C8-9B56-4DF2-8E00-E341765EEC12}" type="presOf" srcId="{68FA5FAF-8D2E-400C-87CB-CD55A565B9F0}" destId="{3F00AB49-7A7B-4432-9B3D-EFF06BDCF1FD}" srcOrd="0" destOrd="0" presId="urn:microsoft.com/office/officeart/2005/8/layout/orgChart1"/>
    <dgm:cxn modelId="{A1ABD157-BB88-4E34-95FA-18A1618AA09E}" type="presOf" srcId="{9DD308C7-2353-4826-B691-3A1321648553}" destId="{D243FFD0-F707-4ECC-A740-2E412BFA66CE}" srcOrd="0" destOrd="0" presId="urn:microsoft.com/office/officeart/2005/8/layout/orgChart1"/>
    <dgm:cxn modelId="{AE25D563-4527-4A4C-9881-0A4E18F7C82D}" type="presOf" srcId="{4D48D5D3-6116-4FB2-A31C-18804EE2FB45}" destId="{C2047AD6-32FE-40D5-A24E-8704D11D38D1}" srcOrd="0" destOrd="0" presId="urn:microsoft.com/office/officeart/2005/8/layout/orgChart1"/>
    <dgm:cxn modelId="{1AF4B8A7-1FAF-42E8-94EE-2FEFDAF18776}" srcId="{049BE58B-C3B9-4508-9FF6-46FB49E4B1EC}" destId="{2DBC700A-5170-48B5-B3E0-8023CAD9607B}" srcOrd="5" destOrd="0" parTransId="{14864218-8591-4872-8ADE-E7892F517821}" sibTransId="{9E8D5B3D-F256-46D4-8F32-0906FDDFFD4E}"/>
    <dgm:cxn modelId="{9B3C2037-5508-421F-9589-F20F9DB5C9E0}" type="presOf" srcId="{10EB0BC8-1498-4FAF-A53E-1058BCEBE759}" destId="{13C147EF-B646-4A22-A37F-E5DF05F53F5B}" srcOrd="0" destOrd="0" presId="urn:microsoft.com/office/officeart/2005/8/layout/orgChart1"/>
    <dgm:cxn modelId="{AEEDB2BE-52F8-4A3C-9BAB-BC4D8B2F5682}" srcId="{C01E7715-E0D7-4EAF-9AF5-71EE2228EBD6}" destId="{0288BCE8-0B7F-4CD0-8671-AC783994631A}" srcOrd="5" destOrd="0" parTransId="{A0971F74-9DB6-4377-B444-63040AAB1A88}" sibTransId="{635743B7-1D28-4DD5-9C97-160EAC65540E}"/>
    <dgm:cxn modelId="{DFF2B917-2ED4-4499-B6B4-924E26C388F9}" type="presOf" srcId="{3B9FBE19-76F3-49CC-A5E2-AA1025CAED0F}" destId="{8F102FB8-F988-4BDE-B938-6D5EDF3D01ED}" srcOrd="0" destOrd="0" presId="urn:microsoft.com/office/officeart/2005/8/layout/orgChart1"/>
    <dgm:cxn modelId="{B1724D68-E274-4820-A314-13068FF29BF8}" type="presOf" srcId="{221088DB-2A9B-4026-98BE-E593BCECD163}" destId="{B856CD63-D353-43B3-B63E-719F907D3715}" srcOrd="0" destOrd="0" presId="urn:microsoft.com/office/officeart/2005/8/layout/orgChart1"/>
    <dgm:cxn modelId="{C31494D8-A0D7-425C-B55A-BFCDA49E785A}" srcId="{C4BE864B-4A9A-4E4B-9584-2F98A74553A9}" destId="{492E2E02-084D-488A-AC33-20E820ED34B8}" srcOrd="0" destOrd="0" parTransId="{2AD32804-5129-4240-8CF7-FC4E693AB17F}" sibTransId="{A9994D18-AEB0-42CF-8BC3-F3B70E15639F}"/>
    <dgm:cxn modelId="{77E4B7CA-28EB-4C36-9DD3-29ED1E7F1F5C}" type="presOf" srcId="{049BE58B-C3B9-4508-9FF6-46FB49E4B1EC}" destId="{3CE617E1-2A51-45DD-9DF3-E57BE8838A75}" srcOrd="0" destOrd="0" presId="urn:microsoft.com/office/officeart/2005/8/layout/orgChart1"/>
    <dgm:cxn modelId="{AA87C912-E9FC-45A3-94C3-A581CB2DEDB6}" type="presOf" srcId="{7C6B1D84-A54C-44E9-9DAE-CB7FA0D3CCCA}" destId="{8E83B5C1-9600-4847-8DCB-B46DC17BFAC8}" srcOrd="0" destOrd="0" presId="urn:microsoft.com/office/officeart/2005/8/layout/orgChart1"/>
    <dgm:cxn modelId="{F4B942A3-E53A-4A83-A354-788FC20F5BF9}" srcId="{049BE58B-C3B9-4508-9FF6-46FB49E4B1EC}" destId="{0C769A93-4EF6-400B-9CF2-91EA8B089CD3}" srcOrd="3" destOrd="0" parTransId="{221088DB-2A9B-4026-98BE-E593BCECD163}" sibTransId="{3F1A3059-4B0E-4D88-9B4C-4C36B8469DD3}"/>
    <dgm:cxn modelId="{3E387816-CBEB-4DE1-8628-C537D1F87277}" type="presOf" srcId="{EA6563E7-9025-4191-803C-20ED63AAA2FD}" destId="{0ED7E853-32A7-4A6A-BAE7-59BC3E5F3426}" srcOrd="0" destOrd="0" presId="urn:microsoft.com/office/officeart/2005/8/layout/orgChart1"/>
    <dgm:cxn modelId="{77C7F938-9A35-4C76-94A6-EC3657641621}" type="presOf" srcId="{770EADF7-0439-4E7F-B73B-DDD10C05D12F}" destId="{18D01954-65D8-4163-8F91-5118CCA6B19F}" srcOrd="1" destOrd="0" presId="urn:microsoft.com/office/officeart/2005/8/layout/orgChart1"/>
    <dgm:cxn modelId="{1E93F440-8556-475C-97AA-DB30BF6CC8CB}" srcId="{049BE58B-C3B9-4508-9FF6-46FB49E4B1EC}" destId="{ED86142D-A463-4C8D-AB6E-5968BA7322D4}" srcOrd="2" destOrd="0" parTransId="{B60690E0-3E9B-4827-9670-7FBBE56B432A}" sibTransId="{248BC432-D68B-4732-A00C-8975DF8B8349}"/>
    <dgm:cxn modelId="{5B7838B9-BCDE-42F5-B481-4464839D7F83}" srcId="{C01E7715-E0D7-4EAF-9AF5-71EE2228EBD6}" destId="{68FA5FAF-8D2E-400C-87CB-CD55A565B9F0}" srcOrd="3" destOrd="0" parTransId="{DBC7FEA0-D38D-448C-BB90-4D009A4C0B62}" sibTransId="{C2E761CE-E690-45EC-8BFA-91F6D9EDCB76}"/>
    <dgm:cxn modelId="{A36FB524-52B2-40EF-A9BC-4F4FB6366AF8}" type="presOf" srcId="{C4BE864B-4A9A-4E4B-9584-2F98A74553A9}" destId="{B7F179E9-A7A3-416C-AED7-7F46EBC30181}" srcOrd="0" destOrd="0" presId="urn:microsoft.com/office/officeart/2005/8/layout/orgChart1"/>
    <dgm:cxn modelId="{4CF997C6-4676-45DA-91E1-657DBF693432}" type="presOf" srcId="{16DEB9CB-2A33-45C7-A109-E3513DA3E547}" destId="{B1E2E6AE-DC61-4A46-947D-C4CDDACA6B9E}" srcOrd="1" destOrd="0" presId="urn:microsoft.com/office/officeart/2005/8/layout/orgChart1"/>
    <dgm:cxn modelId="{1FC147AC-A450-408C-93E7-44F695CBD3AD}" type="presOf" srcId="{049BE58B-C3B9-4508-9FF6-46FB49E4B1EC}" destId="{68BDD75B-DB36-4B25-BB18-63BABB82CB17}" srcOrd="1" destOrd="0" presId="urn:microsoft.com/office/officeart/2005/8/layout/orgChart1"/>
    <dgm:cxn modelId="{07B9E2C8-9521-4C57-938F-C200A4FEA623}" type="presOf" srcId="{B60690E0-3E9B-4827-9670-7FBBE56B432A}" destId="{3B13B8BD-ABF9-4195-9968-8B9EFA070A01}" srcOrd="0" destOrd="0" presId="urn:microsoft.com/office/officeart/2005/8/layout/orgChart1"/>
    <dgm:cxn modelId="{9E17D7A2-77BF-490D-B047-E5D504E10E05}" type="presOf" srcId="{137D89A2-9D46-499F-940B-85AE75D8E7DD}" destId="{A02CF33C-8098-4B9D-A645-E5F94850EB24}" srcOrd="1" destOrd="0" presId="urn:microsoft.com/office/officeart/2005/8/layout/orgChart1"/>
    <dgm:cxn modelId="{A0B2A542-977A-4190-B36C-ABD541A34E23}" type="presOf" srcId="{636FAFCF-F76F-4E62-B6A1-282DF9CF4D1A}" destId="{7089B3FF-FDA5-4953-A604-52DE41BF8888}" srcOrd="1" destOrd="0" presId="urn:microsoft.com/office/officeart/2005/8/layout/orgChart1"/>
    <dgm:cxn modelId="{9F1D33F4-9F28-4CA3-B862-2AE81CFFCE81}" type="presOf" srcId="{C01E7715-E0D7-4EAF-9AF5-71EE2228EBD6}" destId="{4BAD17AF-DC44-4AF4-BC6C-E47898146D92}" srcOrd="0" destOrd="0" presId="urn:microsoft.com/office/officeart/2005/8/layout/orgChart1"/>
    <dgm:cxn modelId="{061CB6CF-D4BF-48AF-8571-BCA2328A4137}" srcId="{C01E7715-E0D7-4EAF-9AF5-71EE2228EBD6}" destId="{74C1A540-1DE6-4337-8FC0-76C07EF96B48}" srcOrd="1" destOrd="0" parTransId="{2EC10401-59B5-49EA-A039-364D2371223C}" sibTransId="{9D385056-E5B0-4252-AE3B-E5CA8D7996A2}"/>
    <dgm:cxn modelId="{ECCF2910-ECB4-44DA-AB9A-3BA3EB7B74B9}" type="presOf" srcId="{C01E7715-E0D7-4EAF-9AF5-71EE2228EBD6}" destId="{35A72132-2A06-42BB-82F0-6DB6519B7ABD}" srcOrd="1" destOrd="0" presId="urn:microsoft.com/office/officeart/2005/8/layout/orgChart1"/>
    <dgm:cxn modelId="{E446E376-32CF-4F2C-834F-FACEEEC70F06}" type="presOf" srcId="{9D52AB92-A646-415E-B1DF-6036B1F9E2D6}" destId="{1AA43259-17D8-49B4-BB1D-76F8F52510FE}" srcOrd="0" destOrd="0" presId="urn:microsoft.com/office/officeart/2005/8/layout/orgChart1"/>
    <dgm:cxn modelId="{86FB1572-F297-491A-9FA1-71E7F4F6091D}" type="presOf" srcId="{91CC5545-5A2D-47A2-9FFD-680115A7F898}" destId="{EF54C167-5FE7-4696-A529-DBEB6664CABF}" srcOrd="0" destOrd="0" presId="urn:microsoft.com/office/officeart/2005/8/layout/orgChart1"/>
    <dgm:cxn modelId="{CD34BEFA-3666-40A6-8642-008C2E480D07}" type="presOf" srcId="{0CD687F8-A8A2-48F6-BCC7-2428F5285ACB}" destId="{8ABB6C85-7E3A-425F-A302-A8A85602208C}" srcOrd="1" destOrd="0" presId="urn:microsoft.com/office/officeart/2005/8/layout/orgChart1"/>
    <dgm:cxn modelId="{5E7A8B70-AE47-40EF-A872-FE653D80918F}" type="presOf" srcId="{4B03AC6D-5BF4-47FC-9789-FF7E2EF00655}" destId="{06CA0F55-0994-4A72-BDBE-BE2175AF57F4}" srcOrd="0" destOrd="0" presId="urn:microsoft.com/office/officeart/2005/8/layout/orgChart1"/>
    <dgm:cxn modelId="{050406EA-294F-4D16-BE9F-0B79A841694F}" type="presOf" srcId="{ED86142D-A463-4C8D-AB6E-5968BA7322D4}" destId="{C7047C57-6A39-4C95-A92A-8B2D20649E55}" srcOrd="1" destOrd="0" presId="urn:microsoft.com/office/officeart/2005/8/layout/orgChart1"/>
    <dgm:cxn modelId="{15646A9E-5CC1-4BF9-8371-B2B839CF84B1}" type="presOf" srcId="{9D52AB92-A646-415E-B1DF-6036B1F9E2D6}" destId="{723BF399-C16A-4A67-A3E7-40A6B7B143F7}" srcOrd="1" destOrd="0" presId="urn:microsoft.com/office/officeart/2005/8/layout/orgChart1"/>
    <dgm:cxn modelId="{243CC195-7056-4B75-AAE9-21AD74C51D0C}" type="presOf" srcId="{3F44D4C8-8DB5-4224-B622-6D8F16F2BF56}" destId="{8E9BB0DA-9178-4969-B313-EDED64317FDC}" srcOrd="1" destOrd="0" presId="urn:microsoft.com/office/officeart/2005/8/layout/orgChart1"/>
    <dgm:cxn modelId="{5B251EDE-05A4-45FF-B5F2-79804226A843}" type="presOf" srcId="{91CC5545-5A2D-47A2-9FFD-680115A7F898}" destId="{307FA9B3-688D-40E8-8635-E188A255DB17}" srcOrd="1" destOrd="0" presId="urn:microsoft.com/office/officeart/2005/8/layout/orgChart1"/>
    <dgm:cxn modelId="{BE916E32-F595-4FB4-8003-C962BC3C774E}" type="presOf" srcId="{0288BCE8-0B7F-4CD0-8671-AC783994631A}" destId="{9241BFFE-22F8-42A7-B568-C5A7ABCF8D10}" srcOrd="0" destOrd="0" presId="urn:microsoft.com/office/officeart/2005/8/layout/orgChart1"/>
    <dgm:cxn modelId="{9EB86F88-3AE0-443F-A552-9BE77AD81341}" type="presOf" srcId="{0288BCE8-0B7F-4CD0-8671-AC783994631A}" destId="{CE62133B-6D7A-4C26-9F3B-5A3CE7121506}" srcOrd="1" destOrd="0" presId="urn:microsoft.com/office/officeart/2005/8/layout/orgChart1"/>
    <dgm:cxn modelId="{0433BF53-C9D6-408B-AD6D-6BCF22AC9E68}" type="presOf" srcId="{2EC10401-59B5-49EA-A039-364D2371223C}" destId="{CD13B278-3274-4E78-8587-5A1C92D22914}" srcOrd="0" destOrd="0" presId="urn:microsoft.com/office/officeart/2005/8/layout/orgChart1"/>
    <dgm:cxn modelId="{69A4E23E-6A8C-4C4D-A985-D1DEB8AE4584}" type="presOf" srcId="{35E068BB-48CB-43A7-B0A1-EA0CB1E46541}" destId="{A96DAB62-2B54-4E54-9D2C-B07048CCC07A}" srcOrd="0" destOrd="0" presId="urn:microsoft.com/office/officeart/2005/8/layout/orgChart1"/>
    <dgm:cxn modelId="{79A1F947-6A16-4108-986B-9397F4ED4662}" srcId="{492E2E02-084D-488A-AC33-20E820ED34B8}" destId="{049BE58B-C3B9-4508-9FF6-46FB49E4B1EC}" srcOrd="1" destOrd="0" parTransId="{4B03AC6D-5BF4-47FC-9789-FF7E2EF00655}" sibTransId="{E346AC65-A86B-458D-BAD4-D30B6282FF73}"/>
    <dgm:cxn modelId="{8D95F0F8-2AE5-4ADF-9351-71510B1A4F0B}" type="presOf" srcId="{3F44D4C8-8DB5-4224-B622-6D8F16F2BF56}" destId="{B78D3287-7632-4D8D-A35F-9A150B030B60}" srcOrd="0" destOrd="0" presId="urn:microsoft.com/office/officeart/2005/8/layout/orgChart1"/>
    <dgm:cxn modelId="{A25905D3-DE93-4B0E-9CE5-EE03D56BA725}" type="presOf" srcId="{ED86142D-A463-4C8D-AB6E-5968BA7322D4}" destId="{D1F16083-648B-4B0B-8A0C-698FB5EB1017}" srcOrd="0" destOrd="0" presId="urn:microsoft.com/office/officeart/2005/8/layout/orgChart1"/>
    <dgm:cxn modelId="{C820715B-BDB0-4A31-BF0F-BE26F1BE3AFB}" type="presOf" srcId="{DBC7FEA0-D38D-448C-BB90-4D009A4C0B62}" destId="{4B921A69-D11B-4EE5-9A09-4E391BBDE874}" srcOrd="0" destOrd="0" presId="urn:microsoft.com/office/officeart/2005/8/layout/orgChart1"/>
    <dgm:cxn modelId="{C49703DD-702E-44C4-BBE8-F32FBA4D43DC}" srcId="{C01E7715-E0D7-4EAF-9AF5-71EE2228EBD6}" destId="{91CC5545-5A2D-47A2-9FFD-680115A7F898}" srcOrd="4" destOrd="0" parTransId="{EA6563E7-9025-4191-803C-20ED63AAA2FD}" sibTransId="{65254EA9-8129-4225-9D56-C47826BF3C4E}"/>
    <dgm:cxn modelId="{979DD0DD-3C67-4D46-AB98-4471A32CA6D2}" type="presOf" srcId="{E57026FE-3D61-4085-85BD-49A672A38B97}" destId="{4DDC6F2F-148D-4E4C-B070-0131F361BA5A}" srcOrd="0" destOrd="0" presId="urn:microsoft.com/office/officeart/2005/8/layout/orgChart1"/>
    <dgm:cxn modelId="{97530C49-EE6B-4E64-8671-41C2E5846C3A}" type="presOf" srcId="{6F71952A-577D-4B28-9F0B-35C821DCA2DB}" destId="{90A5D7A0-2B49-4E6B-B0E1-B727F4FEA4A4}" srcOrd="0" destOrd="0" presId="urn:microsoft.com/office/officeart/2005/8/layout/orgChart1"/>
    <dgm:cxn modelId="{38CCE9B8-352B-4D73-B005-8D5CD54F3200}" type="presParOf" srcId="{B7F179E9-A7A3-416C-AED7-7F46EBC30181}" destId="{F38DBFFF-F04B-4A81-B782-C14BED684675}" srcOrd="0" destOrd="0" presId="urn:microsoft.com/office/officeart/2005/8/layout/orgChart1"/>
    <dgm:cxn modelId="{B53B4182-ECC8-41F8-A903-D5E2FE1F9FC4}" type="presParOf" srcId="{F38DBFFF-F04B-4A81-B782-C14BED684675}" destId="{55AD1645-81AE-46A7-8E66-9EFEBCD036DC}" srcOrd="0" destOrd="0" presId="urn:microsoft.com/office/officeart/2005/8/layout/orgChart1"/>
    <dgm:cxn modelId="{8079C401-650E-450F-B70A-F2BDA0F3D5F8}" type="presParOf" srcId="{55AD1645-81AE-46A7-8E66-9EFEBCD036DC}" destId="{C5D4E0AC-5704-4490-96D2-9756D02BD227}" srcOrd="0" destOrd="0" presId="urn:microsoft.com/office/officeart/2005/8/layout/orgChart1"/>
    <dgm:cxn modelId="{B7A418DE-6C81-4A32-A8D3-8BBD3B6643C7}" type="presParOf" srcId="{55AD1645-81AE-46A7-8E66-9EFEBCD036DC}" destId="{37CED083-CD4E-43E6-9CBF-659077574C17}" srcOrd="1" destOrd="0" presId="urn:microsoft.com/office/officeart/2005/8/layout/orgChart1"/>
    <dgm:cxn modelId="{52369CC6-7EE7-46BD-B7C1-9B746BD17108}" type="presParOf" srcId="{F38DBFFF-F04B-4A81-B782-C14BED684675}" destId="{1EE33121-BD51-4C31-BAF5-1C1F1AAE6E55}" srcOrd="1" destOrd="0" presId="urn:microsoft.com/office/officeart/2005/8/layout/orgChart1"/>
    <dgm:cxn modelId="{70DC1965-B4AC-4242-8F48-BBE990D194FB}" type="presParOf" srcId="{1EE33121-BD51-4C31-BAF5-1C1F1AAE6E55}" destId="{5B58B016-2189-46B5-92D8-AF8B043BC1E4}" srcOrd="0" destOrd="0" presId="urn:microsoft.com/office/officeart/2005/8/layout/orgChart1"/>
    <dgm:cxn modelId="{8D84A6C8-5C11-443D-9FCA-2BB69DB1974D}" type="presParOf" srcId="{1EE33121-BD51-4C31-BAF5-1C1F1AAE6E55}" destId="{5091404A-0E76-43B9-AA22-DE484CCE281F}" srcOrd="1" destOrd="0" presId="urn:microsoft.com/office/officeart/2005/8/layout/orgChart1"/>
    <dgm:cxn modelId="{9D3E531B-A70B-4FF8-915F-A01E76AFC39D}" type="presParOf" srcId="{5091404A-0E76-43B9-AA22-DE484CCE281F}" destId="{6D76D4FF-EA40-40B9-A4FE-C3FC082F7D11}" srcOrd="0" destOrd="0" presId="urn:microsoft.com/office/officeart/2005/8/layout/orgChart1"/>
    <dgm:cxn modelId="{62045340-9087-484B-86FC-6C516A3652BB}" type="presParOf" srcId="{6D76D4FF-EA40-40B9-A4FE-C3FC082F7D11}" destId="{A4E38347-A50C-4AD3-B1C7-D48E4A083048}" srcOrd="0" destOrd="0" presId="urn:microsoft.com/office/officeart/2005/8/layout/orgChart1"/>
    <dgm:cxn modelId="{25303830-FCEE-4614-8AA7-7F42F8F84A5C}" type="presParOf" srcId="{6D76D4FF-EA40-40B9-A4FE-C3FC082F7D11}" destId="{8ABB6C85-7E3A-425F-A302-A8A85602208C}" srcOrd="1" destOrd="0" presId="urn:microsoft.com/office/officeart/2005/8/layout/orgChart1"/>
    <dgm:cxn modelId="{42E96663-B62A-4333-93A4-26EB9EC66C82}" type="presParOf" srcId="{5091404A-0E76-43B9-AA22-DE484CCE281F}" destId="{4790B10E-FF5D-4A51-A929-5CA73BA13630}" srcOrd="1" destOrd="0" presId="urn:microsoft.com/office/officeart/2005/8/layout/orgChart1"/>
    <dgm:cxn modelId="{C5E1656A-BDAA-420A-9685-DF78F6743915}" type="presParOf" srcId="{4790B10E-FF5D-4A51-A929-5CA73BA13630}" destId="{2FC1374B-21EE-4DFA-9C4E-58FBA2ACA225}" srcOrd="0" destOrd="0" presId="urn:microsoft.com/office/officeart/2005/8/layout/orgChart1"/>
    <dgm:cxn modelId="{81EDDD07-2644-451F-B2FA-622A94BCE352}" type="presParOf" srcId="{4790B10E-FF5D-4A51-A929-5CA73BA13630}" destId="{89574F84-9817-4FAA-9312-777565408358}" srcOrd="1" destOrd="0" presId="urn:microsoft.com/office/officeart/2005/8/layout/orgChart1"/>
    <dgm:cxn modelId="{37F01C2E-2025-48CA-A868-C80FB3879DEB}" type="presParOf" srcId="{89574F84-9817-4FAA-9312-777565408358}" destId="{E6EC9A3A-7405-4203-824A-E670AEF18508}" srcOrd="0" destOrd="0" presId="urn:microsoft.com/office/officeart/2005/8/layout/orgChart1"/>
    <dgm:cxn modelId="{182E02B9-7933-44A7-A331-59615A0FB213}" type="presParOf" srcId="{E6EC9A3A-7405-4203-824A-E670AEF18508}" destId="{4DDC6F2F-148D-4E4C-B070-0131F361BA5A}" srcOrd="0" destOrd="0" presId="urn:microsoft.com/office/officeart/2005/8/layout/orgChart1"/>
    <dgm:cxn modelId="{94EC96E2-FDEE-4573-9EEB-2182B4640375}" type="presParOf" srcId="{E6EC9A3A-7405-4203-824A-E670AEF18508}" destId="{B38632AA-31C6-4D9E-A758-0BE682A0A1D3}" srcOrd="1" destOrd="0" presId="urn:microsoft.com/office/officeart/2005/8/layout/orgChart1"/>
    <dgm:cxn modelId="{F459A64F-E870-4CA2-8C01-31CA091BF226}" type="presParOf" srcId="{89574F84-9817-4FAA-9312-777565408358}" destId="{B999CA2F-B0A0-44F4-9756-155275A53258}" srcOrd="1" destOrd="0" presId="urn:microsoft.com/office/officeart/2005/8/layout/orgChart1"/>
    <dgm:cxn modelId="{BCDB3351-3B68-4879-895C-F9ADBBBF7DD4}" type="presParOf" srcId="{89574F84-9817-4FAA-9312-777565408358}" destId="{B3BBFAB7-9359-4293-ABFF-5777F2C47E09}" srcOrd="2" destOrd="0" presId="urn:microsoft.com/office/officeart/2005/8/layout/orgChart1"/>
    <dgm:cxn modelId="{FA1A5386-1C7A-4DD0-BD81-B77255C76A51}" type="presParOf" srcId="{5091404A-0E76-43B9-AA22-DE484CCE281F}" destId="{B5ACBCB6-5180-4212-976F-60A3BD0B6564}" srcOrd="2" destOrd="0" presId="urn:microsoft.com/office/officeart/2005/8/layout/orgChart1"/>
    <dgm:cxn modelId="{43A9BEA7-CA98-452B-A909-5FDE545C0238}" type="presParOf" srcId="{1EE33121-BD51-4C31-BAF5-1C1F1AAE6E55}" destId="{06CA0F55-0994-4A72-BDBE-BE2175AF57F4}" srcOrd="2" destOrd="0" presId="urn:microsoft.com/office/officeart/2005/8/layout/orgChart1"/>
    <dgm:cxn modelId="{6B250B0A-B884-4263-A848-C579F940FAB6}" type="presParOf" srcId="{1EE33121-BD51-4C31-BAF5-1C1F1AAE6E55}" destId="{657109BA-FF21-4584-9D46-583A5D819F73}" srcOrd="3" destOrd="0" presId="urn:microsoft.com/office/officeart/2005/8/layout/orgChart1"/>
    <dgm:cxn modelId="{9F83F767-7A19-4C59-9C2E-D2EB91BECD08}" type="presParOf" srcId="{657109BA-FF21-4584-9D46-583A5D819F73}" destId="{83411A0B-DCE3-44F8-BBE4-629859E6E497}" srcOrd="0" destOrd="0" presId="urn:microsoft.com/office/officeart/2005/8/layout/orgChart1"/>
    <dgm:cxn modelId="{FD6CE8C0-7B98-45F5-830E-DA6B9669291F}" type="presParOf" srcId="{83411A0B-DCE3-44F8-BBE4-629859E6E497}" destId="{3CE617E1-2A51-45DD-9DF3-E57BE8838A75}" srcOrd="0" destOrd="0" presId="urn:microsoft.com/office/officeart/2005/8/layout/orgChart1"/>
    <dgm:cxn modelId="{4ACC6267-A405-4F40-A574-40BF2A9DD283}" type="presParOf" srcId="{83411A0B-DCE3-44F8-BBE4-629859E6E497}" destId="{68BDD75B-DB36-4B25-BB18-63BABB82CB17}" srcOrd="1" destOrd="0" presId="urn:microsoft.com/office/officeart/2005/8/layout/orgChart1"/>
    <dgm:cxn modelId="{3D1A084D-2660-43C1-8727-3EF40E2F7027}" type="presParOf" srcId="{657109BA-FF21-4584-9D46-583A5D819F73}" destId="{71310B22-6CF0-4B92-A5C8-C719A655B1A1}" srcOrd="1" destOrd="0" presId="urn:microsoft.com/office/officeart/2005/8/layout/orgChart1"/>
    <dgm:cxn modelId="{9E5864E5-799F-45AD-B4F1-CAB4117D65FC}" type="presParOf" srcId="{71310B22-6CF0-4B92-A5C8-C719A655B1A1}" destId="{47C7A2FD-6B48-4E0D-8797-165D9029DB2C}" srcOrd="0" destOrd="0" presId="urn:microsoft.com/office/officeart/2005/8/layout/orgChart1"/>
    <dgm:cxn modelId="{C57EF0A9-9EF7-4B20-9ADC-588B96C52C5A}" type="presParOf" srcId="{71310B22-6CF0-4B92-A5C8-C719A655B1A1}" destId="{AC648257-4CAE-4907-8834-72266A567CEC}" srcOrd="1" destOrd="0" presId="urn:microsoft.com/office/officeart/2005/8/layout/orgChart1"/>
    <dgm:cxn modelId="{1613F77A-7092-4C15-9BD9-EDFF0E040B52}" type="presParOf" srcId="{AC648257-4CAE-4907-8834-72266A567CEC}" destId="{2D787D24-2AC7-4957-8A6D-0896A014C374}" srcOrd="0" destOrd="0" presId="urn:microsoft.com/office/officeart/2005/8/layout/orgChart1"/>
    <dgm:cxn modelId="{6CE7E4F2-7D5E-4F90-B5DD-20DF2D0EDEE2}" type="presParOf" srcId="{2D787D24-2AC7-4957-8A6D-0896A014C374}" destId="{18E14141-18B6-41DC-9DF6-57D8CE94A1D3}" srcOrd="0" destOrd="0" presId="urn:microsoft.com/office/officeart/2005/8/layout/orgChart1"/>
    <dgm:cxn modelId="{45CA4F56-D4C0-4151-AC6A-E89AE654D93E}" type="presParOf" srcId="{2D787D24-2AC7-4957-8A6D-0896A014C374}" destId="{B1E2E6AE-DC61-4A46-947D-C4CDDACA6B9E}" srcOrd="1" destOrd="0" presId="urn:microsoft.com/office/officeart/2005/8/layout/orgChart1"/>
    <dgm:cxn modelId="{59C1E7D3-784F-47FB-ADF4-766BA6D85B8C}" type="presParOf" srcId="{AC648257-4CAE-4907-8834-72266A567CEC}" destId="{196F4B8F-FA65-458D-9BA6-F1F47132C2CB}" srcOrd="1" destOrd="0" presId="urn:microsoft.com/office/officeart/2005/8/layout/orgChart1"/>
    <dgm:cxn modelId="{EDD4D209-464A-4203-A57B-7EDC214AFFDE}" type="presParOf" srcId="{AC648257-4CAE-4907-8834-72266A567CEC}" destId="{B07F035E-EAE0-4495-A869-525B5E6D3238}" srcOrd="2" destOrd="0" presId="urn:microsoft.com/office/officeart/2005/8/layout/orgChart1"/>
    <dgm:cxn modelId="{2DD2BBF3-35AE-4B6D-8452-DC8CB2977776}" type="presParOf" srcId="{71310B22-6CF0-4B92-A5C8-C719A655B1A1}" destId="{C38937C4-05F9-49CA-ABF2-589B410BA885}" srcOrd="2" destOrd="0" presId="urn:microsoft.com/office/officeart/2005/8/layout/orgChart1"/>
    <dgm:cxn modelId="{DB03B079-E0BE-40F6-9910-282BE6AA18A1}" type="presParOf" srcId="{71310B22-6CF0-4B92-A5C8-C719A655B1A1}" destId="{45AD8242-56E7-43BF-A89A-6E946DA184C6}" srcOrd="3" destOrd="0" presId="urn:microsoft.com/office/officeart/2005/8/layout/orgChart1"/>
    <dgm:cxn modelId="{826465EA-3662-410A-B742-37C727CE196A}" type="presParOf" srcId="{45AD8242-56E7-43BF-A89A-6E946DA184C6}" destId="{DE47543E-9B92-4740-82B5-5C295B086034}" srcOrd="0" destOrd="0" presId="urn:microsoft.com/office/officeart/2005/8/layout/orgChart1"/>
    <dgm:cxn modelId="{FA7D9460-DBEB-4F12-B95D-217046DD63AC}" type="presParOf" srcId="{DE47543E-9B92-4740-82B5-5C295B086034}" destId="{1AA43259-17D8-49B4-BB1D-76F8F52510FE}" srcOrd="0" destOrd="0" presId="urn:microsoft.com/office/officeart/2005/8/layout/orgChart1"/>
    <dgm:cxn modelId="{CBBC9CB0-2BBD-4D75-8F3C-FD1539013652}" type="presParOf" srcId="{DE47543E-9B92-4740-82B5-5C295B086034}" destId="{723BF399-C16A-4A67-A3E7-40A6B7B143F7}" srcOrd="1" destOrd="0" presId="urn:microsoft.com/office/officeart/2005/8/layout/orgChart1"/>
    <dgm:cxn modelId="{6F04C114-8B7F-47B9-A339-0C5B93B48CF1}" type="presParOf" srcId="{45AD8242-56E7-43BF-A89A-6E946DA184C6}" destId="{7D036C63-1D01-4ED8-9861-AF2CC6F7357A}" srcOrd="1" destOrd="0" presId="urn:microsoft.com/office/officeart/2005/8/layout/orgChart1"/>
    <dgm:cxn modelId="{AEDD7009-B49D-46CA-A061-06BE74AA0DF3}" type="presParOf" srcId="{45AD8242-56E7-43BF-A89A-6E946DA184C6}" destId="{2B5B96B9-0BCD-476C-89DF-6D9B621ADA82}" srcOrd="2" destOrd="0" presId="urn:microsoft.com/office/officeart/2005/8/layout/orgChart1"/>
    <dgm:cxn modelId="{DB4675F0-CDCD-43C2-AA10-7E2E0AC9CC26}" type="presParOf" srcId="{71310B22-6CF0-4B92-A5C8-C719A655B1A1}" destId="{3B13B8BD-ABF9-4195-9968-8B9EFA070A01}" srcOrd="4" destOrd="0" presId="urn:microsoft.com/office/officeart/2005/8/layout/orgChart1"/>
    <dgm:cxn modelId="{EB3C21AE-FD3C-4F3A-93C8-174F49CC098A}" type="presParOf" srcId="{71310B22-6CF0-4B92-A5C8-C719A655B1A1}" destId="{C4CBD50F-0B5D-4A9B-9204-023BC0153554}" srcOrd="5" destOrd="0" presId="urn:microsoft.com/office/officeart/2005/8/layout/orgChart1"/>
    <dgm:cxn modelId="{1491B776-4C10-45C4-8E4C-D950DC3CD54A}" type="presParOf" srcId="{C4CBD50F-0B5D-4A9B-9204-023BC0153554}" destId="{902B036E-90A8-4FCF-9796-321859D6E412}" srcOrd="0" destOrd="0" presId="urn:microsoft.com/office/officeart/2005/8/layout/orgChart1"/>
    <dgm:cxn modelId="{0AEF7017-4142-419F-ACB9-4B7BF8E691A7}" type="presParOf" srcId="{902B036E-90A8-4FCF-9796-321859D6E412}" destId="{D1F16083-648B-4B0B-8A0C-698FB5EB1017}" srcOrd="0" destOrd="0" presId="urn:microsoft.com/office/officeart/2005/8/layout/orgChart1"/>
    <dgm:cxn modelId="{8B23A714-A4BF-4CCD-8A66-6CC7785F5E63}" type="presParOf" srcId="{902B036E-90A8-4FCF-9796-321859D6E412}" destId="{C7047C57-6A39-4C95-A92A-8B2D20649E55}" srcOrd="1" destOrd="0" presId="urn:microsoft.com/office/officeart/2005/8/layout/orgChart1"/>
    <dgm:cxn modelId="{19D98ADE-AAC2-4C67-921F-661BD5D3AF95}" type="presParOf" srcId="{C4CBD50F-0B5D-4A9B-9204-023BC0153554}" destId="{FFB87DDC-A395-43DB-B163-B23C2C5211C8}" srcOrd="1" destOrd="0" presId="urn:microsoft.com/office/officeart/2005/8/layout/orgChart1"/>
    <dgm:cxn modelId="{F2FB5C46-F75D-4B36-8D30-CAC536C20564}" type="presParOf" srcId="{C4CBD50F-0B5D-4A9B-9204-023BC0153554}" destId="{0B52071C-66BA-412E-BE79-CB4C8D44E880}" srcOrd="2" destOrd="0" presId="urn:microsoft.com/office/officeart/2005/8/layout/orgChart1"/>
    <dgm:cxn modelId="{4AF4AA44-5443-44EC-B927-9D5AFC0E7F34}" type="presParOf" srcId="{71310B22-6CF0-4B92-A5C8-C719A655B1A1}" destId="{B856CD63-D353-43B3-B63E-719F907D3715}" srcOrd="6" destOrd="0" presId="urn:microsoft.com/office/officeart/2005/8/layout/orgChart1"/>
    <dgm:cxn modelId="{B3E7EF75-1BB2-4594-BCA3-315994952079}" type="presParOf" srcId="{71310B22-6CF0-4B92-A5C8-C719A655B1A1}" destId="{3418D125-DEBF-4DCA-B567-5109D90D52BF}" srcOrd="7" destOrd="0" presId="urn:microsoft.com/office/officeart/2005/8/layout/orgChart1"/>
    <dgm:cxn modelId="{D92DC8CE-F2CA-4E5C-838C-3D052E0B1941}" type="presParOf" srcId="{3418D125-DEBF-4DCA-B567-5109D90D52BF}" destId="{0563FED1-0B1B-4BB4-819D-E1A496F63DAD}" srcOrd="0" destOrd="0" presId="urn:microsoft.com/office/officeart/2005/8/layout/orgChart1"/>
    <dgm:cxn modelId="{8A3806C5-436B-45F7-8130-D67ED4A01C6D}" type="presParOf" srcId="{0563FED1-0B1B-4BB4-819D-E1A496F63DAD}" destId="{4A2BCFD5-F3CF-4478-BA19-BE336F211715}" srcOrd="0" destOrd="0" presId="urn:microsoft.com/office/officeart/2005/8/layout/orgChart1"/>
    <dgm:cxn modelId="{7C3E93DC-1C5D-4C49-9A80-B5F0B1BE2C28}" type="presParOf" srcId="{0563FED1-0B1B-4BB4-819D-E1A496F63DAD}" destId="{46D8CAE4-60BA-4B53-B524-96EDBF957890}" srcOrd="1" destOrd="0" presId="urn:microsoft.com/office/officeart/2005/8/layout/orgChart1"/>
    <dgm:cxn modelId="{9D9AEBED-8249-46F0-B6A7-97B10A1F4082}" type="presParOf" srcId="{3418D125-DEBF-4DCA-B567-5109D90D52BF}" destId="{09295C17-5DB7-4F85-B25E-E8782596C8EC}" srcOrd="1" destOrd="0" presId="urn:microsoft.com/office/officeart/2005/8/layout/orgChart1"/>
    <dgm:cxn modelId="{0160C8C8-96A0-42FF-B8CF-7FEA333082C1}" type="presParOf" srcId="{3418D125-DEBF-4DCA-B567-5109D90D52BF}" destId="{88834C0B-6840-4D22-A8B0-6BEE329602CB}" srcOrd="2" destOrd="0" presId="urn:microsoft.com/office/officeart/2005/8/layout/orgChart1"/>
    <dgm:cxn modelId="{B441C74E-F3B1-4B9F-8A33-A02008F56178}" type="presParOf" srcId="{71310B22-6CF0-4B92-A5C8-C719A655B1A1}" destId="{05D76A07-A82C-40A4-8895-8F18BA5EBC34}" srcOrd="8" destOrd="0" presId="urn:microsoft.com/office/officeart/2005/8/layout/orgChart1"/>
    <dgm:cxn modelId="{EF8FEF9C-4CA3-48EF-9381-A70D03AF07B6}" type="presParOf" srcId="{71310B22-6CF0-4B92-A5C8-C719A655B1A1}" destId="{65F32C26-5513-4895-94D6-1804E682C5DA}" srcOrd="9" destOrd="0" presId="urn:microsoft.com/office/officeart/2005/8/layout/orgChart1"/>
    <dgm:cxn modelId="{6E847C4B-09CC-4CF8-ACED-BC301F8ED94A}" type="presParOf" srcId="{65F32C26-5513-4895-94D6-1804E682C5DA}" destId="{BA006C96-6604-43C0-A7B6-258FEC2D8458}" srcOrd="0" destOrd="0" presId="urn:microsoft.com/office/officeart/2005/8/layout/orgChart1"/>
    <dgm:cxn modelId="{07CA76D6-40F0-4B5C-A72F-C16AD98ED235}" type="presParOf" srcId="{BA006C96-6604-43C0-A7B6-258FEC2D8458}" destId="{3D45C3D9-62FE-4417-BB18-1DEC4D268CD9}" srcOrd="0" destOrd="0" presId="urn:microsoft.com/office/officeart/2005/8/layout/orgChart1"/>
    <dgm:cxn modelId="{042415AB-BF9E-4952-8702-9C0CAD95A5CD}" type="presParOf" srcId="{BA006C96-6604-43C0-A7B6-258FEC2D8458}" destId="{B053B76B-9490-4E5C-AB86-16AAA1688240}" srcOrd="1" destOrd="0" presId="urn:microsoft.com/office/officeart/2005/8/layout/orgChart1"/>
    <dgm:cxn modelId="{1EBB87E6-A2D6-4A57-829C-62A974FF1A04}" type="presParOf" srcId="{65F32C26-5513-4895-94D6-1804E682C5DA}" destId="{3ED1DFEB-F46A-4D56-BED6-939773155FB3}" srcOrd="1" destOrd="0" presId="urn:microsoft.com/office/officeart/2005/8/layout/orgChart1"/>
    <dgm:cxn modelId="{66BE4742-57FB-468C-8BC6-E20EB259D397}" type="presParOf" srcId="{65F32C26-5513-4895-94D6-1804E682C5DA}" destId="{C8906FC2-70F2-4B47-99D5-6AB27B0DE25B}" srcOrd="2" destOrd="0" presId="urn:microsoft.com/office/officeart/2005/8/layout/orgChart1"/>
    <dgm:cxn modelId="{4ED60247-8E3A-4027-991F-FAAF2F3FCCE0}" type="presParOf" srcId="{71310B22-6CF0-4B92-A5C8-C719A655B1A1}" destId="{A681F17D-CCB3-4BFD-A452-313FF7347B66}" srcOrd="10" destOrd="0" presId="urn:microsoft.com/office/officeart/2005/8/layout/orgChart1"/>
    <dgm:cxn modelId="{8E26E0E0-11EC-4345-85A5-F18F3EF19FBA}" type="presParOf" srcId="{71310B22-6CF0-4B92-A5C8-C719A655B1A1}" destId="{2B7A0634-A4A7-46D6-A878-682F861A4543}" srcOrd="11" destOrd="0" presId="urn:microsoft.com/office/officeart/2005/8/layout/orgChart1"/>
    <dgm:cxn modelId="{4B19754A-90AB-40DA-AF56-984529320822}" type="presParOf" srcId="{2B7A0634-A4A7-46D6-A878-682F861A4543}" destId="{9B9ABBBD-6C07-43C5-9FF6-881F5B492285}" srcOrd="0" destOrd="0" presId="urn:microsoft.com/office/officeart/2005/8/layout/orgChart1"/>
    <dgm:cxn modelId="{4E1517EC-BC64-4DD1-806A-0CE0D019D4FD}" type="presParOf" srcId="{9B9ABBBD-6C07-43C5-9FF6-881F5B492285}" destId="{49D11A2E-BE98-42CA-876E-39E96A5CDD7D}" srcOrd="0" destOrd="0" presId="urn:microsoft.com/office/officeart/2005/8/layout/orgChart1"/>
    <dgm:cxn modelId="{48696A68-C9E1-4320-81F5-345936B7C188}" type="presParOf" srcId="{9B9ABBBD-6C07-43C5-9FF6-881F5B492285}" destId="{541B1BE2-F97F-426C-96E3-6248D68ECEA7}" srcOrd="1" destOrd="0" presId="urn:microsoft.com/office/officeart/2005/8/layout/orgChart1"/>
    <dgm:cxn modelId="{17217263-DA58-4CE6-BAF9-A16060A12610}" type="presParOf" srcId="{2B7A0634-A4A7-46D6-A878-682F861A4543}" destId="{B5EA89C5-054B-4EDD-B3E5-F1D1319A28C5}" srcOrd="1" destOrd="0" presId="urn:microsoft.com/office/officeart/2005/8/layout/orgChart1"/>
    <dgm:cxn modelId="{BF6901F9-B93A-4EA5-8F9F-20220340DE84}" type="presParOf" srcId="{2B7A0634-A4A7-46D6-A878-682F861A4543}" destId="{FCFBE01A-8377-43DF-A0AB-9691347638D9}" srcOrd="2" destOrd="0" presId="urn:microsoft.com/office/officeart/2005/8/layout/orgChart1"/>
    <dgm:cxn modelId="{F5FCE1B7-6128-497C-A378-5EF318878C11}" type="presParOf" srcId="{657109BA-FF21-4584-9D46-583A5D819F73}" destId="{88CBB2CA-156C-456F-921B-498C92356731}" srcOrd="2" destOrd="0" presId="urn:microsoft.com/office/officeart/2005/8/layout/orgChart1"/>
    <dgm:cxn modelId="{C05A498F-84F9-4DB1-8DC4-3AF7F77F08AC}" type="presParOf" srcId="{1EE33121-BD51-4C31-BAF5-1C1F1AAE6E55}" destId="{422305E6-2B0B-48A2-87CB-A9DF8A664099}" srcOrd="4" destOrd="0" presId="urn:microsoft.com/office/officeart/2005/8/layout/orgChart1"/>
    <dgm:cxn modelId="{E5D83FAD-F37E-4559-B9B9-DA2A9F6B65AA}" type="presParOf" srcId="{1EE33121-BD51-4C31-BAF5-1C1F1AAE6E55}" destId="{32909EAF-B673-47DB-A1FA-91D1173D0CE3}" srcOrd="5" destOrd="0" presId="urn:microsoft.com/office/officeart/2005/8/layout/orgChart1"/>
    <dgm:cxn modelId="{1729B307-CCD1-4A18-8AA9-A9C6066BEF7E}" type="presParOf" srcId="{32909EAF-B673-47DB-A1FA-91D1173D0CE3}" destId="{96DB3DBB-EE9A-4857-851E-B9C22CC490E2}" srcOrd="0" destOrd="0" presId="urn:microsoft.com/office/officeart/2005/8/layout/orgChart1"/>
    <dgm:cxn modelId="{F49D06E5-206F-47DF-9573-92CD98688E74}" type="presParOf" srcId="{96DB3DBB-EE9A-4857-851E-B9C22CC490E2}" destId="{4BAD17AF-DC44-4AF4-BC6C-E47898146D92}" srcOrd="0" destOrd="0" presId="urn:microsoft.com/office/officeart/2005/8/layout/orgChart1"/>
    <dgm:cxn modelId="{2163B1CB-E5AC-42F2-A71D-9674DC457F44}" type="presParOf" srcId="{96DB3DBB-EE9A-4857-851E-B9C22CC490E2}" destId="{35A72132-2A06-42BB-82F0-6DB6519B7ABD}" srcOrd="1" destOrd="0" presId="urn:microsoft.com/office/officeart/2005/8/layout/orgChart1"/>
    <dgm:cxn modelId="{AB532F88-5739-4F86-9E84-43135F92B85D}" type="presParOf" srcId="{32909EAF-B673-47DB-A1FA-91D1173D0CE3}" destId="{25DF200C-8417-4A27-8442-6C9DEFC802A5}" srcOrd="1" destOrd="0" presId="urn:microsoft.com/office/officeart/2005/8/layout/orgChart1"/>
    <dgm:cxn modelId="{D7004696-8270-45B5-A46F-65F69BC4F1FD}" type="presParOf" srcId="{25DF200C-8417-4A27-8442-6C9DEFC802A5}" destId="{F4023CD6-B024-4E2D-8E17-F8EBE5EC056C}" srcOrd="0" destOrd="0" presId="urn:microsoft.com/office/officeart/2005/8/layout/orgChart1"/>
    <dgm:cxn modelId="{013E49DD-EB1D-447B-9EEA-C240AB444644}" type="presParOf" srcId="{25DF200C-8417-4A27-8442-6C9DEFC802A5}" destId="{946E0EA1-0AB8-4C5E-9C20-98B4B85F5295}" srcOrd="1" destOrd="0" presId="urn:microsoft.com/office/officeart/2005/8/layout/orgChart1"/>
    <dgm:cxn modelId="{8F6EDF4F-1CB9-4FC7-8515-32DE6D70AE0C}" type="presParOf" srcId="{946E0EA1-0AB8-4C5E-9C20-98B4B85F5295}" destId="{39F288F8-D82D-4230-B0E2-7B7D85B62EAD}" srcOrd="0" destOrd="0" presId="urn:microsoft.com/office/officeart/2005/8/layout/orgChart1"/>
    <dgm:cxn modelId="{4C9F448D-4970-483E-9D79-9D34B1469180}" type="presParOf" srcId="{39F288F8-D82D-4230-B0E2-7B7D85B62EAD}" destId="{83F95917-AC7D-415D-82FB-D7C8DC9D4F35}" srcOrd="0" destOrd="0" presId="urn:microsoft.com/office/officeart/2005/8/layout/orgChart1"/>
    <dgm:cxn modelId="{587F2431-CC5E-4835-A469-35A133CB1BF0}" type="presParOf" srcId="{39F288F8-D82D-4230-B0E2-7B7D85B62EAD}" destId="{A02CF33C-8098-4B9D-A645-E5F94850EB24}" srcOrd="1" destOrd="0" presId="urn:microsoft.com/office/officeart/2005/8/layout/orgChart1"/>
    <dgm:cxn modelId="{2B7544D6-46C2-4716-AC19-D31018B0AFB1}" type="presParOf" srcId="{946E0EA1-0AB8-4C5E-9C20-98B4B85F5295}" destId="{3D869BA6-D052-48B3-99A5-FA88BFDA3625}" srcOrd="1" destOrd="0" presId="urn:microsoft.com/office/officeart/2005/8/layout/orgChart1"/>
    <dgm:cxn modelId="{9D90B654-BE64-4696-B2B9-6F30FB1D5387}" type="presParOf" srcId="{946E0EA1-0AB8-4C5E-9C20-98B4B85F5295}" destId="{D467A582-7207-41CE-B1AB-AEA79D822E0B}" srcOrd="2" destOrd="0" presId="urn:microsoft.com/office/officeart/2005/8/layout/orgChart1"/>
    <dgm:cxn modelId="{84E17836-C7BC-4D98-9EBD-C065171EC60F}" type="presParOf" srcId="{25DF200C-8417-4A27-8442-6C9DEFC802A5}" destId="{CD13B278-3274-4E78-8587-5A1C92D22914}" srcOrd="2" destOrd="0" presId="urn:microsoft.com/office/officeart/2005/8/layout/orgChart1"/>
    <dgm:cxn modelId="{D3D18897-BFED-4AC0-AEDE-9A354F284DF3}" type="presParOf" srcId="{25DF200C-8417-4A27-8442-6C9DEFC802A5}" destId="{0639ABA6-A0CD-4550-BD46-8E559B7FBA55}" srcOrd="3" destOrd="0" presId="urn:microsoft.com/office/officeart/2005/8/layout/orgChart1"/>
    <dgm:cxn modelId="{F1257EDE-A7CB-4BCF-A724-ABBB0AD15DA4}" type="presParOf" srcId="{0639ABA6-A0CD-4550-BD46-8E559B7FBA55}" destId="{59C6BF35-E3F7-478E-B9E5-484EA57A6FEE}" srcOrd="0" destOrd="0" presId="urn:microsoft.com/office/officeart/2005/8/layout/orgChart1"/>
    <dgm:cxn modelId="{8767D183-FDCC-4DCF-95EB-4EB725A83D0B}" type="presParOf" srcId="{59C6BF35-E3F7-478E-B9E5-484EA57A6FEE}" destId="{D00719B0-21EC-476D-89BD-77F8D9BE8F19}" srcOrd="0" destOrd="0" presId="urn:microsoft.com/office/officeart/2005/8/layout/orgChart1"/>
    <dgm:cxn modelId="{637E0657-C207-4354-8357-1DE870490954}" type="presParOf" srcId="{59C6BF35-E3F7-478E-B9E5-484EA57A6FEE}" destId="{D43BE004-CC5A-4533-B59E-09F7F9017BB6}" srcOrd="1" destOrd="0" presId="urn:microsoft.com/office/officeart/2005/8/layout/orgChart1"/>
    <dgm:cxn modelId="{D47650E5-99A1-410F-9D28-7D3D6F3EF568}" type="presParOf" srcId="{0639ABA6-A0CD-4550-BD46-8E559B7FBA55}" destId="{AE709457-A822-497F-A5AD-6F99F15C77A2}" srcOrd="1" destOrd="0" presId="urn:microsoft.com/office/officeart/2005/8/layout/orgChart1"/>
    <dgm:cxn modelId="{2732C3EB-E8A1-4109-A5A0-A3F140AAFD17}" type="presParOf" srcId="{0639ABA6-A0CD-4550-BD46-8E559B7FBA55}" destId="{6B2CDACA-6C2F-4E33-9072-8567EF462C61}" srcOrd="2" destOrd="0" presId="urn:microsoft.com/office/officeart/2005/8/layout/orgChart1"/>
    <dgm:cxn modelId="{99608405-1F55-460C-9EB6-E8FFC4045404}" type="presParOf" srcId="{25DF200C-8417-4A27-8442-6C9DEFC802A5}" destId="{553C7290-3384-4BAA-8F3F-D78F036DF82A}" srcOrd="4" destOrd="0" presId="urn:microsoft.com/office/officeart/2005/8/layout/orgChart1"/>
    <dgm:cxn modelId="{F346C86B-9A76-4D10-9118-764CF4DF4BA3}" type="presParOf" srcId="{25DF200C-8417-4A27-8442-6C9DEFC802A5}" destId="{29653E5D-0AD8-43BC-AB73-982B934AF25D}" srcOrd="5" destOrd="0" presId="urn:microsoft.com/office/officeart/2005/8/layout/orgChart1"/>
    <dgm:cxn modelId="{8F4E46A6-2158-4639-9986-25ECF5AE8320}" type="presParOf" srcId="{29653E5D-0AD8-43BC-AB73-982B934AF25D}" destId="{4C0EF14F-50A6-413C-A92C-824724E8A1A4}" srcOrd="0" destOrd="0" presId="urn:microsoft.com/office/officeart/2005/8/layout/orgChart1"/>
    <dgm:cxn modelId="{57BB9085-D193-4DE8-96DE-E5E3DAA0F583}" type="presParOf" srcId="{4C0EF14F-50A6-413C-A92C-824724E8A1A4}" destId="{A96DAB62-2B54-4E54-9D2C-B07048CCC07A}" srcOrd="0" destOrd="0" presId="urn:microsoft.com/office/officeart/2005/8/layout/orgChart1"/>
    <dgm:cxn modelId="{CA9E4A75-76AC-497A-9C7D-7EFAB0886B52}" type="presParOf" srcId="{4C0EF14F-50A6-413C-A92C-824724E8A1A4}" destId="{35127C7E-028B-41E1-93AE-99E4FE1E657D}" srcOrd="1" destOrd="0" presId="urn:microsoft.com/office/officeart/2005/8/layout/orgChart1"/>
    <dgm:cxn modelId="{2AB2EE34-9514-4D55-BB84-EDB958F2AEDD}" type="presParOf" srcId="{29653E5D-0AD8-43BC-AB73-982B934AF25D}" destId="{D7631EB8-3B7F-40CC-9393-C0C49AE5B9AA}" srcOrd="1" destOrd="0" presId="urn:microsoft.com/office/officeart/2005/8/layout/orgChart1"/>
    <dgm:cxn modelId="{5FBCC2A4-6FE1-4BA5-9296-C9DFD048C2D5}" type="presParOf" srcId="{29653E5D-0AD8-43BC-AB73-982B934AF25D}" destId="{66BEECCE-AEA3-4422-BD04-D00AA6DABDE2}" srcOrd="2" destOrd="0" presId="urn:microsoft.com/office/officeart/2005/8/layout/orgChart1"/>
    <dgm:cxn modelId="{7A45B280-4168-46DC-8622-BE2135C6735A}" type="presParOf" srcId="{25DF200C-8417-4A27-8442-6C9DEFC802A5}" destId="{4B921A69-D11B-4EE5-9A09-4E391BBDE874}" srcOrd="6" destOrd="0" presId="urn:microsoft.com/office/officeart/2005/8/layout/orgChart1"/>
    <dgm:cxn modelId="{7DFF5203-5256-4034-8BC4-FBC5F0A0BB3C}" type="presParOf" srcId="{25DF200C-8417-4A27-8442-6C9DEFC802A5}" destId="{990A9EF2-D802-4C7E-8334-F5CEDD8303A2}" srcOrd="7" destOrd="0" presId="urn:microsoft.com/office/officeart/2005/8/layout/orgChart1"/>
    <dgm:cxn modelId="{8D4A6CBE-43EB-412F-90D0-675E963942CF}" type="presParOf" srcId="{990A9EF2-D802-4C7E-8334-F5CEDD8303A2}" destId="{E2C88727-C835-4B20-A67B-077B4EF50427}" srcOrd="0" destOrd="0" presId="urn:microsoft.com/office/officeart/2005/8/layout/orgChart1"/>
    <dgm:cxn modelId="{B46134E9-4CFB-4C56-92C5-72A39D2C3102}" type="presParOf" srcId="{E2C88727-C835-4B20-A67B-077B4EF50427}" destId="{3F00AB49-7A7B-4432-9B3D-EFF06BDCF1FD}" srcOrd="0" destOrd="0" presId="urn:microsoft.com/office/officeart/2005/8/layout/orgChart1"/>
    <dgm:cxn modelId="{044B884C-F50B-4B2E-A41C-C22E3DEDBDDA}" type="presParOf" srcId="{E2C88727-C835-4B20-A67B-077B4EF50427}" destId="{EA9A2728-7F05-489B-9129-ED6C1D957DA1}" srcOrd="1" destOrd="0" presId="urn:microsoft.com/office/officeart/2005/8/layout/orgChart1"/>
    <dgm:cxn modelId="{E59D0A57-A498-462E-9398-73AFFD26E458}" type="presParOf" srcId="{990A9EF2-D802-4C7E-8334-F5CEDD8303A2}" destId="{626C9101-3307-472D-95A0-51651FFF8A7B}" srcOrd="1" destOrd="0" presId="urn:microsoft.com/office/officeart/2005/8/layout/orgChart1"/>
    <dgm:cxn modelId="{5FDE9605-47B0-4090-A6D5-975244047947}" type="presParOf" srcId="{990A9EF2-D802-4C7E-8334-F5CEDD8303A2}" destId="{B556074C-6AA4-4C33-8F15-4092E69D6092}" srcOrd="2" destOrd="0" presId="urn:microsoft.com/office/officeart/2005/8/layout/orgChart1"/>
    <dgm:cxn modelId="{1BC91D8E-287E-4E34-A5D9-F10B4E8CC506}" type="presParOf" srcId="{25DF200C-8417-4A27-8442-6C9DEFC802A5}" destId="{0ED7E853-32A7-4A6A-BAE7-59BC3E5F3426}" srcOrd="8" destOrd="0" presId="urn:microsoft.com/office/officeart/2005/8/layout/orgChart1"/>
    <dgm:cxn modelId="{FF0BCBF6-65BB-4121-ACE0-78490DE4057D}" type="presParOf" srcId="{25DF200C-8417-4A27-8442-6C9DEFC802A5}" destId="{BCEB00A1-687E-47B1-AC16-25F452DA0E64}" srcOrd="9" destOrd="0" presId="urn:microsoft.com/office/officeart/2005/8/layout/orgChart1"/>
    <dgm:cxn modelId="{31F556A7-DDAA-44C7-BEBF-924F0A127241}" type="presParOf" srcId="{BCEB00A1-687E-47B1-AC16-25F452DA0E64}" destId="{FBE2593B-3E88-4F49-8553-D9AE33398821}" srcOrd="0" destOrd="0" presId="urn:microsoft.com/office/officeart/2005/8/layout/orgChart1"/>
    <dgm:cxn modelId="{DB269E41-AF58-446A-9837-BDB3E185936D}" type="presParOf" srcId="{FBE2593B-3E88-4F49-8553-D9AE33398821}" destId="{EF54C167-5FE7-4696-A529-DBEB6664CABF}" srcOrd="0" destOrd="0" presId="urn:microsoft.com/office/officeart/2005/8/layout/orgChart1"/>
    <dgm:cxn modelId="{58EAF122-FE59-4C1C-849C-B4C2D80687CE}" type="presParOf" srcId="{FBE2593B-3E88-4F49-8553-D9AE33398821}" destId="{307FA9B3-688D-40E8-8635-E188A255DB17}" srcOrd="1" destOrd="0" presId="urn:microsoft.com/office/officeart/2005/8/layout/orgChart1"/>
    <dgm:cxn modelId="{B4253A4B-EE91-4562-BA6E-D1FE4DBA60B3}" type="presParOf" srcId="{BCEB00A1-687E-47B1-AC16-25F452DA0E64}" destId="{85484345-2378-4026-8660-7EDEB33E5FEC}" srcOrd="1" destOrd="0" presId="urn:microsoft.com/office/officeart/2005/8/layout/orgChart1"/>
    <dgm:cxn modelId="{2ACA97B0-D805-4241-8DCD-280D99E188A7}" type="presParOf" srcId="{BCEB00A1-687E-47B1-AC16-25F452DA0E64}" destId="{41E554D4-7D52-465C-9D1E-6293EEFC03DF}" srcOrd="2" destOrd="0" presId="urn:microsoft.com/office/officeart/2005/8/layout/orgChart1"/>
    <dgm:cxn modelId="{BAA05011-54A6-4FD6-9573-C90747C8839B}" type="presParOf" srcId="{25DF200C-8417-4A27-8442-6C9DEFC802A5}" destId="{CE98C403-AB40-4E43-8689-ECD825DF6DAF}" srcOrd="10" destOrd="0" presId="urn:microsoft.com/office/officeart/2005/8/layout/orgChart1"/>
    <dgm:cxn modelId="{5FF2C316-DCFF-4416-A236-285CBC862FAA}" type="presParOf" srcId="{25DF200C-8417-4A27-8442-6C9DEFC802A5}" destId="{4443E5EB-A2B6-43EF-B84F-8377246BA535}" srcOrd="11" destOrd="0" presId="urn:microsoft.com/office/officeart/2005/8/layout/orgChart1"/>
    <dgm:cxn modelId="{77B968A2-B6FF-4FCF-92C6-656B9C589D9A}" type="presParOf" srcId="{4443E5EB-A2B6-43EF-B84F-8377246BA535}" destId="{52B853EC-270C-4BD6-83E5-C9D66E3E3D5F}" srcOrd="0" destOrd="0" presId="urn:microsoft.com/office/officeart/2005/8/layout/orgChart1"/>
    <dgm:cxn modelId="{56BA3F6F-081F-4432-B4D1-8F281393A4FC}" type="presParOf" srcId="{52B853EC-270C-4BD6-83E5-C9D66E3E3D5F}" destId="{9241BFFE-22F8-42A7-B568-C5A7ABCF8D10}" srcOrd="0" destOrd="0" presId="urn:microsoft.com/office/officeart/2005/8/layout/orgChart1"/>
    <dgm:cxn modelId="{03E5D167-9A5B-4B8C-A450-C826819A0154}" type="presParOf" srcId="{52B853EC-270C-4BD6-83E5-C9D66E3E3D5F}" destId="{CE62133B-6D7A-4C26-9F3B-5A3CE7121506}" srcOrd="1" destOrd="0" presId="urn:microsoft.com/office/officeart/2005/8/layout/orgChart1"/>
    <dgm:cxn modelId="{5C1D0477-8069-400E-A420-D3593FE0477D}" type="presParOf" srcId="{4443E5EB-A2B6-43EF-B84F-8377246BA535}" destId="{F0D6FE13-5C69-40F8-BB88-F32E2253CF96}" srcOrd="1" destOrd="0" presId="urn:microsoft.com/office/officeart/2005/8/layout/orgChart1"/>
    <dgm:cxn modelId="{9BD793C7-1F8F-46C5-8B5B-4332CB0F6AE2}" type="presParOf" srcId="{4443E5EB-A2B6-43EF-B84F-8377246BA535}" destId="{BC50E28B-76F7-4AC3-A7F7-4947883854EB}" srcOrd="2" destOrd="0" presId="urn:microsoft.com/office/officeart/2005/8/layout/orgChart1"/>
    <dgm:cxn modelId="{F9256074-1856-4D78-85BF-C6CB5CACF68D}" type="presParOf" srcId="{32909EAF-B673-47DB-A1FA-91D1173D0CE3}" destId="{EBADAE91-C174-4AE4-87D3-2DD20923BFBC}" srcOrd="2" destOrd="0" presId="urn:microsoft.com/office/officeart/2005/8/layout/orgChart1"/>
    <dgm:cxn modelId="{DA0A19BC-A6CE-425C-B828-3576E19489F2}" type="presParOf" srcId="{1EE33121-BD51-4C31-BAF5-1C1F1AAE6E55}" destId="{8F102FB8-F988-4BDE-B938-6D5EDF3D01ED}" srcOrd="6" destOrd="0" presId="urn:microsoft.com/office/officeart/2005/8/layout/orgChart1"/>
    <dgm:cxn modelId="{CEE89E3F-F76B-4740-96EA-CB146354D93E}" type="presParOf" srcId="{1EE33121-BD51-4C31-BAF5-1C1F1AAE6E55}" destId="{F9860F05-5302-4F08-BBEF-58A134F52868}" srcOrd="7" destOrd="0" presId="urn:microsoft.com/office/officeart/2005/8/layout/orgChart1"/>
    <dgm:cxn modelId="{CFCE6257-6492-4ECC-A0C6-7C32D3C6235F}" type="presParOf" srcId="{F9860F05-5302-4F08-BBEF-58A134F52868}" destId="{D91D7646-6636-44A6-8D24-8C5E8D8DA99E}" srcOrd="0" destOrd="0" presId="urn:microsoft.com/office/officeart/2005/8/layout/orgChart1"/>
    <dgm:cxn modelId="{F7766D48-C013-425F-B0A0-E38215A67F2D}" type="presParOf" srcId="{D91D7646-6636-44A6-8D24-8C5E8D8DA99E}" destId="{8F20C87C-C37F-44B5-8B85-F3377C31E3B7}" srcOrd="0" destOrd="0" presId="urn:microsoft.com/office/officeart/2005/8/layout/orgChart1"/>
    <dgm:cxn modelId="{38513DE2-82E2-4B1A-A2BF-45466A4A50E6}" type="presParOf" srcId="{D91D7646-6636-44A6-8D24-8C5E8D8DA99E}" destId="{7089B3FF-FDA5-4953-A604-52DE41BF8888}" srcOrd="1" destOrd="0" presId="urn:microsoft.com/office/officeart/2005/8/layout/orgChart1"/>
    <dgm:cxn modelId="{8B4DF222-9670-4EC1-ACB3-63E9A3564F02}" type="presParOf" srcId="{F9860F05-5302-4F08-BBEF-58A134F52868}" destId="{60CE80D7-E2C7-401F-B3A0-4B3D3B542EEB}" srcOrd="1" destOrd="0" presId="urn:microsoft.com/office/officeart/2005/8/layout/orgChart1"/>
    <dgm:cxn modelId="{6D8C3109-AA40-4932-A3A1-915140D86564}" type="presParOf" srcId="{60CE80D7-E2C7-401F-B3A0-4B3D3B542EEB}" destId="{C2047AD6-32FE-40D5-A24E-8704D11D38D1}" srcOrd="0" destOrd="0" presId="urn:microsoft.com/office/officeart/2005/8/layout/orgChart1"/>
    <dgm:cxn modelId="{C005F057-3842-4D67-BEDE-B2C89632FF83}" type="presParOf" srcId="{60CE80D7-E2C7-401F-B3A0-4B3D3B542EEB}" destId="{9FDBAA4C-E505-4E47-94C2-0B257B979E3E}" srcOrd="1" destOrd="0" presId="urn:microsoft.com/office/officeart/2005/8/layout/orgChart1"/>
    <dgm:cxn modelId="{CDDB3EE9-03FB-4096-98EB-FBE3565230CF}" type="presParOf" srcId="{9FDBAA4C-E505-4E47-94C2-0B257B979E3E}" destId="{CF9C4F03-5D57-4127-B5B4-1EF2ED6C68B0}" srcOrd="0" destOrd="0" presId="urn:microsoft.com/office/officeart/2005/8/layout/orgChart1"/>
    <dgm:cxn modelId="{F9A2ED6C-B1B2-4848-85AC-A2A07900F021}" type="presParOf" srcId="{CF9C4F03-5D57-4127-B5B4-1EF2ED6C68B0}" destId="{35184BB0-83B2-4064-936A-CFBEAD43A47B}" srcOrd="0" destOrd="0" presId="urn:microsoft.com/office/officeart/2005/8/layout/orgChart1"/>
    <dgm:cxn modelId="{EDE42449-E3D6-42A8-9ED2-D26B1CC7E8A8}" type="presParOf" srcId="{CF9C4F03-5D57-4127-B5B4-1EF2ED6C68B0}" destId="{18D01954-65D8-4163-8F91-5118CCA6B19F}" srcOrd="1" destOrd="0" presId="urn:microsoft.com/office/officeart/2005/8/layout/orgChart1"/>
    <dgm:cxn modelId="{7BC7E2A8-B697-47AF-87AA-4139B3CF62A8}" type="presParOf" srcId="{9FDBAA4C-E505-4E47-94C2-0B257B979E3E}" destId="{95A44FE9-50C4-4DB8-81E7-276311FFB83D}" srcOrd="1" destOrd="0" presId="urn:microsoft.com/office/officeart/2005/8/layout/orgChart1"/>
    <dgm:cxn modelId="{F9AFFF6E-2C9B-4383-9F11-27D0D18BECA1}" type="presParOf" srcId="{9FDBAA4C-E505-4E47-94C2-0B257B979E3E}" destId="{E1CA87AB-672C-47B1-B925-A9A29E922F0A}" srcOrd="2" destOrd="0" presId="urn:microsoft.com/office/officeart/2005/8/layout/orgChart1"/>
    <dgm:cxn modelId="{98521AFA-CCD8-4B13-84B7-C7DA42AEE741}" type="presParOf" srcId="{60CE80D7-E2C7-401F-B3A0-4B3D3B542EEB}" destId="{90A5D7A0-2B49-4E6B-B0E1-B727F4FEA4A4}" srcOrd="2" destOrd="0" presId="urn:microsoft.com/office/officeart/2005/8/layout/orgChart1"/>
    <dgm:cxn modelId="{52F7A59E-19A3-4DC7-B74F-679D97262CAE}" type="presParOf" srcId="{60CE80D7-E2C7-401F-B3A0-4B3D3B542EEB}" destId="{25E0DE28-EF3A-4EC8-8FEE-853A6434956A}" srcOrd="3" destOrd="0" presId="urn:microsoft.com/office/officeart/2005/8/layout/orgChart1"/>
    <dgm:cxn modelId="{B6EAEA20-2A38-46D0-8BE0-FD3DCE4C5299}" type="presParOf" srcId="{25E0DE28-EF3A-4EC8-8FEE-853A6434956A}" destId="{08C50981-1B3B-491C-9E1F-D72172988B87}" srcOrd="0" destOrd="0" presId="urn:microsoft.com/office/officeart/2005/8/layout/orgChart1"/>
    <dgm:cxn modelId="{184A3D26-4535-4DBB-BA23-4A265C5B0415}" type="presParOf" srcId="{08C50981-1B3B-491C-9E1F-D72172988B87}" destId="{13C147EF-B646-4A22-A37F-E5DF05F53F5B}" srcOrd="0" destOrd="0" presId="urn:microsoft.com/office/officeart/2005/8/layout/orgChart1"/>
    <dgm:cxn modelId="{A3E25692-C08B-403E-8862-9F3A8037C730}" type="presParOf" srcId="{08C50981-1B3B-491C-9E1F-D72172988B87}" destId="{A6B48C7F-1E02-4A4E-978E-93DB45B0551D}" srcOrd="1" destOrd="0" presId="urn:microsoft.com/office/officeart/2005/8/layout/orgChart1"/>
    <dgm:cxn modelId="{94990C15-304F-4276-A32C-A32D859DD391}" type="presParOf" srcId="{25E0DE28-EF3A-4EC8-8FEE-853A6434956A}" destId="{79ACEDBE-713A-4292-9450-A87A1CD73E21}" srcOrd="1" destOrd="0" presId="urn:microsoft.com/office/officeart/2005/8/layout/orgChart1"/>
    <dgm:cxn modelId="{39589969-BD5E-45F4-8FB3-B75D4BB9FCE1}" type="presParOf" srcId="{25E0DE28-EF3A-4EC8-8FEE-853A6434956A}" destId="{CE32EB92-8A4B-44C5-845C-EFA6392F3CDA}" srcOrd="2" destOrd="0" presId="urn:microsoft.com/office/officeart/2005/8/layout/orgChart1"/>
    <dgm:cxn modelId="{C899101C-50AD-40F2-B70D-C6F1BCBC0B50}" type="presParOf" srcId="{60CE80D7-E2C7-401F-B3A0-4B3D3B542EEB}" destId="{D243FFD0-F707-4ECC-A740-2E412BFA66CE}" srcOrd="4" destOrd="0" presId="urn:microsoft.com/office/officeart/2005/8/layout/orgChart1"/>
    <dgm:cxn modelId="{807F80DC-1F12-4917-95CE-9EA61D57A735}" type="presParOf" srcId="{60CE80D7-E2C7-401F-B3A0-4B3D3B542EEB}" destId="{49286303-1F86-4434-B49E-8351E8D3335B}" srcOrd="5" destOrd="0" presId="urn:microsoft.com/office/officeart/2005/8/layout/orgChart1"/>
    <dgm:cxn modelId="{EC5700E3-8ADA-4D78-A832-34CCD8F517A4}" type="presParOf" srcId="{49286303-1F86-4434-B49E-8351E8D3335B}" destId="{826DDEFA-63A3-4C79-996F-C350C1E67D4D}" srcOrd="0" destOrd="0" presId="urn:microsoft.com/office/officeart/2005/8/layout/orgChart1"/>
    <dgm:cxn modelId="{2302673B-1A1D-4A2C-AD7B-3DB90C6B5BA3}" type="presParOf" srcId="{826DDEFA-63A3-4C79-996F-C350C1E67D4D}" destId="{0AC9D9B7-8B90-48E1-85AA-AD5C6B9BC2A4}" srcOrd="0" destOrd="0" presId="urn:microsoft.com/office/officeart/2005/8/layout/orgChart1"/>
    <dgm:cxn modelId="{8F30F04C-D46D-4D90-A0CE-ED5572C3DECF}" type="presParOf" srcId="{826DDEFA-63A3-4C79-996F-C350C1E67D4D}" destId="{8E46C159-9816-4D94-BAFA-7C3831F88E98}" srcOrd="1" destOrd="0" presId="urn:microsoft.com/office/officeart/2005/8/layout/orgChart1"/>
    <dgm:cxn modelId="{860DB26F-3A7C-4771-B86C-AA2CDD02981B}" type="presParOf" srcId="{49286303-1F86-4434-B49E-8351E8D3335B}" destId="{2C57B14E-7FC7-4034-9F10-665907CB5BC5}" srcOrd="1" destOrd="0" presId="urn:microsoft.com/office/officeart/2005/8/layout/orgChart1"/>
    <dgm:cxn modelId="{0BBBF908-8B1E-45DC-B212-85AD533DF28E}" type="presParOf" srcId="{49286303-1F86-4434-B49E-8351E8D3335B}" destId="{9AFDE8C2-E4A2-42BC-851F-38B0ABCF4544}" srcOrd="2" destOrd="0" presId="urn:microsoft.com/office/officeart/2005/8/layout/orgChart1"/>
    <dgm:cxn modelId="{A95FA87E-C263-4E83-A2CA-DADD3A2F4CA0}" type="presParOf" srcId="{F9860F05-5302-4F08-BBEF-58A134F52868}" destId="{2FFABB3C-FD11-4DCD-98BA-B867299FDCC1}" srcOrd="2" destOrd="0" presId="urn:microsoft.com/office/officeart/2005/8/layout/orgChart1"/>
    <dgm:cxn modelId="{6F87C6A8-94F0-4263-A251-324A0430BD25}" type="presParOf" srcId="{F38DBFFF-F04B-4A81-B782-C14BED684675}" destId="{99640CD7-34BB-4B6E-A31B-268F0E4A3C09}" srcOrd="2" destOrd="0" presId="urn:microsoft.com/office/officeart/2005/8/layout/orgChart1"/>
    <dgm:cxn modelId="{46EA2554-4B50-4636-8A23-9D47440CCAB4}" type="presParOf" srcId="{99640CD7-34BB-4B6E-A31B-268F0E4A3C09}" destId="{8E83B5C1-9600-4847-8DCB-B46DC17BFAC8}" srcOrd="0" destOrd="0" presId="urn:microsoft.com/office/officeart/2005/8/layout/orgChart1"/>
    <dgm:cxn modelId="{A303146F-BB8B-4627-9E4E-62C686283AA4}" type="presParOf" srcId="{99640CD7-34BB-4B6E-A31B-268F0E4A3C09}" destId="{04CC7162-E4D6-4B55-B761-C77626E4B7A9}" srcOrd="1" destOrd="0" presId="urn:microsoft.com/office/officeart/2005/8/layout/orgChart1"/>
    <dgm:cxn modelId="{A3D14CF0-0DB8-484D-BB20-AC67DC0C274E}" type="presParOf" srcId="{04CC7162-E4D6-4B55-B761-C77626E4B7A9}" destId="{CA9053F2-37F6-4A30-A06B-51144FD93ED6}" srcOrd="0" destOrd="0" presId="urn:microsoft.com/office/officeart/2005/8/layout/orgChart1"/>
    <dgm:cxn modelId="{D3704F5A-AFE6-48ED-8C2D-CD9133B224DF}" type="presParOf" srcId="{CA9053F2-37F6-4A30-A06B-51144FD93ED6}" destId="{B78D3287-7632-4D8D-A35F-9A150B030B60}" srcOrd="0" destOrd="0" presId="urn:microsoft.com/office/officeart/2005/8/layout/orgChart1"/>
    <dgm:cxn modelId="{69F6743A-2555-4333-B477-3AD200DF7DD8}" type="presParOf" srcId="{CA9053F2-37F6-4A30-A06B-51144FD93ED6}" destId="{8E9BB0DA-9178-4969-B313-EDED64317FDC}" srcOrd="1" destOrd="0" presId="urn:microsoft.com/office/officeart/2005/8/layout/orgChart1"/>
    <dgm:cxn modelId="{44F5FEF2-BB13-4FC0-BAB2-AAE12B93D6B9}" type="presParOf" srcId="{04CC7162-E4D6-4B55-B761-C77626E4B7A9}" destId="{F6DE6BFF-B32E-4963-831C-B1F1BCD0648F}" srcOrd="1" destOrd="0" presId="urn:microsoft.com/office/officeart/2005/8/layout/orgChart1"/>
    <dgm:cxn modelId="{4270362B-DA1A-4E6C-9086-CB28B30C72AE}" type="presParOf" srcId="{04CC7162-E4D6-4B55-B761-C77626E4B7A9}" destId="{2BDF7BA6-A962-4EE6-84B4-B0C51CF2B3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8E69A1-6570-47E6-8A64-7EFEFC2007C2}" type="doc">
      <dgm:prSet loTypeId="urn:microsoft.com/office/officeart/2005/8/layout/orgChart1" loCatId="hierarchy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8FCE7FD-6558-49F5-A204-80D3D2605B5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Craig Philipp</a:t>
          </a:r>
        </a:p>
        <a:p>
          <a:r>
            <a:rPr lang="en-US" sz="800" dirty="0" smtClean="0"/>
            <a:t>Asst. Professor of Chemistry</a:t>
          </a:r>
        </a:p>
        <a:p>
          <a:r>
            <a:rPr lang="en-US" sz="800" dirty="0" smtClean="0"/>
            <a:t>Assoc. Director of RIH</a:t>
          </a:r>
          <a:endParaRPr lang="en-US" sz="800" dirty="0"/>
        </a:p>
      </dgm:t>
    </dgm:pt>
    <dgm:pt modelId="{2187C900-EFF2-49CF-8888-F71548E8EDEB}" type="parTrans" cxnId="{357F60AB-4916-487C-A36F-662C4BA87895}">
      <dgm:prSet/>
      <dgm:spPr/>
      <dgm:t>
        <a:bodyPr/>
        <a:lstStyle/>
        <a:p>
          <a:endParaRPr lang="en-US"/>
        </a:p>
      </dgm:t>
    </dgm:pt>
    <dgm:pt modelId="{F4E804A6-6DA3-4611-AA1B-7F0DE4A3D676}" type="sibTrans" cxnId="{357F60AB-4916-487C-A36F-662C4BA87895}">
      <dgm:prSet/>
      <dgm:spPr/>
      <dgm:t>
        <a:bodyPr/>
        <a:lstStyle/>
        <a:p>
          <a:endParaRPr lang="en-US"/>
        </a:p>
      </dgm:t>
    </dgm:pt>
    <dgm:pt modelId="{EF7B59C7-657A-4716-9D07-D8A118C9DE54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Stephen Steiner</a:t>
          </a:r>
        </a:p>
        <a:p>
          <a:r>
            <a:rPr lang="en-US" sz="800" dirty="0" smtClean="0"/>
            <a:t>Professor of Chemistry</a:t>
          </a:r>
          <a:endParaRPr lang="en-US" sz="800" dirty="0"/>
        </a:p>
      </dgm:t>
    </dgm:pt>
    <dgm:pt modelId="{6E999409-AA48-4731-A3AC-A1BC0B279C35}" type="parTrans" cxnId="{7DF3B0F1-29F8-4708-8598-4E9C3F9B8173}">
      <dgm:prSet/>
      <dgm:spPr/>
      <dgm:t>
        <a:bodyPr/>
        <a:lstStyle/>
        <a:p>
          <a:endParaRPr lang="en-US"/>
        </a:p>
      </dgm:t>
    </dgm:pt>
    <dgm:pt modelId="{7136DAFC-C8AD-417A-9665-C7B0A8CBAF8D}" type="sibTrans" cxnId="{7DF3B0F1-29F8-4708-8598-4E9C3F9B8173}">
      <dgm:prSet/>
      <dgm:spPr/>
      <dgm:t>
        <a:bodyPr/>
        <a:lstStyle/>
        <a:p>
          <a:endParaRPr lang="en-US"/>
        </a:p>
      </dgm:t>
    </dgm:pt>
    <dgm:pt modelId="{CE3610A3-8132-4294-AD0D-A636E1AC1B05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Peter Worcester</a:t>
          </a:r>
        </a:p>
        <a:p>
          <a:r>
            <a:rPr lang="en-US" sz="800" dirty="0" smtClean="0"/>
            <a:t>Professor of Geology</a:t>
          </a:r>
          <a:endParaRPr lang="en-US" sz="800" dirty="0"/>
        </a:p>
      </dgm:t>
    </dgm:pt>
    <dgm:pt modelId="{46CEA462-1A7E-4E33-80C1-E8210B1B44ED}" type="parTrans" cxnId="{0731ED14-DFF9-4870-A505-1BA728681935}">
      <dgm:prSet/>
      <dgm:spPr/>
      <dgm:t>
        <a:bodyPr/>
        <a:lstStyle/>
        <a:p>
          <a:endParaRPr lang="en-US"/>
        </a:p>
      </dgm:t>
    </dgm:pt>
    <dgm:pt modelId="{408152A6-C71B-4DE9-AE75-9D37495EF435}" type="sibTrans" cxnId="{0731ED14-DFF9-4870-A505-1BA728681935}">
      <dgm:prSet/>
      <dgm:spPr/>
      <dgm:t>
        <a:bodyPr/>
        <a:lstStyle/>
        <a:p>
          <a:endParaRPr lang="en-US"/>
        </a:p>
      </dgm:t>
    </dgm:pt>
    <dgm:pt modelId="{BDBE0A06-9A1F-4D84-A2E0-B9B7D5E53CA6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George Nickas</a:t>
          </a:r>
        </a:p>
        <a:p>
          <a:r>
            <a:rPr lang="en-US" sz="800" dirty="0" smtClean="0"/>
            <a:t>Professor of Physics</a:t>
          </a:r>
          <a:endParaRPr lang="en-US" sz="800" dirty="0"/>
        </a:p>
      </dgm:t>
    </dgm:pt>
    <dgm:pt modelId="{256FE77E-765D-4A1B-8BB1-44A065C76C21}" type="parTrans" cxnId="{6FCBE6C1-6996-48A2-B063-B07C0C46F5E6}">
      <dgm:prSet/>
      <dgm:spPr/>
      <dgm:t>
        <a:bodyPr/>
        <a:lstStyle/>
        <a:p>
          <a:endParaRPr lang="en-US"/>
        </a:p>
      </dgm:t>
    </dgm:pt>
    <dgm:pt modelId="{F6B0055C-E178-4FFB-8168-F959E68D2A69}" type="sibTrans" cxnId="{6FCBE6C1-6996-48A2-B063-B07C0C46F5E6}">
      <dgm:prSet/>
      <dgm:spPr/>
      <dgm:t>
        <a:bodyPr/>
        <a:lstStyle/>
        <a:p>
          <a:endParaRPr lang="en-US"/>
        </a:p>
      </dgm:t>
    </dgm:pt>
    <dgm:pt modelId="{16613480-A84A-42BF-BC81-287AA6E7D8F4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Darrin Rubino</a:t>
          </a:r>
        </a:p>
        <a:p>
          <a:r>
            <a:rPr lang="en-US" sz="800" dirty="0" smtClean="0"/>
            <a:t>Assoc. Professor of Biology</a:t>
          </a:r>
          <a:endParaRPr lang="en-US" sz="800" dirty="0"/>
        </a:p>
      </dgm:t>
    </dgm:pt>
    <dgm:pt modelId="{2F2191CE-0F7E-49D6-9FC8-7C1F72C49978}" type="parTrans" cxnId="{59DC3E17-DEBD-4B5F-83A9-D36A03448D04}">
      <dgm:prSet/>
      <dgm:spPr/>
      <dgm:t>
        <a:bodyPr/>
        <a:lstStyle/>
        <a:p>
          <a:endParaRPr lang="en-US"/>
        </a:p>
      </dgm:t>
    </dgm:pt>
    <dgm:pt modelId="{904E6826-37A3-4E6F-A0F6-048660367299}" type="sibTrans" cxnId="{59DC3E17-DEBD-4B5F-83A9-D36A03448D04}">
      <dgm:prSet/>
      <dgm:spPr/>
      <dgm:t>
        <a:bodyPr/>
        <a:lstStyle/>
        <a:p>
          <a:endParaRPr lang="en-US"/>
        </a:p>
      </dgm:t>
    </dgm:pt>
    <dgm:pt modelId="{57C5CCAC-D033-4753-B124-FD97F4F3A663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Nancy Rodgers</a:t>
          </a:r>
        </a:p>
        <a:p>
          <a:r>
            <a:rPr lang="en-US" sz="800" dirty="0" smtClean="0"/>
            <a:t>Professor of Mathematics</a:t>
          </a:r>
          <a:endParaRPr lang="en-US" sz="800" dirty="0"/>
        </a:p>
      </dgm:t>
    </dgm:pt>
    <dgm:pt modelId="{183F9AED-2025-4C67-8062-AC1704A27933}" type="parTrans" cxnId="{D6ED623E-5D8E-4253-9302-204536E9C192}">
      <dgm:prSet/>
      <dgm:spPr/>
      <dgm:t>
        <a:bodyPr/>
        <a:lstStyle/>
        <a:p>
          <a:endParaRPr lang="en-US"/>
        </a:p>
      </dgm:t>
    </dgm:pt>
    <dgm:pt modelId="{693F0737-495A-4220-B1CE-5EE67ECFAEC4}" type="sibTrans" cxnId="{D6ED623E-5D8E-4253-9302-204536E9C192}">
      <dgm:prSet/>
      <dgm:spPr/>
      <dgm:t>
        <a:bodyPr/>
        <a:lstStyle/>
        <a:p>
          <a:endParaRPr lang="en-US"/>
        </a:p>
      </dgm:t>
    </dgm:pt>
    <dgm:pt modelId="{FB9DB35B-B35D-45FA-AD39-A00E078EFAD8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Michael Bradshaw</a:t>
          </a:r>
        </a:p>
        <a:p>
          <a:r>
            <a:rPr lang="en-US" sz="800" dirty="0" smtClean="0"/>
            <a:t>Asst. Professor of Computer Science</a:t>
          </a:r>
          <a:endParaRPr lang="en-US" sz="800" dirty="0"/>
        </a:p>
      </dgm:t>
    </dgm:pt>
    <dgm:pt modelId="{CB92C7A3-27E4-4424-AC69-21E91221069D}" type="parTrans" cxnId="{7FF95E69-B0E3-4289-A55F-3100AB9F1469}">
      <dgm:prSet/>
      <dgm:spPr/>
      <dgm:t>
        <a:bodyPr/>
        <a:lstStyle/>
        <a:p>
          <a:endParaRPr lang="en-US"/>
        </a:p>
      </dgm:t>
    </dgm:pt>
    <dgm:pt modelId="{039B046C-FDDA-4B29-999A-BB92A3010DA4}" type="sibTrans" cxnId="{7FF95E69-B0E3-4289-A55F-3100AB9F1469}">
      <dgm:prSet/>
      <dgm:spPr/>
      <dgm:t>
        <a:bodyPr/>
        <a:lstStyle/>
        <a:p>
          <a:endParaRPr lang="en-US"/>
        </a:p>
      </dgm:t>
    </dgm:pt>
    <dgm:pt modelId="{E665D09D-BFDC-452B-938B-9786B5635C85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John Krantz</a:t>
          </a:r>
        </a:p>
        <a:p>
          <a:r>
            <a:rPr lang="en-US" sz="800" dirty="0" smtClean="0"/>
            <a:t>Professor of Psychology</a:t>
          </a:r>
          <a:endParaRPr lang="en-US" sz="800" dirty="0"/>
        </a:p>
      </dgm:t>
    </dgm:pt>
    <dgm:pt modelId="{ACED9FF3-5543-4BC4-8FF1-6CD3CF078873}" type="parTrans" cxnId="{61C97005-00B9-422B-B05F-8AF705217E3D}">
      <dgm:prSet/>
      <dgm:spPr/>
      <dgm:t>
        <a:bodyPr/>
        <a:lstStyle/>
        <a:p>
          <a:endParaRPr lang="en-US"/>
        </a:p>
      </dgm:t>
    </dgm:pt>
    <dgm:pt modelId="{EC7E488C-CE5F-4081-806E-8FCFD27C5E84}" type="sibTrans" cxnId="{61C97005-00B9-422B-B05F-8AF705217E3D}">
      <dgm:prSet/>
      <dgm:spPr/>
      <dgm:t>
        <a:bodyPr/>
        <a:lstStyle/>
        <a:p>
          <a:endParaRPr lang="en-US"/>
        </a:p>
      </dgm:t>
    </dgm:pt>
    <dgm:pt modelId="{1C3F837A-6FB8-4890-809F-A45E444AA6A7}">
      <dgm:prSet custT="1"/>
      <dgm:spPr>
        <a:solidFill>
          <a:srgbClr val="FFFF99"/>
        </a:solidFill>
      </dgm:spPr>
      <dgm:t>
        <a:bodyPr/>
        <a:lstStyle/>
        <a:p>
          <a:r>
            <a:rPr lang="en-US" sz="800" dirty="0" smtClean="0"/>
            <a:t>Bryant Stamford</a:t>
          </a:r>
        </a:p>
        <a:p>
          <a:r>
            <a:rPr lang="en-US" sz="800" dirty="0" smtClean="0"/>
            <a:t>Professor of KIP</a:t>
          </a:r>
          <a:endParaRPr lang="en-US" sz="800" dirty="0"/>
        </a:p>
      </dgm:t>
    </dgm:pt>
    <dgm:pt modelId="{191AD19F-4DE1-44A7-A351-3C41E125F26D}" type="parTrans" cxnId="{6BA2B149-354F-4DE9-828A-D977FFF47600}">
      <dgm:prSet/>
      <dgm:spPr/>
      <dgm:t>
        <a:bodyPr/>
        <a:lstStyle/>
        <a:p>
          <a:endParaRPr lang="en-US"/>
        </a:p>
      </dgm:t>
    </dgm:pt>
    <dgm:pt modelId="{59E1C339-B4CC-454E-B65F-E82B72BCAB1F}" type="sibTrans" cxnId="{6BA2B149-354F-4DE9-828A-D977FFF47600}">
      <dgm:prSet/>
      <dgm:spPr/>
      <dgm:t>
        <a:bodyPr/>
        <a:lstStyle/>
        <a:p>
          <a:endParaRPr lang="en-US"/>
        </a:p>
      </dgm:t>
    </dgm:pt>
    <dgm:pt modelId="{ADE78BFC-5F03-411A-80B1-6A61FEA6C892}" type="asst">
      <dgm:prSet custT="1"/>
      <dgm:spPr/>
      <dgm:t>
        <a:bodyPr/>
        <a:lstStyle/>
        <a:p>
          <a:r>
            <a:rPr lang="en-US" sz="800" dirty="0" smtClean="0"/>
            <a:t>Debbie Quinn</a:t>
          </a:r>
        </a:p>
        <a:p>
          <a:r>
            <a:rPr lang="en-US" sz="800" dirty="0" smtClean="0"/>
            <a:t>Laboratory Technician</a:t>
          </a:r>
          <a:endParaRPr lang="en-US" sz="800" dirty="0"/>
        </a:p>
      </dgm:t>
    </dgm:pt>
    <dgm:pt modelId="{D6D6D559-C96B-47A0-A70B-A107BDC8E50B}" type="parTrans" cxnId="{7A37679A-CA81-47CC-9968-05B838039A08}">
      <dgm:prSet/>
      <dgm:spPr/>
      <dgm:t>
        <a:bodyPr/>
        <a:lstStyle/>
        <a:p>
          <a:endParaRPr lang="en-US"/>
        </a:p>
      </dgm:t>
    </dgm:pt>
    <dgm:pt modelId="{4524F8AC-6615-4BCF-A7C6-AF31E27BCFBB}" type="sibTrans" cxnId="{7A37679A-CA81-47CC-9968-05B838039A08}">
      <dgm:prSet/>
      <dgm:spPr/>
      <dgm:t>
        <a:bodyPr/>
        <a:lstStyle/>
        <a:p>
          <a:endParaRPr lang="en-US"/>
        </a:p>
      </dgm:t>
    </dgm:pt>
    <dgm:pt modelId="{6CD45AA1-EDA8-4583-ABD0-1F2A61AA4D43}">
      <dgm:prSet custT="1"/>
      <dgm:spPr/>
      <dgm:t>
        <a:bodyPr/>
        <a:lstStyle/>
        <a:p>
          <a:r>
            <a:rPr lang="en-US" sz="800" dirty="0" smtClean="0"/>
            <a:t>Steve Boone</a:t>
          </a:r>
        </a:p>
        <a:p>
          <a:r>
            <a:rPr lang="en-US" sz="800" dirty="0" smtClean="0"/>
            <a:t>Assoc. Professor of Chemistry</a:t>
          </a:r>
          <a:endParaRPr lang="en-US" sz="800" dirty="0"/>
        </a:p>
      </dgm:t>
    </dgm:pt>
    <dgm:pt modelId="{6B0EB986-60F8-4E0F-9D0A-8E548A33DC64}" type="parTrans" cxnId="{EB6CF935-7C5F-4FBB-ABE9-1ECD98CF6A85}">
      <dgm:prSet/>
      <dgm:spPr/>
      <dgm:t>
        <a:bodyPr/>
        <a:lstStyle/>
        <a:p>
          <a:endParaRPr lang="en-US"/>
        </a:p>
      </dgm:t>
    </dgm:pt>
    <dgm:pt modelId="{FC91411B-B5BE-497F-ACE1-D82C86E73535}" type="sibTrans" cxnId="{EB6CF935-7C5F-4FBB-ABE9-1ECD98CF6A85}">
      <dgm:prSet/>
      <dgm:spPr/>
      <dgm:t>
        <a:bodyPr/>
        <a:lstStyle/>
        <a:p>
          <a:endParaRPr lang="en-US"/>
        </a:p>
      </dgm:t>
    </dgm:pt>
    <dgm:pt modelId="{420A97D0-2D86-4CB6-A761-35DD7F576AEB}">
      <dgm:prSet custT="1"/>
      <dgm:spPr/>
      <dgm:t>
        <a:bodyPr/>
        <a:lstStyle/>
        <a:p>
          <a:r>
            <a:rPr lang="en-US" sz="800" dirty="0" smtClean="0"/>
            <a:t>Angus Lamar</a:t>
          </a:r>
        </a:p>
        <a:p>
          <a:r>
            <a:rPr lang="en-US" sz="800" dirty="0" smtClean="0"/>
            <a:t>Asst. Professor of Chemistry</a:t>
          </a:r>
          <a:endParaRPr lang="en-US" sz="800" dirty="0"/>
        </a:p>
      </dgm:t>
    </dgm:pt>
    <dgm:pt modelId="{B5F6FA38-3DF2-4319-ACB0-D4DA1B43142B}" type="parTrans" cxnId="{8EDF2C7B-2753-4B86-8AF3-84CE2A050D2A}">
      <dgm:prSet/>
      <dgm:spPr/>
      <dgm:t>
        <a:bodyPr/>
        <a:lstStyle/>
        <a:p>
          <a:endParaRPr lang="en-US"/>
        </a:p>
      </dgm:t>
    </dgm:pt>
    <dgm:pt modelId="{E2144523-E2DB-426B-87F4-A9D2EEDAF046}" type="sibTrans" cxnId="{8EDF2C7B-2753-4B86-8AF3-84CE2A050D2A}">
      <dgm:prSet/>
      <dgm:spPr/>
      <dgm:t>
        <a:bodyPr/>
        <a:lstStyle/>
        <a:p>
          <a:endParaRPr lang="en-US"/>
        </a:p>
      </dgm:t>
    </dgm:pt>
    <dgm:pt modelId="{BA167733-67AB-4360-9466-2D352938BCB8}">
      <dgm:prSet custT="1"/>
      <dgm:spPr/>
      <dgm:t>
        <a:bodyPr/>
        <a:lstStyle/>
        <a:p>
          <a:r>
            <a:rPr lang="en-US" sz="800" dirty="0" smtClean="0"/>
            <a:t>Ken Bevis</a:t>
          </a:r>
        </a:p>
        <a:p>
          <a:r>
            <a:rPr lang="en-US" sz="800" dirty="0" smtClean="0"/>
            <a:t>Professor of Geology</a:t>
          </a:r>
          <a:endParaRPr lang="en-US" sz="800" dirty="0"/>
        </a:p>
      </dgm:t>
    </dgm:pt>
    <dgm:pt modelId="{E4CC4F29-6AA2-43F2-9CB6-AC72F10FB720}" type="parTrans" cxnId="{FB3F6807-2D0A-4990-973C-CB36326FE3E2}">
      <dgm:prSet/>
      <dgm:spPr/>
      <dgm:t>
        <a:bodyPr/>
        <a:lstStyle/>
        <a:p>
          <a:endParaRPr lang="en-US"/>
        </a:p>
      </dgm:t>
    </dgm:pt>
    <dgm:pt modelId="{5EDDE38B-2C5C-4566-B509-B42E9AD801CB}" type="sibTrans" cxnId="{FB3F6807-2D0A-4990-973C-CB36326FE3E2}">
      <dgm:prSet/>
      <dgm:spPr/>
      <dgm:t>
        <a:bodyPr/>
        <a:lstStyle/>
        <a:p>
          <a:endParaRPr lang="en-US"/>
        </a:p>
      </dgm:t>
    </dgm:pt>
    <dgm:pt modelId="{F97EAE80-807B-41F1-A2B1-A64A5BF6570E}">
      <dgm:prSet custT="1"/>
      <dgm:spPr/>
      <dgm:t>
        <a:bodyPr/>
        <a:lstStyle/>
        <a:p>
          <a:r>
            <a:rPr lang="en-US" sz="800" dirty="0" smtClean="0"/>
            <a:t>Heyo Van Iten</a:t>
          </a:r>
        </a:p>
        <a:p>
          <a:r>
            <a:rPr lang="en-US" sz="800" dirty="0" smtClean="0"/>
            <a:t>Professor of Geology</a:t>
          </a:r>
          <a:endParaRPr lang="en-US" sz="800" dirty="0"/>
        </a:p>
      </dgm:t>
    </dgm:pt>
    <dgm:pt modelId="{4F8B25DA-F727-48F3-BC5F-BDEDECFFB3C0}" type="parTrans" cxnId="{410AEF56-E464-4E24-8892-1940EA94D160}">
      <dgm:prSet/>
      <dgm:spPr/>
      <dgm:t>
        <a:bodyPr/>
        <a:lstStyle/>
        <a:p>
          <a:endParaRPr lang="en-US"/>
        </a:p>
      </dgm:t>
    </dgm:pt>
    <dgm:pt modelId="{77B5410C-FC98-4FF1-9AF5-57BE298AFEBC}" type="sibTrans" cxnId="{410AEF56-E464-4E24-8892-1940EA94D160}">
      <dgm:prSet/>
      <dgm:spPr/>
      <dgm:t>
        <a:bodyPr/>
        <a:lstStyle/>
        <a:p>
          <a:endParaRPr lang="en-US"/>
        </a:p>
      </dgm:t>
    </dgm:pt>
    <dgm:pt modelId="{3DA1DA29-3060-46F5-8AAB-F531FF0035FF}">
      <dgm:prSet custT="1"/>
      <dgm:spPr/>
      <dgm:t>
        <a:bodyPr/>
        <a:lstStyle/>
        <a:p>
          <a:r>
            <a:rPr lang="en-US" sz="800" dirty="0" smtClean="0"/>
            <a:t>Leo Pantelidis</a:t>
          </a:r>
        </a:p>
        <a:p>
          <a:r>
            <a:rPr lang="en-US" sz="800" dirty="0" smtClean="0"/>
            <a:t>Assoc. Professor of Physics</a:t>
          </a:r>
          <a:endParaRPr lang="en-US" sz="800" dirty="0"/>
        </a:p>
      </dgm:t>
    </dgm:pt>
    <dgm:pt modelId="{80F6DA88-D60A-4FA2-A843-7515688C13D2}" type="parTrans" cxnId="{0D4FBD61-0F7D-4F83-AD22-5B0C2F3E141A}">
      <dgm:prSet/>
      <dgm:spPr/>
      <dgm:t>
        <a:bodyPr/>
        <a:lstStyle/>
        <a:p>
          <a:endParaRPr lang="en-US"/>
        </a:p>
      </dgm:t>
    </dgm:pt>
    <dgm:pt modelId="{9B9760A3-8C2A-4EC6-AB13-D3FB8F7108D0}" type="sibTrans" cxnId="{0D4FBD61-0F7D-4F83-AD22-5B0C2F3E141A}">
      <dgm:prSet/>
      <dgm:spPr/>
      <dgm:t>
        <a:bodyPr/>
        <a:lstStyle/>
        <a:p>
          <a:endParaRPr lang="en-US"/>
        </a:p>
      </dgm:t>
    </dgm:pt>
    <dgm:pt modelId="{3CAEAE28-6072-4010-A64D-87C1887E37A1}">
      <dgm:prSet custT="1"/>
      <dgm:spPr/>
      <dgm:t>
        <a:bodyPr/>
        <a:lstStyle/>
        <a:p>
          <a:r>
            <a:rPr lang="en-US" sz="800" dirty="0" smtClean="0"/>
            <a:t>Walter Bruyninckx</a:t>
          </a:r>
        </a:p>
        <a:p>
          <a:r>
            <a:rPr lang="en-US" sz="800" dirty="0" smtClean="0"/>
            <a:t>Professor of Biology</a:t>
          </a:r>
          <a:endParaRPr lang="en-US" sz="800" dirty="0"/>
        </a:p>
      </dgm:t>
    </dgm:pt>
    <dgm:pt modelId="{3AD21B57-9CD1-45AB-9A95-B0366E8DA03B}" type="parTrans" cxnId="{34EAA050-72E3-4E90-B6B6-DBE546FC5878}">
      <dgm:prSet/>
      <dgm:spPr/>
      <dgm:t>
        <a:bodyPr/>
        <a:lstStyle/>
        <a:p>
          <a:endParaRPr lang="en-US"/>
        </a:p>
      </dgm:t>
    </dgm:pt>
    <dgm:pt modelId="{713F949F-61A4-43E7-A26C-1FB2EFA8D5FD}" type="sibTrans" cxnId="{34EAA050-72E3-4E90-B6B6-DBE546FC5878}">
      <dgm:prSet/>
      <dgm:spPr/>
      <dgm:t>
        <a:bodyPr/>
        <a:lstStyle/>
        <a:p>
          <a:endParaRPr lang="en-US"/>
        </a:p>
      </dgm:t>
    </dgm:pt>
    <dgm:pt modelId="{D86B8C8F-2E87-4D84-848A-73B9F0552228}">
      <dgm:prSet custT="1"/>
      <dgm:spPr/>
      <dgm:t>
        <a:bodyPr/>
        <a:lstStyle/>
        <a:p>
          <a:r>
            <a:rPr lang="en-US" sz="800" dirty="0" smtClean="0"/>
            <a:t>Luke Starnes</a:t>
          </a:r>
        </a:p>
        <a:p>
          <a:r>
            <a:rPr lang="en-US" sz="800" dirty="0" smtClean="0"/>
            <a:t>Asst. Professor of Biology</a:t>
          </a:r>
          <a:endParaRPr lang="en-US" sz="800" dirty="0"/>
        </a:p>
      </dgm:t>
    </dgm:pt>
    <dgm:pt modelId="{9C8D34EC-B0A9-4DEE-8460-5E6F9D0300E1}" type="parTrans" cxnId="{342EF37B-C2FB-4B82-98BD-152F308B57FE}">
      <dgm:prSet/>
      <dgm:spPr/>
      <dgm:t>
        <a:bodyPr/>
        <a:lstStyle/>
        <a:p>
          <a:endParaRPr lang="en-US"/>
        </a:p>
      </dgm:t>
    </dgm:pt>
    <dgm:pt modelId="{011C2DEF-1406-4867-82E8-4358495C9CB2}" type="sibTrans" cxnId="{342EF37B-C2FB-4B82-98BD-152F308B57FE}">
      <dgm:prSet/>
      <dgm:spPr/>
      <dgm:t>
        <a:bodyPr/>
        <a:lstStyle/>
        <a:p>
          <a:endParaRPr lang="en-US"/>
        </a:p>
      </dgm:t>
    </dgm:pt>
    <dgm:pt modelId="{AD416A17-8A44-4E4D-BADE-E35F1CEA5926}">
      <dgm:prSet custT="1"/>
      <dgm:spPr/>
      <dgm:t>
        <a:bodyPr/>
        <a:lstStyle/>
        <a:p>
          <a:r>
            <a:rPr lang="en-US" sz="800" dirty="0" smtClean="0"/>
            <a:t>Brian Gall</a:t>
          </a:r>
        </a:p>
        <a:p>
          <a:r>
            <a:rPr lang="en-US" sz="800" dirty="0" smtClean="0"/>
            <a:t>Asst. Professor of Biology</a:t>
          </a:r>
          <a:endParaRPr lang="en-US" sz="800" dirty="0"/>
        </a:p>
      </dgm:t>
    </dgm:pt>
    <dgm:pt modelId="{7C6381F9-9F3E-4030-BBA8-E9C1922AC937}" type="parTrans" cxnId="{62D16B8E-A242-4C0B-A3B0-BC8C6C6C00AA}">
      <dgm:prSet/>
      <dgm:spPr/>
      <dgm:t>
        <a:bodyPr/>
        <a:lstStyle/>
        <a:p>
          <a:endParaRPr lang="en-US"/>
        </a:p>
      </dgm:t>
    </dgm:pt>
    <dgm:pt modelId="{3459258E-76ED-45E7-BD37-A35AB942FF2C}" type="sibTrans" cxnId="{62D16B8E-A242-4C0B-A3B0-BC8C6C6C00AA}">
      <dgm:prSet/>
      <dgm:spPr/>
      <dgm:t>
        <a:bodyPr/>
        <a:lstStyle/>
        <a:p>
          <a:endParaRPr lang="en-US"/>
        </a:p>
      </dgm:t>
    </dgm:pt>
    <dgm:pt modelId="{4C5912E5-3F58-49F1-A691-F85D0C3A6587}">
      <dgm:prSet custT="1"/>
      <dgm:spPr/>
      <dgm:t>
        <a:bodyPr/>
        <a:lstStyle/>
        <a:p>
          <a:r>
            <a:rPr lang="en-US" sz="800" dirty="0" smtClean="0"/>
            <a:t>Yefim Katsov</a:t>
          </a:r>
        </a:p>
        <a:p>
          <a:r>
            <a:rPr lang="en-US" sz="800" dirty="0" smtClean="0"/>
            <a:t>Professor of Mathematics</a:t>
          </a:r>
          <a:endParaRPr lang="en-US" sz="800" dirty="0"/>
        </a:p>
      </dgm:t>
    </dgm:pt>
    <dgm:pt modelId="{A9D28506-51DD-48D2-8372-C09619A576EA}" type="parTrans" cxnId="{2A1578DA-C834-43C9-9BBC-B192AF288D5E}">
      <dgm:prSet/>
      <dgm:spPr/>
      <dgm:t>
        <a:bodyPr/>
        <a:lstStyle/>
        <a:p>
          <a:endParaRPr lang="en-US"/>
        </a:p>
      </dgm:t>
    </dgm:pt>
    <dgm:pt modelId="{B2C597ED-6006-4E2F-AAD9-68E5388B5327}" type="sibTrans" cxnId="{2A1578DA-C834-43C9-9BBC-B192AF288D5E}">
      <dgm:prSet/>
      <dgm:spPr/>
      <dgm:t>
        <a:bodyPr/>
        <a:lstStyle/>
        <a:p>
          <a:endParaRPr lang="en-US"/>
        </a:p>
      </dgm:t>
    </dgm:pt>
    <dgm:pt modelId="{E72D6FBC-E47A-4D9C-BEEC-4DE28849619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Barbara Wahl</a:t>
          </a:r>
        </a:p>
        <a:p>
          <a:r>
            <a:rPr lang="en-US" sz="800" dirty="0" smtClean="0"/>
            <a:t>Professor of Mathematics &amp; Computer Science</a:t>
          </a:r>
          <a:endParaRPr lang="en-US" sz="800" dirty="0"/>
        </a:p>
      </dgm:t>
    </dgm:pt>
    <dgm:pt modelId="{44E263BC-E7D8-4347-A77F-52FA250A2C34}" type="parTrans" cxnId="{95342A2B-5ECF-4660-B71C-43963D2DD783}">
      <dgm:prSet/>
      <dgm:spPr/>
      <dgm:t>
        <a:bodyPr/>
        <a:lstStyle/>
        <a:p>
          <a:endParaRPr lang="en-US"/>
        </a:p>
      </dgm:t>
    </dgm:pt>
    <dgm:pt modelId="{314FC890-4126-4956-977C-7B14EB288450}" type="sibTrans" cxnId="{95342A2B-5ECF-4660-B71C-43963D2DD783}">
      <dgm:prSet/>
      <dgm:spPr/>
      <dgm:t>
        <a:bodyPr/>
        <a:lstStyle/>
        <a:p>
          <a:endParaRPr lang="en-US"/>
        </a:p>
      </dgm:t>
    </dgm:pt>
    <dgm:pt modelId="{735165BF-1F98-4C30-B2AF-4E252DD19C6C}">
      <dgm:prSet custT="1"/>
      <dgm:spPr/>
      <dgm:t>
        <a:bodyPr/>
        <a:lstStyle/>
        <a:p>
          <a:r>
            <a:rPr lang="en-US" sz="800" dirty="0" smtClean="0"/>
            <a:t>Carl Jagels</a:t>
          </a:r>
        </a:p>
        <a:p>
          <a:r>
            <a:rPr lang="en-US" sz="800" dirty="0" smtClean="0"/>
            <a:t>Assoc. Professor of Mathematics</a:t>
          </a:r>
          <a:endParaRPr lang="en-US" sz="800" dirty="0"/>
        </a:p>
      </dgm:t>
    </dgm:pt>
    <dgm:pt modelId="{B83A8C79-DE1F-483B-B22F-204405EFA6A7}" type="parTrans" cxnId="{C46674BC-6192-4B24-B5C2-80355AE2844F}">
      <dgm:prSet/>
      <dgm:spPr/>
      <dgm:t>
        <a:bodyPr/>
        <a:lstStyle/>
        <a:p>
          <a:endParaRPr lang="en-US"/>
        </a:p>
      </dgm:t>
    </dgm:pt>
    <dgm:pt modelId="{0D5A868C-25E2-4A37-B1E3-0BEE96D4990E}" type="sibTrans" cxnId="{C46674BC-6192-4B24-B5C2-80355AE2844F}">
      <dgm:prSet/>
      <dgm:spPr/>
      <dgm:t>
        <a:bodyPr/>
        <a:lstStyle/>
        <a:p>
          <a:endParaRPr lang="en-US"/>
        </a:p>
      </dgm:t>
    </dgm:pt>
    <dgm:pt modelId="{832E0B05-704A-42A3-9CBA-85F04FA15F31}">
      <dgm:prSet custT="1"/>
      <dgm:spPr/>
      <dgm:t>
        <a:bodyPr/>
        <a:lstStyle/>
        <a:p>
          <a:r>
            <a:rPr lang="en-US" sz="800" dirty="0" smtClean="0"/>
            <a:t>Charilaos Skiadas</a:t>
          </a:r>
        </a:p>
        <a:p>
          <a:r>
            <a:rPr lang="en-US" sz="800" dirty="0" smtClean="0"/>
            <a:t>Asst. Professor of Mathematics</a:t>
          </a:r>
          <a:endParaRPr lang="en-US" sz="800" dirty="0"/>
        </a:p>
      </dgm:t>
    </dgm:pt>
    <dgm:pt modelId="{B4A43252-8A01-4020-BA76-112D1EFD035F}" type="parTrans" cxnId="{56A2512D-9182-47A4-A881-F3C8CF17F199}">
      <dgm:prSet/>
      <dgm:spPr/>
      <dgm:t>
        <a:bodyPr/>
        <a:lstStyle/>
        <a:p>
          <a:endParaRPr lang="en-US"/>
        </a:p>
      </dgm:t>
    </dgm:pt>
    <dgm:pt modelId="{A9705E0F-DFFD-47F4-BADA-BB761FEB5C2E}" type="sibTrans" cxnId="{56A2512D-9182-47A4-A881-F3C8CF17F199}">
      <dgm:prSet/>
      <dgm:spPr/>
      <dgm:t>
        <a:bodyPr/>
        <a:lstStyle/>
        <a:p>
          <a:endParaRPr lang="en-US"/>
        </a:p>
      </dgm:t>
    </dgm:pt>
    <dgm:pt modelId="{E3E34604-61AA-4F46-8A8B-E8D2C719F05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John Collins</a:t>
          </a:r>
        </a:p>
        <a:p>
          <a:r>
            <a:rPr lang="en-US" sz="800" dirty="0" smtClean="0"/>
            <a:t>Assoc. Professor of Computer Science</a:t>
          </a:r>
          <a:endParaRPr lang="en-US" sz="800" dirty="0"/>
        </a:p>
      </dgm:t>
    </dgm:pt>
    <dgm:pt modelId="{A6FE0416-F47C-4D1E-984A-6CF5AE408360}" type="parTrans" cxnId="{B6D75FE8-8C09-4AC9-853F-1B2A288F7D93}">
      <dgm:prSet/>
      <dgm:spPr/>
      <dgm:t>
        <a:bodyPr/>
        <a:lstStyle/>
        <a:p>
          <a:endParaRPr lang="en-US"/>
        </a:p>
      </dgm:t>
    </dgm:pt>
    <dgm:pt modelId="{55A6E5A6-B1A6-4EFE-80E6-564ACAAED021}" type="sibTrans" cxnId="{B6D75FE8-8C09-4AC9-853F-1B2A288F7D93}">
      <dgm:prSet/>
      <dgm:spPr/>
      <dgm:t>
        <a:bodyPr/>
        <a:lstStyle/>
        <a:p>
          <a:endParaRPr lang="en-US"/>
        </a:p>
      </dgm:t>
    </dgm:pt>
    <dgm:pt modelId="{2AFAAC95-C035-465F-9716-6A1103226F3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600" dirty="0" smtClean="0"/>
            <a:t>Stephen Dine Young</a:t>
          </a:r>
        </a:p>
        <a:p>
          <a:r>
            <a:rPr lang="en-US" sz="600" dirty="0" smtClean="0"/>
            <a:t>Professor of Psychology</a:t>
          </a:r>
        </a:p>
        <a:p>
          <a:r>
            <a:rPr lang="en-US" sz="600" dirty="0" smtClean="0"/>
            <a:t>Coordinator of Retention  Advising</a:t>
          </a:r>
          <a:endParaRPr lang="en-US" sz="600" dirty="0"/>
        </a:p>
      </dgm:t>
    </dgm:pt>
    <dgm:pt modelId="{A8FC59F9-44A9-4782-B5E6-BCFC403E0040}" type="parTrans" cxnId="{5E072EB9-204B-4A57-A8A6-2B61F3860667}">
      <dgm:prSet/>
      <dgm:spPr/>
      <dgm:t>
        <a:bodyPr/>
        <a:lstStyle/>
        <a:p>
          <a:endParaRPr lang="en-US"/>
        </a:p>
      </dgm:t>
    </dgm:pt>
    <dgm:pt modelId="{9BF1D6A4-83D9-480E-93F4-4490ACA5D79C}" type="sibTrans" cxnId="{5E072EB9-204B-4A57-A8A6-2B61F3860667}">
      <dgm:prSet/>
      <dgm:spPr/>
      <dgm:t>
        <a:bodyPr/>
        <a:lstStyle/>
        <a:p>
          <a:endParaRPr lang="en-US"/>
        </a:p>
      </dgm:t>
    </dgm:pt>
    <dgm:pt modelId="{2AD2E41C-0C1F-4D5C-9E49-EB126EE0D883}">
      <dgm:prSet custT="1"/>
      <dgm:spPr/>
      <dgm:t>
        <a:bodyPr/>
        <a:lstStyle/>
        <a:p>
          <a:r>
            <a:rPr lang="en-US" sz="800" dirty="0" smtClean="0"/>
            <a:t>Ellen Altermatt</a:t>
          </a:r>
        </a:p>
        <a:p>
          <a:r>
            <a:rPr lang="en-US" sz="800" dirty="0" smtClean="0"/>
            <a:t>Assoc. Professor of  Psychology</a:t>
          </a:r>
          <a:endParaRPr lang="en-US" sz="800" dirty="0"/>
        </a:p>
      </dgm:t>
    </dgm:pt>
    <dgm:pt modelId="{FAF2AB01-21DA-49AB-97E8-BED7890C43CF}" type="parTrans" cxnId="{8BBCA3FD-9C2D-4732-A449-F52D34C8F226}">
      <dgm:prSet/>
      <dgm:spPr/>
      <dgm:t>
        <a:bodyPr/>
        <a:lstStyle/>
        <a:p>
          <a:endParaRPr lang="en-US"/>
        </a:p>
      </dgm:t>
    </dgm:pt>
    <dgm:pt modelId="{931AB391-AC4A-48FA-8BD3-E52CD2C5D64D}" type="sibTrans" cxnId="{8BBCA3FD-9C2D-4732-A449-F52D34C8F226}">
      <dgm:prSet/>
      <dgm:spPr/>
      <dgm:t>
        <a:bodyPr/>
        <a:lstStyle/>
        <a:p>
          <a:endParaRPr lang="en-US"/>
        </a:p>
      </dgm:t>
    </dgm:pt>
    <dgm:pt modelId="{EAA851EB-9339-4827-8806-1BA8FBFB3751}">
      <dgm:prSet custT="1"/>
      <dgm:spPr/>
      <dgm:t>
        <a:bodyPr/>
        <a:lstStyle/>
        <a:p>
          <a:r>
            <a:rPr lang="en-US" sz="800" dirty="0" smtClean="0"/>
            <a:t>William Altermatt</a:t>
          </a:r>
        </a:p>
        <a:p>
          <a:r>
            <a:rPr lang="en-US" sz="800" dirty="0" smtClean="0"/>
            <a:t>Assoc. Professor of Psychology</a:t>
          </a:r>
          <a:endParaRPr lang="en-US" sz="800" dirty="0"/>
        </a:p>
      </dgm:t>
    </dgm:pt>
    <dgm:pt modelId="{DBF9FDEE-CC3D-4B95-BA0E-08A7E9E7889C}" type="parTrans" cxnId="{E074F5C8-BE8F-4264-8A4F-ECF7EDF068EA}">
      <dgm:prSet/>
      <dgm:spPr/>
      <dgm:t>
        <a:bodyPr/>
        <a:lstStyle/>
        <a:p>
          <a:endParaRPr lang="en-US"/>
        </a:p>
      </dgm:t>
    </dgm:pt>
    <dgm:pt modelId="{26BD38F9-B820-46C3-AA56-04D2317611AB}" type="sibTrans" cxnId="{E074F5C8-BE8F-4264-8A4F-ECF7EDF068EA}">
      <dgm:prSet/>
      <dgm:spPr/>
      <dgm:t>
        <a:bodyPr/>
        <a:lstStyle/>
        <a:p>
          <a:endParaRPr lang="en-US"/>
        </a:p>
      </dgm:t>
    </dgm:pt>
    <dgm:pt modelId="{7C8DC65A-37DF-4A4F-82D9-CEED42058F56}">
      <dgm:prSet custT="1"/>
      <dgm:spPr/>
      <dgm:t>
        <a:bodyPr/>
        <a:lstStyle/>
        <a:p>
          <a:r>
            <a:rPr lang="en-US" sz="800" dirty="0" smtClean="0"/>
            <a:t>Alexis Green</a:t>
          </a:r>
        </a:p>
        <a:p>
          <a:r>
            <a:rPr lang="en-US" sz="800" dirty="0" smtClean="0"/>
            <a:t>Visiting Asst. Professor of Psychology</a:t>
          </a:r>
          <a:endParaRPr lang="en-US" sz="800" dirty="0"/>
        </a:p>
      </dgm:t>
    </dgm:pt>
    <dgm:pt modelId="{F6CAE542-E403-4418-B888-2ECE220A5657}" type="parTrans" cxnId="{197592A7-C61C-4C47-BD61-C9135C75E7E6}">
      <dgm:prSet/>
      <dgm:spPr/>
      <dgm:t>
        <a:bodyPr/>
        <a:lstStyle/>
        <a:p>
          <a:endParaRPr lang="en-US"/>
        </a:p>
      </dgm:t>
    </dgm:pt>
    <dgm:pt modelId="{AAA14DA2-66D6-420C-9638-F43DD69ADF22}" type="sibTrans" cxnId="{197592A7-C61C-4C47-BD61-C9135C75E7E6}">
      <dgm:prSet/>
      <dgm:spPr/>
      <dgm:t>
        <a:bodyPr/>
        <a:lstStyle/>
        <a:p>
          <a:endParaRPr lang="en-US"/>
        </a:p>
      </dgm:t>
    </dgm:pt>
    <dgm:pt modelId="{847D77D4-4EA4-4D76-9B14-D9C5FC5EE400}">
      <dgm:prSet custT="1"/>
      <dgm:spPr/>
      <dgm:t>
        <a:bodyPr/>
        <a:lstStyle/>
        <a:p>
          <a:r>
            <a:rPr lang="en-US" sz="800" dirty="0" smtClean="0"/>
            <a:t>Dean Jacks</a:t>
          </a:r>
        </a:p>
        <a:p>
          <a:r>
            <a:rPr lang="en-US" sz="800" dirty="0" smtClean="0"/>
            <a:t>Asst. Professor of KIP</a:t>
          </a:r>
          <a:endParaRPr lang="en-US" sz="800" dirty="0"/>
        </a:p>
      </dgm:t>
    </dgm:pt>
    <dgm:pt modelId="{5975D0A1-921D-4532-8412-1A5BD4F770E1}" type="parTrans" cxnId="{232850F1-CD37-4E13-A540-08057E6D9434}">
      <dgm:prSet/>
      <dgm:spPr/>
      <dgm:t>
        <a:bodyPr/>
        <a:lstStyle/>
        <a:p>
          <a:endParaRPr lang="en-US"/>
        </a:p>
      </dgm:t>
    </dgm:pt>
    <dgm:pt modelId="{5E660DD5-8374-4694-B176-CCFCB1A1C0D8}" type="sibTrans" cxnId="{232850F1-CD37-4E13-A540-08057E6D9434}">
      <dgm:prSet/>
      <dgm:spPr/>
      <dgm:t>
        <a:bodyPr/>
        <a:lstStyle/>
        <a:p>
          <a:endParaRPr lang="en-US"/>
        </a:p>
      </dgm:t>
    </dgm:pt>
    <dgm:pt modelId="{D5EF4734-5795-4F08-8542-5BF9B538394E}">
      <dgm:prSet custT="1"/>
      <dgm:spPr/>
      <dgm:t>
        <a:bodyPr/>
        <a:lstStyle/>
        <a:p>
          <a:r>
            <a:rPr lang="en-US" sz="800" dirty="0" smtClean="0"/>
            <a:t>Bill Tereshko</a:t>
          </a:r>
        </a:p>
        <a:p>
          <a:r>
            <a:rPr lang="en-US" sz="800" dirty="0" smtClean="0"/>
            <a:t>Wellness Coordinator</a:t>
          </a:r>
          <a:endParaRPr lang="en-US" sz="800" dirty="0"/>
        </a:p>
      </dgm:t>
    </dgm:pt>
    <dgm:pt modelId="{6FE9662E-19C1-4C93-9A8E-BE2137C500F1}" type="parTrans" cxnId="{EF43287D-07D7-47EE-A164-E9F80A4D9CF0}">
      <dgm:prSet/>
      <dgm:spPr/>
      <dgm:t>
        <a:bodyPr/>
        <a:lstStyle/>
        <a:p>
          <a:endParaRPr lang="en-US"/>
        </a:p>
      </dgm:t>
    </dgm:pt>
    <dgm:pt modelId="{0175A627-71A6-48F1-B2CF-8AADACA59392}" type="sibTrans" cxnId="{EF43287D-07D7-47EE-A164-E9F80A4D9CF0}">
      <dgm:prSet/>
      <dgm:spPr/>
      <dgm:t>
        <a:bodyPr/>
        <a:lstStyle/>
        <a:p>
          <a:endParaRPr lang="en-US"/>
        </a:p>
      </dgm:t>
    </dgm:pt>
    <dgm:pt modelId="{357C8265-9F4A-4471-88A0-06CA5EEE4D3B}">
      <dgm:prSet custT="1"/>
      <dgm:spPr/>
      <dgm:t>
        <a:bodyPr/>
        <a:lstStyle/>
        <a:p>
          <a:r>
            <a:rPr lang="en-US" sz="800" dirty="0" smtClean="0"/>
            <a:t>Molly Winke</a:t>
          </a:r>
        </a:p>
        <a:p>
          <a:r>
            <a:rPr lang="en-US" sz="800" dirty="0" smtClean="0"/>
            <a:t>Visiting Asst. Professor of KIP</a:t>
          </a:r>
          <a:endParaRPr lang="en-US" sz="800" dirty="0"/>
        </a:p>
      </dgm:t>
    </dgm:pt>
    <dgm:pt modelId="{A1958B09-6216-4C07-A7A9-80E41518E594}" type="parTrans" cxnId="{58DE14E2-B952-4053-AC3B-BECE48E5094F}">
      <dgm:prSet/>
      <dgm:spPr/>
      <dgm:t>
        <a:bodyPr/>
        <a:lstStyle/>
        <a:p>
          <a:endParaRPr lang="en-US"/>
        </a:p>
      </dgm:t>
    </dgm:pt>
    <dgm:pt modelId="{621DD9DD-DA8E-4E3C-915D-DDC81B1A1899}" type="sibTrans" cxnId="{58DE14E2-B952-4053-AC3B-BECE48E5094F}">
      <dgm:prSet/>
      <dgm:spPr/>
      <dgm:t>
        <a:bodyPr/>
        <a:lstStyle/>
        <a:p>
          <a:endParaRPr lang="en-US"/>
        </a:p>
      </dgm:t>
    </dgm:pt>
    <dgm:pt modelId="{493AAD5A-D899-46E1-B58D-11AF36440EAA}">
      <dgm:prSet custT="1"/>
      <dgm:spPr>
        <a:solidFill>
          <a:srgbClr val="F2B800"/>
        </a:solidFill>
      </dgm:spPr>
      <dgm:t>
        <a:bodyPr/>
        <a:lstStyle/>
        <a:p>
          <a:r>
            <a:rPr lang="en-US" sz="800" dirty="0" smtClean="0"/>
            <a:t>Micah Whitted</a:t>
          </a:r>
        </a:p>
        <a:p>
          <a:r>
            <a:rPr lang="en-US" sz="800" dirty="0" smtClean="0"/>
            <a:t>Lab Coordinator</a:t>
          </a:r>
        </a:p>
        <a:p>
          <a:r>
            <a:rPr lang="en-US" sz="800" dirty="0" smtClean="0"/>
            <a:t>Instructor of KIP</a:t>
          </a:r>
          <a:endParaRPr lang="en-US" sz="800" dirty="0"/>
        </a:p>
      </dgm:t>
    </dgm:pt>
    <dgm:pt modelId="{9456CAC2-AFA2-410C-88C2-6DF69CD8465A}" type="parTrans" cxnId="{B382AEF4-019E-4CE6-B2C1-5AC4D3E91EF5}">
      <dgm:prSet/>
      <dgm:spPr/>
      <dgm:t>
        <a:bodyPr/>
        <a:lstStyle/>
        <a:p>
          <a:endParaRPr lang="en-US"/>
        </a:p>
      </dgm:t>
    </dgm:pt>
    <dgm:pt modelId="{D8013BC1-3BA6-4BD0-A526-8BA74B08B551}" type="sibTrans" cxnId="{B382AEF4-019E-4CE6-B2C1-5AC4D3E91EF5}">
      <dgm:prSet/>
      <dgm:spPr/>
      <dgm:t>
        <a:bodyPr/>
        <a:lstStyle/>
        <a:p>
          <a:endParaRPr lang="en-US"/>
        </a:p>
      </dgm:t>
    </dgm:pt>
    <dgm:pt modelId="{87B7EEE6-72EF-4DA4-895D-27EB25BCD193}" type="pres">
      <dgm:prSet presAssocID="{168E69A1-6570-47E6-8A64-7EFEFC2007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CA042F-63E5-469C-A7E0-B70D04FAF81E}" type="pres">
      <dgm:prSet presAssocID="{18FCE7FD-6558-49F5-A204-80D3D2605B5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D708D6-68BC-4DC7-8F71-8890FAA6A371}" type="pres">
      <dgm:prSet presAssocID="{18FCE7FD-6558-49F5-A204-80D3D2605B51}" presName="rootComposite1" presStyleCnt="0"/>
      <dgm:spPr/>
      <dgm:t>
        <a:bodyPr/>
        <a:lstStyle/>
        <a:p>
          <a:endParaRPr lang="en-US"/>
        </a:p>
      </dgm:t>
    </dgm:pt>
    <dgm:pt modelId="{F103D65F-B8E0-4A2F-BA29-B0336AF7A79D}" type="pres">
      <dgm:prSet presAssocID="{18FCE7FD-6558-49F5-A204-80D3D2605B51}" presName="rootText1" presStyleLbl="node0" presStyleIdx="0" presStyleCnt="1" custScaleX="138141" custScaleY="153233" custLinFactNeighborX="-35247" custLinFactNeighborY="72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DFA93-7EC9-4D1E-8415-CA07E675A670}" type="pres">
      <dgm:prSet presAssocID="{18FCE7FD-6558-49F5-A204-80D3D2605B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BB98EAD-25B7-4913-AD24-5BA05EE6CB95}" type="pres">
      <dgm:prSet presAssocID="{18FCE7FD-6558-49F5-A204-80D3D2605B51}" presName="hierChild2" presStyleCnt="0"/>
      <dgm:spPr/>
      <dgm:t>
        <a:bodyPr/>
        <a:lstStyle/>
        <a:p>
          <a:endParaRPr lang="en-US"/>
        </a:p>
      </dgm:t>
    </dgm:pt>
    <dgm:pt modelId="{A862184C-EE82-4B76-8DB7-8E2F58699F4F}" type="pres">
      <dgm:prSet presAssocID="{6E999409-AA48-4731-A3AC-A1BC0B279C35}" presName="Name37" presStyleLbl="parChTrans1D2" presStyleIdx="0" presStyleCnt="9"/>
      <dgm:spPr/>
      <dgm:t>
        <a:bodyPr/>
        <a:lstStyle/>
        <a:p>
          <a:endParaRPr lang="en-US"/>
        </a:p>
      </dgm:t>
    </dgm:pt>
    <dgm:pt modelId="{61FB8FD0-E0B1-4580-B345-344D40F34CB5}" type="pres">
      <dgm:prSet presAssocID="{EF7B59C7-657A-4716-9D07-D8A118C9DE5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114126-C60F-45F3-B690-1DE52F08148B}" type="pres">
      <dgm:prSet presAssocID="{EF7B59C7-657A-4716-9D07-D8A118C9DE54}" presName="rootComposite" presStyleCnt="0"/>
      <dgm:spPr/>
      <dgm:t>
        <a:bodyPr/>
        <a:lstStyle/>
        <a:p>
          <a:endParaRPr lang="en-US"/>
        </a:p>
      </dgm:t>
    </dgm:pt>
    <dgm:pt modelId="{08A8F315-6BBD-4BB5-ACC3-72846475C26E}" type="pres">
      <dgm:prSet presAssocID="{EF7B59C7-657A-4716-9D07-D8A118C9DE54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63A45-EED1-4CE2-9D57-CBDAB55DB4CE}" type="pres">
      <dgm:prSet presAssocID="{EF7B59C7-657A-4716-9D07-D8A118C9DE54}" presName="rootConnector" presStyleLbl="node2" presStyleIdx="0" presStyleCnt="8"/>
      <dgm:spPr/>
      <dgm:t>
        <a:bodyPr/>
        <a:lstStyle/>
        <a:p>
          <a:endParaRPr lang="en-US"/>
        </a:p>
      </dgm:t>
    </dgm:pt>
    <dgm:pt modelId="{A7218759-89BC-4D9B-A47C-73804230F144}" type="pres">
      <dgm:prSet presAssocID="{EF7B59C7-657A-4716-9D07-D8A118C9DE54}" presName="hierChild4" presStyleCnt="0"/>
      <dgm:spPr/>
      <dgm:t>
        <a:bodyPr/>
        <a:lstStyle/>
        <a:p>
          <a:endParaRPr lang="en-US"/>
        </a:p>
      </dgm:t>
    </dgm:pt>
    <dgm:pt modelId="{C592A5C6-AF91-46C6-A503-1FA7F2B01695}" type="pres">
      <dgm:prSet presAssocID="{6B0EB986-60F8-4E0F-9D0A-8E548A33DC64}" presName="Name37" presStyleLbl="parChTrans1D3" presStyleIdx="0" presStyleCnt="21"/>
      <dgm:spPr/>
      <dgm:t>
        <a:bodyPr/>
        <a:lstStyle/>
        <a:p>
          <a:endParaRPr lang="en-US"/>
        </a:p>
      </dgm:t>
    </dgm:pt>
    <dgm:pt modelId="{85FF3CFF-86B1-4D03-9CEB-AA333361496D}" type="pres">
      <dgm:prSet presAssocID="{6CD45AA1-EDA8-4583-ABD0-1F2A61AA4D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E95B8AF-D09D-4C18-88DF-4F3C9C54EC97}" type="pres">
      <dgm:prSet presAssocID="{6CD45AA1-EDA8-4583-ABD0-1F2A61AA4D43}" presName="rootComposite" presStyleCnt="0"/>
      <dgm:spPr/>
      <dgm:t>
        <a:bodyPr/>
        <a:lstStyle/>
        <a:p>
          <a:endParaRPr lang="en-US"/>
        </a:p>
      </dgm:t>
    </dgm:pt>
    <dgm:pt modelId="{CC64AF84-8482-4C25-B007-5A1FC9D04E78}" type="pres">
      <dgm:prSet presAssocID="{6CD45AA1-EDA8-4583-ABD0-1F2A61AA4D43}" presName="rootText" presStyleLbl="node3" presStyleIdx="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D9AF6-2334-4080-8149-E41E3002EBAF}" type="pres">
      <dgm:prSet presAssocID="{6CD45AA1-EDA8-4583-ABD0-1F2A61AA4D43}" presName="rootConnector" presStyleLbl="node3" presStyleIdx="0" presStyleCnt="21"/>
      <dgm:spPr/>
      <dgm:t>
        <a:bodyPr/>
        <a:lstStyle/>
        <a:p>
          <a:endParaRPr lang="en-US"/>
        </a:p>
      </dgm:t>
    </dgm:pt>
    <dgm:pt modelId="{E913BB0F-511F-42D0-A430-8DA6E3CE4AAD}" type="pres">
      <dgm:prSet presAssocID="{6CD45AA1-EDA8-4583-ABD0-1F2A61AA4D43}" presName="hierChild4" presStyleCnt="0"/>
      <dgm:spPr/>
      <dgm:t>
        <a:bodyPr/>
        <a:lstStyle/>
        <a:p>
          <a:endParaRPr lang="en-US"/>
        </a:p>
      </dgm:t>
    </dgm:pt>
    <dgm:pt modelId="{0F083B74-9A9B-47A5-AD09-A1A99809B186}" type="pres">
      <dgm:prSet presAssocID="{6CD45AA1-EDA8-4583-ABD0-1F2A61AA4D43}" presName="hierChild5" presStyleCnt="0"/>
      <dgm:spPr/>
      <dgm:t>
        <a:bodyPr/>
        <a:lstStyle/>
        <a:p>
          <a:endParaRPr lang="en-US"/>
        </a:p>
      </dgm:t>
    </dgm:pt>
    <dgm:pt modelId="{BEAB77AC-5E53-4B75-A8F3-4F800CADF5E5}" type="pres">
      <dgm:prSet presAssocID="{B5F6FA38-3DF2-4319-ACB0-D4DA1B43142B}" presName="Name37" presStyleLbl="parChTrans1D3" presStyleIdx="1" presStyleCnt="21"/>
      <dgm:spPr/>
      <dgm:t>
        <a:bodyPr/>
        <a:lstStyle/>
        <a:p>
          <a:endParaRPr lang="en-US"/>
        </a:p>
      </dgm:t>
    </dgm:pt>
    <dgm:pt modelId="{F9986342-2C0C-423E-B35D-C50953D7BA40}" type="pres">
      <dgm:prSet presAssocID="{420A97D0-2D86-4CB6-A761-35DD7F576A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64C6ED-931E-45DB-944C-EAF25855CF75}" type="pres">
      <dgm:prSet presAssocID="{420A97D0-2D86-4CB6-A761-35DD7F576AEB}" presName="rootComposite" presStyleCnt="0"/>
      <dgm:spPr/>
      <dgm:t>
        <a:bodyPr/>
        <a:lstStyle/>
        <a:p>
          <a:endParaRPr lang="en-US"/>
        </a:p>
      </dgm:t>
    </dgm:pt>
    <dgm:pt modelId="{FCD7B00D-16AD-47E4-B1A2-058F5903F933}" type="pres">
      <dgm:prSet presAssocID="{420A97D0-2D86-4CB6-A761-35DD7F576AEB}" presName="rootText" presStyleLbl="node3" presStyleIdx="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4197A1-D971-48B0-8DCF-CA8162A06461}" type="pres">
      <dgm:prSet presAssocID="{420A97D0-2D86-4CB6-A761-35DD7F576AEB}" presName="rootConnector" presStyleLbl="node3" presStyleIdx="1" presStyleCnt="21"/>
      <dgm:spPr/>
      <dgm:t>
        <a:bodyPr/>
        <a:lstStyle/>
        <a:p>
          <a:endParaRPr lang="en-US"/>
        </a:p>
      </dgm:t>
    </dgm:pt>
    <dgm:pt modelId="{76CF1ACB-D1E4-4688-9C7F-091D7D89CDA0}" type="pres">
      <dgm:prSet presAssocID="{420A97D0-2D86-4CB6-A761-35DD7F576AEB}" presName="hierChild4" presStyleCnt="0"/>
      <dgm:spPr/>
      <dgm:t>
        <a:bodyPr/>
        <a:lstStyle/>
        <a:p>
          <a:endParaRPr lang="en-US"/>
        </a:p>
      </dgm:t>
    </dgm:pt>
    <dgm:pt modelId="{9CAC940A-3887-4B08-8C39-854B2BB714B8}" type="pres">
      <dgm:prSet presAssocID="{420A97D0-2D86-4CB6-A761-35DD7F576AEB}" presName="hierChild5" presStyleCnt="0"/>
      <dgm:spPr/>
      <dgm:t>
        <a:bodyPr/>
        <a:lstStyle/>
        <a:p>
          <a:endParaRPr lang="en-US"/>
        </a:p>
      </dgm:t>
    </dgm:pt>
    <dgm:pt modelId="{C1F4AF40-D6B4-4C5D-B8C8-415F03FA14C3}" type="pres">
      <dgm:prSet presAssocID="{EF7B59C7-657A-4716-9D07-D8A118C9DE54}" presName="hierChild5" presStyleCnt="0"/>
      <dgm:spPr/>
      <dgm:t>
        <a:bodyPr/>
        <a:lstStyle/>
        <a:p>
          <a:endParaRPr lang="en-US"/>
        </a:p>
      </dgm:t>
    </dgm:pt>
    <dgm:pt modelId="{7A9D64DE-F21F-430C-B9D5-C48AB80029E9}" type="pres">
      <dgm:prSet presAssocID="{46CEA462-1A7E-4E33-80C1-E8210B1B44ED}" presName="Name37" presStyleLbl="parChTrans1D2" presStyleIdx="1" presStyleCnt="9"/>
      <dgm:spPr/>
      <dgm:t>
        <a:bodyPr/>
        <a:lstStyle/>
        <a:p>
          <a:endParaRPr lang="en-US"/>
        </a:p>
      </dgm:t>
    </dgm:pt>
    <dgm:pt modelId="{69B1DB2D-2284-4120-B4DE-D9C98BEB0D51}" type="pres">
      <dgm:prSet presAssocID="{CE3610A3-8132-4294-AD0D-A636E1AC1B0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1AF596C-A5B2-4B53-B392-E9D4827163AB}" type="pres">
      <dgm:prSet presAssocID="{CE3610A3-8132-4294-AD0D-A636E1AC1B05}" presName="rootComposite" presStyleCnt="0"/>
      <dgm:spPr/>
      <dgm:t>
        <a:bodyPr/>
        <a:lstStyle/>
        <a:p>
          <a:endParaRPr lang="en-US"/>
        </a:p>
      </dgm:t>
    </dgm:pt>
    <dgm:pt modelId="{E735F245-8620-4452-A8EF-51DA899D7203}" type="pres">
      <dgm:prSet presAssocID="{CE3610A3-8132-4294-AD0D-A636E1AC1B05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4F66E3-F8C6-4A72-93EB-FA30C7C27BD8}" type="pres">
      <dgm:prSet presAssocID="{CE3610A3-8132-4294-AD0D-A636E1AC1B05}" presName="rootConnector" presStyleLbl="node2" presStyleIdx="1" presStyleCnt="8"/>
      <dgm:spPr/>
      <dgm:t>
        <a:bodyPr/>
        <a:lstStyle/>
        <a:p>
          <a:endParaRPr lang="en-US"/>
        </a:p>
      </dgm:t>
    </dgm:pt>
    <dgm:pt modelId="{F92642FB-A3AF-4D2E-B42C-2B4415825665}" type="pres">
      <dgm:prSet presAssocID="{CE3610A3-8132-4294-AD0D-A636E1AC1B05}" presName="hierChild4" presStyleCnt="0"/>
      <dgm:spPr/>
      <dgm:t>
        <a:bodyPr/>
        <a:lstStyle/>
        <a:p>
          <a:endParaRPr lang="en-US"/>
        </a:p>
      </dgm:t>
    </dgm:pt>
    <dgm:pt modelId="{5EE45CE0-64AF-4F4C-A7DD-8426D8558607}" type="pres">
      <dgm:prSet presAssocID="{E4CC4F29-6AA2-43F2-9CB6-AC72F10FB720}" presName="Name37" presStyleLbl="parChTrans1D3" presStyleIdx="2" presStyleCnt="21"/>
      <dgm:spPr/>
      <dgm:t>
        <a:bodyPr/>
        <a:lstStyle/>
        <a:p>
          <a:endParaRPr lang="en-US"/>
        </a:p>
      </dgm:t>
    </dgm:pt>
    <dgm:pt modelId="{415ED73F-D335-4DE8-80BC-1829151E7C21}" type="pres">
      <dgm:prSet presAssocID="{BA167733-67AB-4360-9466-2D352938BC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BAE42E-CB2B-45BC-BEBF-CFFA03845EB8}" type="pres">
      <dgm:prSet presAssocID="{BA167733-67AB-4360-9466-2D352938BCB8}" presName="rootComposite" presStyleCnt="0"/>
      <dgm:spPr/>
      <dgm:t>
        <a:bodyPr/>
        <a:lstStyle/>
        <a:p>
          <a:endParaRPr lang="en-US"/>
        </a:p>
      </dgm:t>
    </dgm:pt>
    <dgm:pt modelId="{C2562677-07B6-43C0-855F-B8EAD577C9F1}" type="pres">
      <dgm:prSet presAssocID="{BA167733-67AB-4360-9466-2D352938BCB8}" presName="rootText" presStyleLbl="node3" presStyleIdx="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4FD60-C974-4B7D-ADB0-6F80F398470F}" type="pres">
      <dgm:prSet presAssocID="{BA167733-67AB-4360-9466-2D352938BCB8}" presName="rootConnector" presStyleLbl="node3" presStyleIdx="2" presStyleCnt="21"/>
      <dgm:spPr/>
      <dgm:t>
        <a:bodyPr/>
        <a:lstStyle/>
        <a:p>
          <a:endParaRPr lang="en-US"/>
        </a:p>
      </dgm:t>
    </dgm:pt>
    <dgm:pt modelId="{CA0130D2-3B40-4D00-B0B2-2529CD6BB311}" type="pres">
      <dgm:prSet presAssocID="{BA167733-67AB-4360-9466-2D352938BCB8}" presName="hierChild4" presStyleCnt="0"/>
      <dgm:spPr/>
      <dgm:t>
        <a:bodyPr/>
        <a:lstStyle/>
        <a:p>
          <a:endParaRPr lang="en-US"/>
        </a:p>
      </dgm:t>
    </dgm:pt>
    <dgm:pt modelId="{0396E0AD-12DE-4B69-8E4A-641DFB9CF841}" type="pres">
      <dgm:prSet presAssocID="{BA167733-67AB-4360-9466-2D352938BCB8}" presName="hierChild5" presStyleCnt="0"/>
      <dgm:spPr/>
      <dgm:t>
        <a:bodyPr/>
        <a:lstStyle/>
        <a:p>
          <a:endParaRPr lang="en-US"/>
        </a:p>
      </dgm:t>
    </dgm:pt>
    <dgm:pt modelId="{E1620D72-E26C-4558-BA1E-9B30D61D1690}" type="pres">
      <dgm:prSet presAssocID="{4F8B25DA-F727-48F3-BC5F-BDEDECFFB3C0}" presName="Name37" presStyleLbl="parChTrans1D3" presStyleIdx="3" presStyleCnt="21"/>
      <dgm:spPr/>
      <dgm:t>
        <a:bodyPr/>
        <a:lstStyle/>
        <a:p>
          <a:endParaRPr lang="en-US"/>
        </a:p>
      </dgm:t>
    </dgm:pt>
    <dgm:pt modelId="{8CAEFB83-476E-4B5A-9F6E-E8B4E06F42E5}" type="pres">
      <dgm:prSet presAssocID="{F97EAE80-807B-41F1-A2B1-A64A5BF657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1905A18-87FE-466F-9784-4248C39B4171}" type="pres">
      <dgm:prSet presAssocID="{F97EAE80-807B-41F1-A2B1-A64A5BF6570E}" presName="rootComposite" presStyleCnt="0"/>
      <dgm:spPr/>
      <dgm:t>
        <a:bodyPr/>
        <a:lstStyle/>
        <a:p>
          <a:endParaRPr lang="en-US"/>
        </a:p>
      </dgm:t>
    </dgm:pt>
    <dgm:pt modelId="{C3572B79-D89C-481E-8CC9-A438F0B6A583}" type="pres">
      <dgm:prSet presAssocID="{F97EAE80-807B-41F1-A2B1-A64A5BF6570E}" presName="rootText" presStyleLbl="node3" presStyleIdx="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4AD9B-5DA0-4651-AA47-C53BC91C5026}" type="pres">
      <dgm:prSet presAssocID="{F97EAE80-807B-41F1-A2B1-A64A5BF6570E}" presName="rootConnector" presStyleLbl="node3" presStyleIdx="3" presStyleCnt="21"/>
      <dgm:spPr/>
      <dgm:t>
        <a:bodyPr/>
        <a:lstStyle/>
        <a:p>
          <a:endParaRPr lang="en-US"/>
        </a:p>
      </dgm:t>
    </dgm:pt>
    <dgm:pt modelId="{9A174CE5-C5CF-4709-8311-EEE359CBF9F1}" type="pres">
      <dgm:prSet presAssocID="{F97EAE80-807B-41F1-A2B1-A64A5BF6570E}" presName="hierChild4" presStyleCnt="0"/>
      <dgm:spPr/>
      <dgm:t>
        <a:bodyPr/>
        <a:lstStyle/>
        <a:p>
          <a:endParaRPr lang="en-US"/>
        </a:p>
      </dgm:t>
    </dgm:pt>
    <dgm:pt modelId="{A3915BCB-2CFC-42BE-88B8-F5BA2F7EFA3C}" type="pres">
      <dgm:prSet presAssocID="{F97EAE80-807B-41F1-A2B1-A64A5BF6570E}" presName="hierChild5" presStyleCnt="0"/>
      <dgm:spPr/>
      <dgm:t>
        <a:bodyPr/>
        <a:lstStyle/>
        <a:p>
          <a:endParaRPr lang="en-US"/>
        </a:p>
      </dgm:t>
    </dgm:pt>
    <dgm:pt modelId="{328D2C03-038C-4226-A1A6-0F3D29B7EF06}" type="pres">
      <dgm:prSet presAssocID="{CE3610A3-8132-4294-AD0D-A636E1AC1B05}" presName="hierChild5" presStyleCnt="0"/>
      <dgm:spPr/>
      <dgm:t>
        <a:bodyPr/>
        <a:lstStyle/>
        <a:p>
          <a:endParaRPr lang="en-US"/>
        </a:p>
      </dgm:t>
    </dgm:pt>
    <dgm:pt modelId="{668F1489-7732-41C6-97CB-841A4AD14335}" type="pres">
      <dgm:prSet presAssocID="{256FE77E-765D-4A1B-8BB1-44A065C76C21}" presName="Name37" presStyleLbl="parChTrans1D2" presStyleIdx="2" presStyleCnt="9"/>
      <dgm:spPr/>
      <dgm:t>
        <a:bodyPr/>
        <a:lstStyle/>
        <a:p>
          <a:endParaRPr lang="en-US"/>
        </a:p>
      </dgm:t>
    </dgm:pt>
    <dgm:pt modelId="{8FC0039D-2C09-4E71-A318-131E93B34AE8}" type="pres">
      <dgm:prSet presAssocID="{BDBE0A06-9A1F-4D84-A2E0-B9B7D5E53C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2CD031D-30FF-4D7E-A2A8-B8F2C1E963F5}" type="pres">
      <dgm:prSet presAssocID="{BDBE0A06-9A1F-4D84-A2E0-B9B7D5E53CA6}" presName="rootComposite" presStyleCnt="0"/>
      <dgm:spPr/>
      <dgm:t>
        <a:bodyPr/>
        <a:lstStyle/>
        <a:p>
          <a:endParaRPr lang="en-US"/>
        </a:p>
      </dgm:t>
    </dgm:pt>
    <dgm:pt modelId="{803BD2B7-CF5B-44C2-B89B-09386843E693}" type="pres">
      <dgm:prSet presAssocID="{BDBE0A06-9A1F-4D84-A2E0-B9B7D5E53CA6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EDB0B9-8B77-454F-86B2-4F77734FF2B7}" type="pres">
      <dgm:prSet presAssocID="{BDBE0A06-9A1F-4D84-A2E0-B9B7D5E53CA6}" presName="rootConnector" presStyleLbl="node2" presStyleIdx="2" presStyleCnt="8"/>
      <dgm:spPr/>
      <dgm:t>
        <a:bodyPr/>
        <a:lstStyle/>
        <a:p>
          <a:endParaRPr lang="en-US"/>
        </a:p>
      </dgm:t>
    </dgm:pt>
    <dgm:pt modelId="{B92B749B-9275-4013-BD45-C3269C61B7CD}" type="pres">
      <dgm:prSet presAssocID="{BDBE0A06-9A1F-4D84-A2E0-B9B7D5E53CA6}" presName="hierChild4" presStyleCnt="0"/>
      <dgm:spPr/>
      <dgm:t>
        <a:bodyPr/>
        <a:lstStyle/>
        <a:p>
          <a:endParaRPr lang="en-US"/>
        </a:p>
      </dgm:t>
    </dgm:pt>
    <dgm:pt modelId="{CBCE3F49-4ADA-4ACD-8485-46289FC9AF19}" type="pres">
      <dgm:prSet presAssocID="{80F6DA88-D60A-4FA2-A843-7515688C13D2}" presName="Name37" presStyleLbl="parChTrans1D3" presStyleIdx="4" presStyleCnt="21"/>
      <dgm:spPr/>
      <dgm:t>
        <a:bodyPr/>
        <a:lstStyle/>
        <a:p>
          <a:endParaRPr lang="en-US"/>
        </a:p>
      </dgm:t>
    </dgm:pt>
    <dgm:pt modelId="{85F5071D-C843-4FD1-B6EC-9A37CC7951B8}" type="pres">
      <dgm:prSet presAssocID="{3DA1DA29-3060-46F5-8AAB-F531FF0035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5C77D7-F6C5-45AE-BB4D-CD5208866F92}" type="pres">
      <dgm:prSet presAssocID="{3DA1DA29-3060-46F5-8AAB-F531FF0035FF}" presName="rootComposite" presStyleCnt="0"/>
      <dgm:spPr/>
      <dgm:t>
        <a:bodyPr/>
        <a:lstStyle/>
        <a:p>
          <a:endParaRPr lang="en-US"/>
        </a:p>
      </dgm:t>
    </dgm:pt>
    <dgm:pt modelId="{BF10294A-CBF9-455C-9C4F-7511AE146FFD}" type="pres">
      <dgm:prSet presAssocID="{3DA1DA29-3060-46F5-8AAB-F531FF0035FF}" presName="rootText" presStyleLbl="node3" presStyleIdx="4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52243B-FD06-47AB-9740-39F6B8BB6CA4}" type="pres">
      <dgm:prSet presAssocID="{3DA1DA29-3060-46F5-8AAB-F531FF0035FF}" presName="rootConnector" presStyleLbl="node3" presStyleIdx="4" presStyleCnt="21"/>
      <dgm:spPr/>
      <dgm:t>
        <a:bodyPr/>
        <a:lstStyle/>
        <a:p>
          <a:endParaRPr lang="en-US"/>
        </a:p>
      </dgm:t>
    </dgm:pt>
    <dgm:pt modelId="{A1337CD8-8235-4E05-8A4D-F7F82E097459}" type="pres">
      <dgm:prSet presAssocID="{3DA1DA29-3060-46F5-8AAB-F531FF0035FF}" presName="hierChild4" presStyleCnt="0"/>
      <dgm:spPr/>
      <dgm:t>
        <a:bodyPr/>
        <a:lstStyle/>
        <a:p>
          <a:endParaRPr lang="en-US"/>
        </a:p>
      </dgm:t>
    </dgm:pt>
    <dgm:pt modelId="{DDD7CBA8-864A-4018-BD4B-CA2301745FCC}" type="pres">
      <dgm:prSet presAssocID="{3DA1DA29-3060-46F5-8AAB-F531FF0035FF}" presName="hierChild5" presStyleCnt="0"/>
      <dgm:spPr/>
      <dgm:t>
        <a:bodyPr/>
        <a:lstStyle/>
        <a:p>
          <a:endParaRPr lang="en-US"/>
        </a:p>
      </dgm:t>
    </dgm:pt>
    <dgm:pt modelId="{723C75CD-7F60-4C27-AA9F-00DB41A822A9}" type="pres">
      <dgm:prSet presAssocID="{BDBE0A06-9A1F-4D84-A2E0-B9B7D5E53CA6}" presName="hierChild5" presStyleCnt="0"/>
      <dgm:spPr/>
      <dgm:t>
        <a:bodyPr/>
        <a:lstStyle/>
        <a:p>
          <a:endParaRPr lang="en-US"/>
        </a:p>
      </dgm:t>
    </dgm:pt>
    <dgm:pt modelId="{A94A9BE9-C295-4A46-AAFC-F76409FD0F6B}" type="pres">
      <dgm:prSet presAssocID="{2F2191CE-0F7E-49D6-9FC8-7C1F72C49978}" presName="Name37" presStyleLbl="parChTrans1D2" presStyleIdx="3" presStyleCnt="9"/>
      <dgm:spPr/>
      <dgm:t>
        <a:bodyPr/>
        <a:lstStyle/>
        <a:p>
          <a:endParaRPr lang="en-US"/>
        </a:p>
      </dgm:t>
    </dgm:pt>
    <dgm:pt modelId="{04D63B46-2F81-4678-A991-FB2C7BE60FC3}" type="pres">
      <dgm:prSet presAssocID="{16613480-A84A-42BF-BC81-287AA6E7D8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360BB5-692F-4879-89CC-889D12D8AABF}" type="pres">
      <dgm:prSet presAssocID="{16613480-A84A-42BF-BC81-287AA6E7D8F4}" presName="rootComposite" presStyleCnt="0"/>
      <dgm:spPr/>
      <dgm:t>
        <a:bodyPr/>
        <a:lstStyle/>
        <a:p>
          <a:endParaRPr lang="en-US"/>
        </a:p>
      </dgm:t>
    </dgm:pt>
    <dgm:pt modelId="{23A03472-5F17-41C8-867E-824EBFAD297B}" type="pres">
      <dgm:prSet presAssocID="{16613480-A84A-42BF-BC81-287AA6E7D8F4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01D82B-04C2-44D4-BB12-FA748981232D}" type="pres">
      <dgm:prSet presAssocID="{16613480-A84A-42BF-BC81-287AA6E7D8F4}" presName="rootConnector" presStyleLbl="node2" presStyleIdx="3" presStyleCnt="8"/>
      <dgm:spPr/>
      <dgm:t>
        <a:bodyPr/>
        <a:lstStyle/>
        <a:p>
          <a:endParaRPr lang="en-US"/>
        </a:p>
      </dgm:t>
    </dgm:pt>
    <dgm:pt modelId="{631E034A-1DDE-4CA2-AA39-E9BEB7E6456E}" type="pres">
      <dgm:prSet presAssocID="{16613480-A84A-42BF-BC81-287AA6E7D8F4}" presName="hierChild4" presStyleCnt="0"/>
      <dgm:spPr/>
      <dgm:t>
        <a:bodyPr/>
        <a:lstStyle/>
        <a:p>
          <a:endParaRPr lang="en-US"/>
        </a:p>
      </dgm:t>
    </dgm:pt>
    <dgm:pt modelId="{EE26F111-D056-4925-8BB9-2700FDCC9025}" type="pres">
      <dgm:prSet presAssocID="{3AD21B57-9CD1-45AB-9A95-B0366E8DA03B}" presName="Name37" presStyleLbl="parChTrans1D3" presStyleIdx="5" presStyleCnt="21"/>
      <dgm:spPr/>
      <dgm:t>
        <a:bodyPr/>
        <a:lstStyle/>
        <a:p>
          <a:endParaRPr lang="en-US"/>
        </a:p>
      </dgm:t>
    </dgm:pt>
    <dgm:pt modelId="{F84F1AFF-B216-48AA-9100-2E5EC9062BAA}" type="pres">
      <dgm:prSet presAssocID="{3CAEAE28-6072-4010-A64D-87C1887E37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2EA1AB-BC29-4142-B2A9-D7280DBFF110}" type="pres">
      <dgm:prSet presAssocID="{3CAEAE28-6072-4010-A64D-87C1887E37A1}" presName="rootComposite" presStyleCnt="0"/>
      <dgm:spPr/>
      <dgm:t>
        <a:bodyPr/>
        <a:lstStyle/>
        <a:p>
          <a:endParaRPr lang="en-US"/>
        </a:p>
      </dgm:t>
    </dgm:pt>
    <dgm:pt modelId="{FE9D8010-F984-484F-8E13-70FA0C435ECD}" type="pres">
      <dgm:prSet presAssocID="{3CAEAE28-6072-4010-A64D-87C1887E37A1}" presName="rootText" presStyleLbl="node3" presStyleIdx="5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BA78C-C8DA-456A-8FF9-1E225B2838BC}" type="pres">
      <dgm:prSet presAssocID="{3CAEAE28-6072-4010-A64D-87C1887E37A1}" presName="rootConnector" presStyleLbl="node3" presStyleIdx="5" presStyleCnt="21"/>
      <dgm:spPr/>
      <dgm:t>
        <a:bodyPr/>
        <a:lstStyle/>
        <a:p>
          <a:endParaRPr lang="en-US"/>
        </a:p>
      </dgm:t>
    </dgm:pt>
    <dgm:pt modelId="{62527582-1E62-4673-BC0D-9698CD4CC907}" type="pres">
      <dgm:prSet presAssocID="{3CAEAE28-6072-4010-A64D-87C1887E37A1}" presName="hierChild4" presStyleCnt="0"/>
      <dgm:spPr/>
      <dgm:t>
        <a:bodyPr/>
        <a:lstStyle/>
        <a:p>
          <a:endParaRPr lang="en-US"/>
        </a:p>
      </dgm:t>
    </dgm:pt>
    <dgm:pt modelId="{F2097927-8DA4-41F9-B0EF-778C14CA434A}" type="pres">
      <dgm:prSet presAssocID="{3CAEAE28-6072-4010-A64D-87C1887E37A1}" presName="hierChild5" presStyleCnt="0"/>
      <dgm:spPr/>
      <dgm:t>
        <a:bodyPr/>
        <a:lstStyle/>
        <a:p>
          <a:endParaRPr lang="en-US"/>
        </a:p>
      </dgm:t>
    </dgm:pt>
    <dgm:pt modelId="{41C9FA26-39CE-446A-80B4-5B87F7AECEFE}" type="pres">
      <dgm:prSet presAssocID="{9C8D34EC-B0A9-4DEE-8460-5E6F9D0300E1}" presName="Name37" presStyleLbl="parChTrans1D3" presStyleIdx="6" presStyleCnt="21"/>
      <dgm:spPr/>
      <dgm:t>
        <a:bodyPr/>
        <a:lstStyle/>
        <a:p>
          <a:endParaRPr lang="en-US"/>
        </a:p>
      </dgm:t>
    </dgm:pt>
    <dgm:pt modelId="{70767BB5-DD12-4F65-A75B-A8DA8F826A79}" type="pres">
      <dgm:prSet presAssocID="{D86B8C8F-2E87-4D84-848A-73B9F055222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17AFB66-C7BA-4B33-9CA8-AF0A5574A544}" type="pres">
      <dgm:prSet presAssocID="{D86B8C8F-2E87-4D84-848A-73B9F0552228}" presName="rootComposite" presStyleCnt="0"/>
      <dgm:spPr/>
      <dgm:t>
        <a:bodyPr/>
        <a:lstStyle/>
        <a:p>
          <a:endParaRPr lang="en-US"/>
        </a:p>
      </dgm:t>
    </dgm:pt>
    <dgm:pt modelId="{B530FDE2-8C5B-49F4-A169-72220A75D0B9}" type="pres">
      <dgm:prSet presAssocID="{D86B8C8F-2E87-4D84-848A-73B9F0552228}" presName="rootText" presStyleLbl="node3" presStyleIdx="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D8735-3AFA-4DDC-AD21-A845533B5A56}" type="pres">
      <dgm:prSet presAssocID="{D86B8C8F-2E87-4D84-848A-73B9F0552228}" presName="rootConnector" presStyleLbl="node3" presStyleIdx="6" presStyleCnt="21"/>
      <dgm:spPr/>
      <dgm:t>
        <a:bodyPr/>
        <a:lstStyle/>
        <a:p>
          <a:endParaRPr lang="en-US"/>
        </a:p>
      </dgm:t>
    </dgm:pt>
    <dgm:pt modelId="{03DD3381-9B58-4E0C-B201-45E0654D8E5A}" type="pres">
      <dgm:prSet presAssocID="{D86B8C8F-2E87-4D84-848A-73B9F0552228}" presName="hierChild4" presStyleCnt="0"/>
      <dgm:spPr/>
      <dgm:t>
        <a:bodyPr/>
        <a:lstStyle/>
        <a:p>
          <a:endParaRPr lang="en-US"/>
        </a:p>
      </dgm:t>
    </dgm:pt>
    <dgm:pt modelId="{482053C3-0749-43C0-BD44-D06D41B72C8A}" type="pres">
      <dgm:prSet presAssocID="{D86B8C8F-2E87-4D84-848A-73B9F0552228}" presName="hierChild5" presStyleCnt="0"/>
      <dgm:spPr/>
      <dgm:t>
        <a:bodyPr/>
        <a:lstStyle/>
        <a:p>
          <a:endParaRPr lang="en-US"/>
        </a:p>
      </dgm:t>
    </dgm:pt>
    <dgm:pt modelId="{F92968B3-65FC-4D1C-8E70-D85302EBDC4F}" type="pres">
      <dgm:prSet presAssocID="{7C6381F9-9F3E-4030-BBA8-E9C1922AC937}" presName="Name37" presStyleLbl="parChTrans1D3" presStyleIdx="7" presStyleCnt="21"/>
      <dgm:spPr/>
      <dgm:t>
        <a:bodyPr/>
        <a:lstStyle/>
        <a:p>
          <a:endParaRPr lang="en-US"/>
        </a:p>
      </dgm:t>
    </dgm:pt>
    <dgm:pt modelId="{8B666FA3-78FA-4A34-9ACF-F4D04B21BC9A}" type="pres">
      <dgm:prSet presAssocID="{AD416A17-8A44-4E4D-BADE-E35F1CEA59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F26E4C-2857-43A1-8700-85344D050DEA}" type="pres">
      <dgm:prSet presAssocID="{AD416A17-8A44-4E4D-BADE-E35F1CEA5926}" presName="rootComposite" presStyleCnt="0"/>
      <dgm:spPr/>
      <dgm:t>
        <a:bodyPr/>
        <a:lstStyle/>
        <a:p>
          <a:endParaRPr lang="en-US"/>
        </a:p>
      </dgm:t>
    </dgm:pt>
    <dgm:pt modelId="{D08A9B9E-30CD-4C97-AB9F-4BC158A73451}" type="pres">
      <dgm:prSet presAssocID="{AD416A17-8A44-4E4D-BADE-E35F1CEA5926}" presName="rootText" presStyleLbl="node3" presStyleIdx="7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78575-F6E8-4CD7-B9BB-305291AD1594}" type="pres">
      <dgm:prSet presAssocID="{AD416A17-8A44-4E4D-BADE-E35F1CEA5926}" presName="rootConnector" presStyleLbl="node3" presStyleIdx="7" presStyleCnt="21"/>
      <dgm:spPr/>
      <dgm:t>
        <a:bodyPr/>
        <a:lstStyle/>
        <a:p>
          <a:endParaRPr lang="en-US"/>
        </a:p>
      </dgm:t>
    </dgm:pt>
    <dgm:pt modelId="{314F66E3-0738-4D95-8504-D48D69962A60}" type="pres">
      <dgm:prSet presAssocID="{AD416A17-8A44-4E4D-BADE-E35F1CEA5926}" presName="hierChild4" presStyleCnt="0"/>
      <dgm:spPr/>
      <dgm:t>
        <a:bodyPr/>
        <a:lstStyle/>
        <a:p>
          <a:endParaRPr lang="en-US"/>
        </a:p>
      </dgm:t>
    </dgm:pt>
    <dgm:pt modelId="{925DE48A-0EFA-45FF-B247-3AFBBAD5F244}" type="pres">
      <dgm:prSet presAssocID="{AD416A17-8A44-4E4D-BADE-E35F1CEA5926}" presName="hierChild5" presStyleCnt="0"/>
      <dgm:spPr/>
      <dgm:t>
        <a:bodyPr/>
        <a:lstStyle/>
        <a:p>
          <a:endParaRPr lang="en-US"/>
        </a:p>
      </dgm:t>
    </dgm:pt>
    <dgm:pt modelId="{7B553618-2A74-4481-AAC8-B2CD5681C7A1}" type="pres">
      <dgm:prSet presAssocID="{16613480-A84A-42BF-BC81-287AA6E7D8F4}" presName="hierChild5" presStyleCnt="0"/>
      <dgm:spPr/>
      <dgm:t>
        <a:bodyPr/>
        <a:lstStyle/>
        <a:p>
          <a:endParaRPr lang="en-US"/>
        </a:p>
      </dgm:t>
    </dgm:pt>
    <dgm:pt modelId="{790C8566-237B-4CA6-89F2-E4E03C01DF3B}" type="pres">
      <dgm:prSet presAssocID="{183F9AED-2025-4C67-8062-AC1704A27933}" presName="Name37" presStyleLbl="parChTrans1D2" presStyleIdx="4" presStyleCnt="9"/>
      <dgm:spPr/>
      <dgm:t>
        <a:bodyPr/>
        <a:lstStyle/>
        <a:p>
          <a:endParaRPr lang="en-US"/>
        </a:p>
      </dgm:t>
    </dgm:pt>
    <dgm:pt modelId="{25C5C761-28AC-4A1C-A8B3-3124FE2042E7}" type="pres">
      <dgm:prSet presAssocID="{57C5CCAC-D033-4753-B124-FD97F4F3A6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275937B-7B6A-4514-A323-80327EDFAB8F}" type="pres">
      <dgm:prSet presAssocID="{57C5CCAC-D033-4753-B124-FD97F4F3A663}" presName="rootComposite" presStyleCnt="0"/>
      <dgm:spPr/>
      <dgm:t>
        <a:bodyPr/>
        <a:lstStyle/>
        <a:p>
          <a:endParaRPr lang="en-US"/>
        </a:p>
      </dgm:t>
    </dgm:pt>
    <dgm:pt modelId="{43B752C1-1318-4186-8C50-6D70A1611C67}" type="pres">
      <dgm:prSet presAssocID="{57C5CCAC-D033-4753-B124-FD97F4F3A663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BF105-91D8-420E-AB4D-A44AF582E77E}" type="pres">
      <dgm:prSet presAssocID="{57C5CCAC-D033-4753-B124-FD97F4F3A663}" presName="rootConnector" presStyleLbl="node2" presStyleIdx="4" presStyleCnt="8"/>
      <dgm:spPr/>
      <dgm:t>
        <a:bodyPr/>
        <a:lstStyle/>
        <a:p>
          <a:endParaRPr lang="en-US"/>
        </a:p>
      </dgm:t>
    </dgm:pt>
    <dgm:pt modelId="{E958600F-732D-4FEF-A1E6-9FCE049CE328}" type="pres">
      <dgm:prSet presAssocID="{57C5CCAC-D033-4753-B124-FD97F4F3A663}" presName="hierChild4" presStyleCnt="0"/>
      <dgm:spPr/>
      <dgm:t>
        <a:bodyPr/>
        <a:lstStyle/>
        <a:p>
          <a:endParaRPr lang="en-US"/>
        </a:p>
      </dgm:t>
    </dgm:pt>
    <dgm:pt modelId="{80A0AD84-286F-4434-A603-2F479BD152E5}" type="pres">
      <dgm:prSet presAssocID="{A9D28506-51DD-48D2-8372-C09619A576EA}" presName="Name37" presStyleLbl="parChTrans1D3" presStyleIdx="8" presStyleCnt="21"/>
      <dgm:spPr/>
      <dgm:t>
        <a:bodyPr/>
        <a:lstStyle/>
        <a:p>
          <a:endParaRPr lang="en-US"/>
        </a:p>
      </dgm:t>
    </dgm:pt>
    <dgm:pt modelId="{71D89D67-68C9-440F-A77C-E564B2AF9282}" type="pres">
      <dgm:prSet presAssocID="{4C5912E5-3F58-49F1-A691-F85D0C3A65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FBD7346-86EF-482B-840A-518452320E85}" type="pres">
      <dgm:prSet presAssocID="{4C5912E5-3F58-49F1-A691-F85D0C3A6587}" presName="rootComposite" presStyleCnt="0"/>
      <dgm:spPr/>
      <dgm:t>
        <a:bodyPr/>
        <a:lstStyle/>
        <a:p>
          <a:endParaRPr lang="en-US"/>
        </a:p>
      </dgm:t>
    </dgm:pt>
    <dgm:pt modelId="{12E4461B-789D-4D15-93EE-EDC20D597472}" type="pres">
      <dgm:prSet presAssocID="{4C5912E5-3F58-49F1-A691-F85D0C3A6587}" presName="rootText" presStyleLbl="node3" presStyleIdx="8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77DD6-01B0-48F7-B90C-473E00773B67}" type="pres">
      <dgm:prSet presAssocID="{4C5912E5-3F58-49F1-A691-F85D0C3A6587}" presName="rootConnector" presStyleLbl="node3" presStyleIdx="8" presStyleCnt="21"/>
      <dgm:spPr/>
      <dgm:t>
        <a:bodyPr/>
        <a:lstStyle/>
        <a:p>
          <a:endParaRPr lang="en-US"/>
        </a:p>
      </dgm:t>
    </dgm:pt>
    <dgm:pt modelId="{7FE7380B-9426-49C9-9D26-A858E456D2B4}" type="pres">
      <dgm:prSet presAssocID="{4C5912E5-3F58-49F1-A691-F85D0C3A6587}" presName="hierChild4" presStyleCnt="0"/>
      <dgm:spPr/>
      <dgm:t>
        <a:bodyPr/>
        <a:lstStyle/>
        <a:p>
          <a:endParaRPr lang="en-US"/>
        </a:p>
      </dgm:t>
    </dgm:pt>
    <dgm:pt modelId="{880DB68F-39FA-47E9-87A7-289FC644B0AB}" type="pres">
      <dgm:prSet presAssocID="{4C5912E5-3F58-49F1-A691-F85D0C3A6587}" presName="hierChild5" presStyleCnt="0"/>
      <dgm:spPr/>
      <dgm:t>
        <a:bodyPr/>
        <a:lstStyle/>
        <a:p>
          <a:endParaRPr lang="en-US"/>
        </a:p>
      </dgm:t>
    </dgm:pt>
    <dgm:pt modelId="{33ADCEE1-9598-4886-886C-84ABA648307F}" type="pres">
      <dgm:prSet presAssocID="{44E263BC-E7D8-4347-A77F-52FA250A2C34}" presName="Name37" presStyleLbl="parChTrans1D3" presStyleIdx="9" presStyleCnt="21"/>
      <dgm:spPr/>
      <dgm:t>
        <a:bodyPr/>
        <a:lstStyle/>
        <a:p>
          <a:endParaRPr lang="en-US"/>
        </a:p>
      </dgm:t>
    </dgm:pt>
    <dgm:pt modelId="{3EA0BA4D-CAF9-43CC-BA2A-990875E048FE}" type="pres">
      <dgm:prSet presAssocID="{E72D6FBC-E47A-4D9C-BEEC-4DE2884961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7FCD72-190D-4449-935F-58D25FD2F68B}" type="pres">
      <dgm:prSet presAssocID="{E72D6FBC-E47A-4D9C-BEEC-4DE288496190}" presName="rootComposite" presStyleCnt="0"/>
      <dgm:spPr/>
      <dgm:t>
        <a:bodyPr/>
        <a:lstStyle/>
        <a:p>
          <a:endParaRPr lang="en-US"/>
        </a:p>
      </dgm:t>
    </dgm:pt>
    <dgm:pt modelId="{726587BC-8962-4314-A539-123082F53F37}" type="pres">
      <dgm:prSet presAssocID="{E72D6FBC-E47A-4D9C-BEEC-4DE288496190}" presName="rootText" presStyleLbl="node3" presStyleIdx="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B9016-5F36-4E9E-AE61-B01911739A79}" type="pres">
      <dgm:prSet presAssocID="{E72D6FBC-E47A-4D9C-BEEC-4DE288496190}" presName="rootConnector" presStyleLbl="node3" presStyleIdx="9" presStyleCnt="21"/>
      <dgm:spPr/>
      <dgm:t>
        <a:bodyPr/>
        <a:lstStyle/>
        <a:p>
          <a:endParaRPr lang="en-US"/>
        </a:p>
      </dgm:t>
    </dgm:pt>
    <dgm:pt modelId="{128ADC2F-30BE-4EC8-8A07-71E3ABC6971E}" type="pres">
      <dgm:prSet presAssocID="{E72D6FBC-E47A-4D9C-BEEC-4DE288496190}" presName="hierChild4" presStyleCnt="0"/>
      <dgm:spPr/>
      <dgm:t>
        <a:bodyPr/>
        <a:lstStyle/>
        <a:p>
          <a:endParaRPr lang="en-US"/>
        </a:p>
      </dgm:t>
    </dgm:pt>
    <dgm:pt modelId="{4A754254-52D5-417D-BC3F-31E736F344F8}" type="pres">
      <dgm:prSet presAssocID="{E72D6FBC-E47A-4D9C-BEEC-4DE288496190}" presName="hierChild5" presStyleCnt="0"/>
      <dgm:spPr/>
      <dgm:t>
        <a:bodyPr/>
        <a:lstStyle/>
        <a:p>
          <a:endParaRPr lang="en-US"/>
        </a:p>
      </dgm:t>
    </dgm:pt>
    <dgm:pt modelId="{0F43EFFF-D08F-4D5B-A0F5-CBD5E9E4ECE9}" type="pres">
      <dgm:prSet presAssocID="{B83A8C79-DE1F-483B-B22F-204405EFA6A7}" presName="Name37" presStyleLbl="parChTrans1D3" presStyleIdx="10" presStyleCnt="21"/>
      <dgm:spPr/>
      <dgm:t>
        <a:bodyPr/>
        <a:lstStyle/>
        <a:p>
          <a:endParaRPr lang="en-US"/>
        </a:p>
      </dgm:t>
    </dgm:pt>
    <dgm:pt modelId="{432181F4-C824-440B-B596-278C965BF3FB}" type="pres">
      <dgm:prSet presAssocID="{735165BF-1F98-4C30-B2AF-4E252DD19C6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AD594CE-F692-40C9-9678-466AABF4E703}" type="pres">
      <dgm:prSet presAssocID="{735165BF-1F98-4C30-B2AF-4E252DD19C6C}" presName="rootComposite" presStyleCnt="0"/>
      <dgm:spPr/>
      <dgm:t>
        <a:bodyPr/>
        <a:lstStyle/>
        <a:p>
          <a:endParaRPr lang="en-US"/>
        </a:p>
      </dgm:t>
    </dgm:pt>
    <dgm:pt modelId="{F90C7522-4EFC-464C-99D3-FDB01AB43117}" type="pres">
      <dgm:prSet presAssocID="{735165BF-1F98-4C30-B2AF-4E252DD19C6C}" presName="rootText" presStyleLbl="node3" presStyleIdx="1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4812B-4ED2-4C89-A092-D6743DB0054A}" type="pres">
      <dgm:prSet presAssocID="{735165BF-1F98-4C30-B2AF-4E252DD19C6C}" presName="rootConnector" presStyleLbl="node3" presStyleIdx="10" presStyleCnt="21"/>
      <dgm:spPr/>
      <dgm:t>
        <a:bodyPr/>
        <a:lstStyle/>
        <a:p>
          <a:endParaRPr lang="en-US"/>
        </a:p>
      </dgm:t>
    </dgm:pt>
    <dgm:pt modelId="{907C5ED3-8BCB-4545-B620-0BE2561DB29E}" type="pres">
      <dgm:prSet presAssocID="{735165BF-1F98-4C30-B2AF-4E252DD19C6C}" presName="hierChild4" presStyleCnt="0"/>
      <dgm:spPr/>
      <dgm:t>
        <a:bodyPr/>
        <a:lstStyle/>
        <a:p>
          <a:endParaRPr lang="en-US"/>
        </a:p>
      </dgm:t>
    </dgm:pt>
    <dgm:pt modelId="{9211C0DB-D845-4B12-A1C9-4EEF7EAB51AC}" type="pres">
      <dgm:prSet presAssocID="{735165BF-1F98-4C30-B2AF-4E252DD19C6C}" presName="hierChild5" presStyleCnt="0"/>
      <dgm:spPr/>
      <dgm:t>
        <a:bodyPr/>
        <a:lstStyle/>
        <a:p>
          <a:endParaRPr lang="en-US"/>
        </a:p>
      </dgm:t>
    </dgm:pt>
    <dgm:pt modelId="{6076A2DB-208C-4D55-A9B5-29BB63C4F68D}" type="pres">
      <dgm:prSet presAssocID="{B4A43252-8A01-4020-BA76-112D1EFD035F}" presName="Name37" presStyleLbl="parChTrans1D3" presStyleIdx="11" presStyleCnt="21"/>
      <dgm:spPr/>
      <dgm:t>
        <a:bodyPr/>
        <a:lstStyle/>
        <a:p>
          <a:endParaRPr lang="en-US"/>
        </a:p>
      </dgm:t>
    </dgm:pt>
    <dgm:pt modelId="{3B1C36E3-FEE5-48A4-BE9E-6BD7A67AE152}" type="pres">
      <dgm:prSet presAssocID="{832E0B05-704A-42A3-9CBA-85F04FA15F3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160DC01-56A7-4F36-BD7F-879EC279969F}" type="pres">
      <dgm:prSet presAssocID="{832E0B05-704A-42A3-9CBA-85F04FA15F31}" presName="rootComposite" presStyleCnt="0"/>
      <dgm:spPr/>
      <dgm:t>
        <a:bodyPr/>
        <a:lstStyle/>
        <a:p>
          <a:endParaRPr lang="en-US"/>
        </a:p>
      </dgm:t>
    </dgm:pt>
    <dgm:pt modelId="{70E1C4C0-1AF5-4163-8624-90D088CC34EA}" type="pres">
      <dgm:prSet presAssocID="{832E0B05-704A-42A3-9CBA-85F04FA15F31}" presName="rootText" presStyleLbl="node3" presStyleIdx="1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6CFDF-A266-44A9-BDD7-85A5A7500A9E}" type="pres">
      <dgm:prSet presAssocID="{832E0B05-704A-42A3-9CBA-85F04FA15F31}" presName="rootConnector" presStyleLbl="node3" presStyleIdx="11" presStyleCnt="21"/>
      <dgm:spPr/>
      <dgm:t>
        <a:bodyPr/>
        <a:lstStyle/>
        <a:p>
          <a:endParaRPr lang="en-US"/>
        </a:p>
      </dgm:t>
    </dgm:pt>
    <dgm:pt modelId="{2F61C8A6-DC59-451F-85C9-20931C5AA7C2}" type="pres">
      <dgm:prSet presAssocID="{832E0B05-704A-42A3-9CBA-85F04FA15F31}" presName="hierChild4" presStyleCnt="0"/>
      <dgm:spPr/>
      <dgm:t>
        <a:bodyPr/>
        <a:lstStyle/>
        <a:p>
          <a:endParaRPr lang="en-US"/>
        </a:p>
      </dgm:t>
    </dgm:pt>
    <dgm:pt modelId="{E6C712A0-A8E7-4097-9D47-7D52AB212ACF}" type="pres">
      <dgm:prSet presAssocID="{832E0B05-704A-42A3-9CBA-85F04FA15F31}" presName="hierChild5" presStyleCnt="0"/>
      <dgm:spPr/>
      <dgm:t>
        <a:bodyPr/>
        <a:lstStyle/>
        <a:p>
          <a:endParaRPr lang="en-US"/>
        </a:p>
      </dgm:t>
    </dgm:pt>
    <dgm:pt modelId="{11B212F9-E2FD-44AB-B1F8-72164AA2820A}" type="pres">
      <dgm:prSet presAssocID="{57C5CCAC-D033-4753-B124-FD97F4F3A663}" presName="hierChild5" presStyleCnt="0"/>
      <dgm:spPr/>
      <dgm:t>
        <a:bodyPr/>
        <a:lstStyle/>
        <a:p>
          <a:endParaRPr lang="en-US"/>
        </a:p>
      </dgm:t>
    </dgm:pt>
    <dgm:pt modelId="{CD0EDDB4-F9A3-4390-AEBE-73A36C4453CD}" type="pres">
      <dgm:prSet presAssocID="{CB92C7A3-27E4-4424-AC69-21E91221069D}" presName="Name37" presStyleLbl="parChTrans1D2" presStyleIdx="5" presStyleCnt="9"/>
      <dgm:spPr/>
      <dgm:t>
        <a:bodyPr/>
        <a:lstStyle/>
        <a:p>
          <a:endParaRPr lang="en-US"/>
        </a:p>
      </dgm:t>
    </dgm:pt>
    <dgm:pt modelId="{DC6ABFDC-CD72-4E11-9C5C-9731774F2806}" type="pres">
      <dgm:prSet presAssocID="{FB9DB35B-B35D-45FA-AD39-A00E078EFAD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0F58DEA-6FD0-492A-BB6C-A80271D290CE}" type="pres">
      <dgm:prSet presAssocID="{FB9DB35B-B35D-45FA-AD39-A00E078EFAD8}" presName="rootComposite" presStyleCnt="0"/>
      <dgm:spPr/>
      <dgm:t>
        <a:bodyPr/>
        <a:lstStyle/>
        <a:p>
          <a:endParaRPr lang="en-US"/>
        </a:p>
      </dgm:t>
    </dgm:pt>
    <dgm:pt modelId="{CA9DD8E3-1BA3-4D4D-8558-426C1E85F2E2}" type="pres">
      <dgm:prSet presAssocID="{FB9DB35B-B35D-45FA-AD39-A00E078EFAD8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BDE3F-54BC-41EE-867F-AF46D963476B}" type="pres">
      <dgm:prSet presAssocID="{FB9DB35B-B35D-45FA-AD39-A00E078EFAD8}" presName="rootConnector" presStyleLbl="node2" presStyleIdx="5" presStyleCnt="8"/>
      <dgm:spPr/>
      <dgm:t>
        <a:bodyPr/>
        <a:lstStyle/>
        <a:p>
          <a:endParaRPr lang="en-US"/>
        </a:p>
      </dgm:t>
    </dgm:pt>
    <dgm:pt modelId="{87884FB8-E7C8-4926-8CA4-D0751690AA7D}" type="pres">
      <dgm:prSet presAssocID="{FB9DB35B-B35D-45FA-AD39-A00E078EFAD8}" presName="hierChild4" presStyleCnt="0"/>
      <dgm:spPr/>
      <dgm:t>
        <a:bodyPr/>
        <a:lstStyle/>
        <a:p>
          <a:endParaRPr lang="en-US"/>
        </a:p>
      </dgm:t>
    </dgm:pt>
    <dgm:pt modelId="{90D56CFC-8CCC-4433-80FE-84795DCFD8B7}" type="pres">
      <dgm:prSet presAssocID="{A6FE0416-F47C-4D1E-984A-6CF5AE408360}" presName="Name37" presStyleLbl="parChTrans1D3" presStyleIdx="12" presStyleCnt="21"/>
      <dgm:spPr/>
      <dgm:t>
        <a:bodyPr/>
        <a:lstStyle/>
        <a:p>
          <a:endParaRPr lang="en-US"/>
        </a:p>
      </dgm:t>
    </dgm:pt>
    <dgm:pt modelId="{B7316C38-ECAE-4FD9-B826-0A58021497E5}" type="pres">
      <dgm:prSet presAssocID="{E3E34604-61AA-4F46-8A8B-E8D2C719F0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45C1C53-C60C-49EC-803A-F0D8280E7361}" type="pres">
      <dgm:prSet presAssocID="{E3E34604-61AA-4F46-8A8B-E8D2C719F05D}" presName="rootComposite" presStyleCnt="0"/>
      <dgm:spPr/>
      <dgm:t>
        <a:bodyPr/>
        <a:lstStyle/>
        <a:p>
          <a:endParaRPr lang="en-US"/>
        </a:p>
      </dgm:t>
    </dgm:pt>
    <dgm:pt modelId="{833179CB-BD62-464E-BD45-D2AA0D3B8DFF}" type="pres">
      <dgm:prSet presAssocID="{E3E34604-61AA-4F46-8A8B-E8D2C719F05D}" presName="rootText" presStyleLbl="node3" presStyleIdx="1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A1EF0-D2D8-4D62-A3CE-7FF7379E0FBD}" type="pres">
      <dgm:prSet presAssocID="{E3E34604-61AA-4F46-8A8B-E8D2C719F05D}" presName="rootConnector" presStyleLbl="node3" presStyleIdx="12" presStyleCnt="21"/>
      <dgm:spPr/>
      <dgm:t>
        <a:bodyPr/>
        <a:lstStyle/>
        <a:p>
          <a:endParaRPr lang="en-US"/>
        </a:p>
      </dgm:t>
    </dgm:pt>
    <dgm:pt modelId="{243A241B-C06E-4E75-B36F-E7D81BF0CD5F}" type="pres">
      <dgm:prSet presAssocID="{E3E34604-61AA-4F46-8A8B-E8D2C719F05D}" presName="hierChild4" presStyleCnt="0"/>
      <dgm:spPr/>
      <dgm:t>
        <a:bodyPr/>
        <a:lstStyle/>
        <a:p>
          <a:endParaRPr lang="en-US"/>
        </a:p>
      </dgm:t>
    </dgm:pt>
    <dgm:pt modelId="{DA944621-5B93-4FDE-A991-83E064F5A4A8}" type="pres">
      <dgm:prSet presAssocID="{E3E34604-61AA-4F46-8A8B-E8D2C719F05D}" presName="hierChild5" presStyleCnt="0"/>
      <dgm:spPr/>
      <dgm:t>
        <a:bodyPr/>
        <a:lstStyle/>
        <a:p>
          <a:endParaRPr lang="en-US"/>
        </a:p>
      </dgm:t>
    </dgm:pt>
    <dgm:pt modelId="{907E75C6-C28B-4EEE-9136-231554544C26}" type="pres">
      <dgm:prSet presAssocID="{FB9DB35B-B35D-45FA-AD39-A00E078EFAD8}" presName="hierChild5" presStyleCnt="0"/>
      <dgm:spPr/>
      <dgm:t>
        <a:bodyPr/>
        <a:lstStyle/>
        <a:p>
          <a:endParaRPr lang="en-US"/>
        </a:p>
      </dgm:t>
    </dgm:pt>
    <dgm:pt modelId="{6B143C80-7CB2-48CE-A91A-4284A46EE99E}" type="pres">
      <dgm:prSet presAssocID="{ACED9FF3-5543-4BC4-8FF1-6CD3CF078873}" presName="Name37" presStyleLbl="parChTrans1D2" presStyleIdx="6" presStyleCnt="9"/>
      <dgm:spPr/>
      <dgm:t>
        <a:bodyPr/>
        <a:lstStyle/>
        <a:p>
          <a:endParaRPr lang="en-US"/>
        </a:p>
      </dgm:t>
    </dgm:pt>
    <dgm:pt modelId="{BB5106D4-C7E4-4C53-91D7-484E8BC633E8}" type="pres">
      <dgm:prSet presAssocID="{E665D09D-BFDC-452B-938B-9786B5635C8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0360BE5-8B3E-48D6-BAD4-8F8B440DADF3}" type="pres">
      <dgm:prSet presAssocID="{E665D09D-BFDC-452B-938B-9786B5635C85}" presName="rootComposite" presStyleCnt="0"/>
      <dgm:spPr/>
      <dgm:t>
        <a:bodyPr/>
        <a:lstStyle/>
        <a:p>
          <a:endParaRPr lang="en-US"/>
        </a:p>
      </dgm:t>
    </dgm:pt>
    <dgm:pt modelId="{0C2E8B33-2B6F-4739-913D-D41B2810B4B0}" type="pres">
      <dgm:prSet presAssocID="{E665D09D-BFDC-452B-938B-9786B5635C85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C37D87-FC9E-4C5C-BDD7-4345C469ABB0}" type="pres">
      <dgm:prSet presAssocID="{E665D09D-BFDC-452B-938B-9786B5635C85}" presName="rootConnector" presStyleLbl="node2" presStyleIdx="6" presStyleCnt="8"/>
      <dgm:spPr/>
      <dgm:t>
        <a:bodyPr/>
        <a:lstStyle/>
        <a:p>
          <a:endParaRPr lang="en-US"/>
        </a:p>
      </dgm:t>
    </dgm:pt>
    <dgm:pt modelId="{25EAEE3E-440B-402B-8299-9AA2D74B5565}" type="pres">
      <dgm:prSet presAssocID="{E665D09D-BFDC-452B-938B-9786B5635C85}" presName="hierChild4" presStyleCnt="0"/>
      <dgm:spPr/>
      <dgm:t>
        <a:bodyPr/>
        <a:lstStyle/>
        <a:p>
          <a:endParaRPr lang="en-US"/>
        </a:p>
      </dgm:t>
    </dgm:pt>
    <dgm:pt modelId="{63FB3DDE-D330-460D-938C-574F3CAC798E}" type="pres">
      <dgm:prSet presAssocID="{A8FC59F9-44A9-4782-B5E6-BCFC403E0040}" presName="Name37" presStyleLbl="parChTrans1D3" presStyleIdx="13" presStyleCnt="21"/>
      <dgm:spPr/>
      <dgm:t>
        <a:bodyPr/>
        <a:lstStyle/>
        <a:p>
          <a:endParaRPr lang="en-US"/>
        </a:p>
      </dgm:t>
    </dgm:pt>
    <dgm:pt modelId="{0586817D-4BFE-4152-BF12-BA5E2180EDA9}" type="pres">
      <dgm:prSet presAssocID="{2AFAAC95-C035-465F-9716-6A1103226F3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2814648-39E7-4E5D-ADB2-415EBAB01D21}" type="pres">
      <dgm:prSet presAssocID="{2AFAAC95-C035-465F-9716-6A1103226F37}" presName="rootComposite" presStyleCnt="0"/>
      <dgm:spPr/>
      <dgm:t>
        <a:bodyPr/>
        <a:lstStyle/>
        <a:p>
          <a:endParaRPr lang="en-US"/>
        </a:p>
      </dgm:t>
    </dgm:pt>
    <dgm:pt modelId="{855A7AD6-B53F-432F-9E90-FA98509A2A87}" type="pres">
      <dgm:prSet presAssocID="{2AFAAC95-C035-465F-9716-6A1103226F37}" presName="rootText" presStyleLbl="node3" presStyleIdx="1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46AEC-D74E-4B54-8EBB-CA660FB032EE}" type="pres">
      <dgm:prSet presAssocID="{2AFAAC95-C035-465F-9716-6A1103226F37}" presName="rootConnector" presStyleLbl="node3" presStyleIdx="13" presStyleCnt="21"/>
      <dgm:spPr/>
      <dgm:t>
        <a:bodyPr/>
        <a:lstStyle/>
        <a:p>
          <a:endParaRPr lang="en-US"/>
        </a:p>
      </dgm:t>
    </dgm:pt>
    <dgm:pt modelId="{31A3F13F-007F-4C66-BF86-86093E0C8691}" type="pres">
      <dgm:prSet presAssocID="{2AFAAC95-C035-465F-9716-6A1103226F37}" presName="hierChild4" presStyleCnt="0"/>
      <dgm:spPr/>
      <dgm:t>
        <a:bodyPr/>
        <a:lstStyle/>
        <a:p>
          <a:endParaRPr lang="en-US"/>
        </a:p>
      </dgm:t>
    </dgm:pt>
    <dgm:pt modelId="{B97A3DF3-90E0-4663-89B8-F55E35C86B36}" type="pres">
      <dgm:prSet presAssocID="{2AFAAC95-C035-465F-9716-6A1103226F37}" presName="hierChild5" presStyleCnt="0"/>
      <dgm:spPr/>
      <dgm:t>
        <a:bodyPr/>
        <a:lstStyle/>
        <a:p>
          <a:endParaRPr lang="en-US"/>
        </a:p>
      </dgm:t>
    </dgm:pt>
    <dgm:pt modelId="{3875A5E8-A7CE-434A-944B-1C2749E6ED05}" type="pres">
      <dgm:prSet presAssocID="{FAF2AB01-21DA-49AB-97E8-BED7890C43CF}" presName="Name37" presStyleLbl="parChTrans1D3" presStyleIdx="14" presStyleCnt="21"/>
      <dgm:spPr/>
      <dgm:t>
        <a:bodyPr/>
        <a:lstStyle/>
        <a:p>
          <a:endParaRPr lang="en-US"/>
        </a:p>
      </dgm:t>
    </dgm:pt>
    <dgm:pt modelId="{36183322-E871-45B3-9765-C358217231D7}" type="pres">
      <dgm:prSet presAssocID="{2AD2E41C-0C1F-4D5C-9E49-EB126EE0D8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0E5DD2-017C-42F1-959D-D416E0C49E38}" type="pres">
      <dgm:prSet presAssocID="{2AD2E41C-0C1F-4D5C-9E49-EB126EE0D883}" presName="rootComposite" presStyleCnt="0"/>
      <dgm:spPr/>
      <dgm:t>
        <a:bodyPr/>
        <a:lstStyle/>
        <a:p>
          <a:endParaRPr lang="en-US"/>
        </a:p>
      </dgm:t>
    </dgm:pt>
    <dgm:pt modelId="{EB835646-73DA-4491-8F6D-E17EBDAAFE7E}" type="pres">
      <dgm:prSet presAssocID="{2AD2E41C-0C1F-4D5C-9E49-EB126EE0D883}" presName="rootText" presStyleLbl="node3" presStyleIdx="14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F809A7-1EFA-4CCB-B23A-8CC7009BBCBF}" type="pres">
      <dgm:prSet presAssocID="{2AD2E41C-0C1F-4D5C-9E49-EB126EE0D883}" presName="rootConnector" presStyleLbl="node3" presStyleIdx="14" presStyleCnt="21"/>
      <dgm:spPr/>
      <dgm:t>
        <a:bodyPr/>
        <a:lstStyle/>
        <a:p>
          <a:endParaRPr lang="en-US"/>
        </a:p>
      </dgm:t>
    </dgm:pt>
    <dgm:pt modelId="{9D849E0C-7F7B-44A0-92F1-9F97E1E6653A}" type="pres">
      <dgm:prSet presAssocID="{2AD2E41C-0C1F-4D5C-9E49-EB126EE0D883}" presName="hierChild4" presStyleCnt="0"/>
      <dgm:spPr/>
      <dgm:t>
        <a:bodyPr/>
        <a:lstStyle/>
        <a:p>
          <a:endParaRPr lang="en-US"/>
        </a:p>
      </dgm:t>
    </dgm:pt>
    <dgm:pt modelId="{2AD4FB59-3A5C-451F-BDD2-7C028BA30D04}" type="pres">
      <dgm:prSet presAssocID="{2AD2E41C-0C1F-4D5C-9E49-EB126EE0D883}" presName="hierChild5" presStyleCnt="0"/>
      <dgm:spPr/>
      <dgm:t>
        <a:bodyPr/>
        <a:lstStyle/>
        <a:p>
          <a:endParaRPr lang="en-US"/>
        </a:p>
      </dgm:t>
    </dgm:pt>
    <dgm:pt modelId="{5D468A24-ADCF-4FAF-85FD-E02031D2749B}" type="pres">
      <dgm:prSet presAssocID="{DBF9FDEE-CC3D-4B95-BA0E-08A7E9E7889C}" presName="Name37" presStyleLbl="parChTrans1D3" presStyleIdx="15" presStyleCnt="21"/>
      <dgm:spPr/>
      <dgm:t>
        <a:bodyPr/>
        <a:lstStyle/>
        <a:p>
          <a:endParaRPr lang="en-US"/>
        </a:p>
      </dgm:t>
    </dgm:pt>
    <dgm:pt modelId="{4BDF0296-98D5-4A33-A0E6-497C65A7CB76}" type="pres">
      <dgm:prSet presAssocID="{EAA851EB-9339-4827-8806-1BA8FBFB375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4065F8A-1B49-4818-8830-14D026DD0C21}" type="pres">
      <dgm:prSet presAssocID="{EAA851EB-9339-4827-8806-1BA8FBFB3751}" presName="rootComposite" presStyleCnt="0"/>
      <dgm:spPr/>
      <dgm:t>
        <a:bodyPr/>
        <a:lstStyle/>
        <a:p>
          <a:endParaRPr lang="en-US"/>
        </a:p>
      </dgm:t>
    </dgm:pt>
    <dgm:pt modelId="{A1BB46E6-DE24-452C-B8CC-148F1DDEC888}" type="pres">
      <dgm:prSet presAssocID="{EAA851EB-9339-4827-8806-1BA8FBFB3751}" presName="rootText" presStyleLbl="node3" presStyleIdx="15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BD6FF0-B44E-4D2B-B70C-F8B638DCE92A}" type="pres">
      <dgm:prSet presAssocID="{EAA851EB-9339-4827-8806-1BA8FBFB3751}" presName="rootConnector" presStyleLbl="node3" presStyleIdx="15" presStyleCnt="21"/>
      <dgm:spPr/>
      <dgm:t>
        <a:bodyPr/>
        <a:lstStyle/>
        <a:p>
          <a:endParaRPr lang="en-US"/>
        </a:p>
      </dgm:t>
    </dgm:pt>
    <dgm:pt modelId="{CDFE48D3-413B-418E-9EA4-111032BC2849}" type="pres">
      <dgm:prSet presAssocID="{EAA851EB-9339-4827-8806-1BA8FBFB3751}" presName="hierChild4" presStyleCnt="0"/>
      <dgm:spPr/>
      <dgm:t>
        <a:bodyPr/>
        <a:lstStyle/>
        <a:p>
          <a:endParaRPr lang="en-US"/>
        </a:p>
      </dgm:t>
    </dgm:pt>
    <dgm:pt modelId="{464E4946-61F3-4690-8472-DF51FA3F9257}" type="pres">
      <dgm:prSet presAssocID="{EAA851EB-9339-4827-8806-1BA8FBFB3751}" presName="hierChild5" presStyleCnt="0"/>
      <dgm:spPr/>
      <dgm:t>
        <a:bodyPr/>
        <a:lstStyle/>
        <a:p>
          <a:endParaRPr lang="en-US"/>
        </a:p>
      </dgm:t>
    </dgm:pt>
    <dgm:pt modelId="{CAC31943-9C31-4072-967B-4EDDD64756CE}" type="pres">
      <dgm:prSet presAssocID="{F6CAE542-E403-4418-B888-2ECE220A5657}" presName="Name37" presStyleLbl="parChTrans1D3" presStyleIdx="16" presStyleCnt="21"/>
      <dgm:spPr/>
      <dgm:t>
        <a:bodyPr/>
        <a:lstStyle/>
        <a:p>
          <a:endParaRPr lang="en-US"/>
        </a:p>
      </dgm:t>
    </dgm:pt>
    <dgm:pt modelId="{F7CAB69E-7D63-4DBF-90B7-E23F210B20A0}" type="pres">
      <dgm:prSet presAssocID="{7C8DC65A-37DF-4A4F-82D9-CEED42058F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61081E8-5EB6-4BEA-9240-A2BA3F44ED21}" type="pres">
      <dgm:prSet presAssocID="{7C8DC65A-37DF-4A4F-82D9-CEED42058F56}" presName="rootComposite" presStyleCnt="0"/>
      <dgm:spPr/>
      <dgm:t>
        <a:bodyPr/>
        <a:lstStyle/>
        <a:p>
          <a:endParaRPr lang="en-US"/>
        </a:p>
      </dgm:t>
    </dgm:pt>
    <dgm:pt modelId="{1BB70B38-A509-432C-AE66-A1BB23B82485}" type="pres">
      <dgm:prSet presAssocID="{7C8DC65A-37DF-4A4F-82D9-CEED42058F56}" presName="rootText" presStyleLbl="node3" presStyleIdx="1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8196CF-89DD-4E65-A8E4-942A82ED84AD}" type="pres">
      <dgm:prSet presAssocID="{7C8DC65A-37DF-4A4F-82D9-CEED42058F56}" presName="rootConnector" presStyleLbl="node3" presStyleIdx="16" presStyleCnt="21"/>
      <dgm:spPr/>
      <dgm:t>
        <a:bodyPr/>
        <a:lstStyle/>
        <a:p>
          <a:endParaRPr lang="en-US"/>
        </a:p>
      </dgm:t>
    </dgm:pt>
    <dgm:pt modelId="{1703808D-3FA3-451B-90FE-4DBF123AF3CA}" type="pres">
      <dgm:prSet presAssocID="{7C8DC65A-37DF-4A4F-82D9-CEED42058F56}" presName="hierChild4" presStyleCnt="0"/>
      <dgm:spPr/>
      <dgm:t>
        <a:bodyPr/>
        <a:lstStyle/>
        <a:p>
          <a:endParaRPr lang="en-US"/>
        </a:p>
      </dgm:t>
    </dgm:pt>
    <dgm:pt modelId="{5B2FDDE1-A274-4FEA-97A9-D7331FA165B3}" type="pres">
      <dgm:prSet presAssocID="{7C8DC65A-37DF-4A4F-82D9-CEED42058F56}" presName="hierChild5" presStyleCnt="0"/>
      <dgm:spPr/>
      <dgm:t>
        <a:bodyPr/>
        <a:lstStyle/>
        <a:p>
          <a:endParaRPr lang="en-US"/>
        </a:p>
      </dgm:t>
    </dgm:pt>
    <dgm:pt modelId="{7B2E51EF-F96A-4E7B-B2E4-EF660A0586E1}" type="pres">
      <dgm:prSet presAssocID="{E665D09D-BFDC-452B-938B-9786B5635C85}" presName="hierChild5" presStyleCnt="0"/>
      <dgm:spPr/>
      <dgm:t>
        <a:bodyPr/>
        <a:lstStyle/>
        <a:p>
          <a:endParaRPr lang="en-US"/>
        </a:p>
      </dgm:t>
    </dgm:pt>
    <dgm:pt modelId="{A3C54716-9198-4AFA-B8FB-B5FA5A289380}" type="pres">
      <dgm:prSet presAssocID="{191AD19F-4DE1-44A7-A351-3C41E125F26D}" presName="Name37" presStyleLbl="parChTrans1D2" presStyleIdx="7" presStyleCnt="9"/>
      <dgm:spPr/>
      <dgm:t>
        <a:bodyPr/>
        <a:lstStyle/>
        <a:p>
          <a:endParaRPr lang="en-US"/>
        </a:p>
      </dgm:t>
    </dgm:pt>
    <dgm:pt modelId="{80B15DE6-166B-490E-894A-86789ACD8612}" type="pres">
      <dgm:prSet presAssocID="{1C3F837A-6FB8-4890-809F-A45E444AA6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B6B9C7-D4CE-4B2C-A3CB-AAAF5B7C5D9B}" type="pres">
      <dgm:prSet presAssocID="{1C3F837A-6FB8-4890-809F-A45E444AA6A7}" presName="rootComposite" presStyleCnt="0"/>
      <dgm:spPr/>
      <dgm:t>
        <a:bodyPr/>
        <a:lstStyle/>
        <a:p>
          <a:endParaRPr lang="en-US"/>
        </a:p>
      </dgm:t>
    </dgm:pt>
    <dgm:pt modelId="{4EDD56EA-A72F-43F3-AAEF-3CA9C801034A}" type="pres">
      <dgm:prSet presAssocID="{1C3F837A-6FB8-4890-809F-A45E444AA6A7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F15D73-1C51-40C9-A919-D4CB7DEC2D08}" type="pres">
      <dgm:prSet presAssocID="{1C3F837A-6FB8-4890-809F-A45E444AA6A7}" presName="rootConnector" presStyleLbl="node2" presStyleIdx="7" presStyleCnt="8"/>
      <dgm:spPr/>
      <dgm:t>
        <a:bodyPr/>
        <a:lstStyle/>
        <a:p>
          <a:endParaRPr lang="en-US"/>
        </a:p>
      </dgm:t>
    </dgm:pt>
    <dgm:pt modelId="{33DE7819-B213-44F4-9BFD-A9A56EB44F74}" type="pres">
      <dgm:prSet presAssocID="{1C3F837A-6FB8-4890-809F-A45E444AA6A7}" presName="hierChild4" presStyleCnt="0"/>
      <dgm:spPr/>
      <dgm:t>
        <a:bodyPr/>
        <a:lstStyle/>
        <a:p>
          <a:endParaRPr lang="en-US"/>
        </a:p>
      </dgm:t>
    </dgm:pt>
    <dgm:pt modelId="{B28FE485-97A2-4948-BA98-4D20C377BAE8}" type="pres">
      <dgm:prSet presAssocID="{5975D0A1-921D-4532-8412-1A5BD4F770E1}" presName="Name37" presStyleLbl="parChTrans1D3" presStyleIdx="17" presStyleCnt="21"/>
      <dgm:spPr/>
      <dgm:t>
        <a:bodyPr/>
        <a:lstStyle/>
        <a:p>
          <a:endParaRPr lang="en-US"/>
        </a:p>
      </dgm:t>
    </dgm:pt>
    <dgm:pt modelId="{F7B10EAD-6DEC-4BBE-A709-15E5BFA15AB5}" type="pres">
      <dgm:prSet presAssocID="{847D77D4-4EA4-4D76-9B14-D9C5FC5EE40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265F1E-3C9D-4F58-A630-8CC12E6BE048}" type="pres">
      <dgm:prSet presAssocID="{847D77D4-4EA4-4D76-9B14-D9C5FC5EE400}" presName="rootComposite" presStyleCnt="0"/>
      <dgm:spPr/>
      <dgm:t>
        <a:bodyPr/>
        <a:lstStyle/>
        <a:p>
          <a:endParaRPr lang="en-US"/>
        </a:p>
      </dgm:t>
    </dgm:pt>
    <dgm:pt modelId="{D3E9154A-5ACC-494A-8A17-B923FA156940}" type="pres">
      <dgm:prSet presAssocID="{847D77D4-4EA4-4D76-9B14-D9C5FC5EE400}" presName="rootText" presStyleLbl="node3" presStyleIdx="17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480E3-CDD7-4203-9BD1-A192365D904C}" type="pres">
      <dgm:prSet presAssocID="{847D77D4-4EA4-4D76-9B14-D9C5FC5EE400}" presName="rootConnector" presStyleLbl="node3" presStyleIdx="17" presStyleCnt="21"/>
      <dgm:spPr/>
      <dgm:t>
        <a:bodyPr/>
        <a:lstStyle/>
        <a:p>
          <a:endParaRPr lang="en-US"/>
        </a:p>
      </dgm:t>
    </dgm:pt>
    <dgm:pt modelId="{F0A657DD-00A3-432C-A009-841E8526DBFD}" type="pres">
      <dgm:prSet presAssocID="{847D77D4-4EA4-4D76-9B14-D9C5FC5EE400}" presName="hierChild4" presStyleCnt="0"/>
      <dgm:spPr/>
      <dgm:t>
        <a:bodyPr/>
        <a:lstStyle/>
        <a:p>
          <a:endParaRPr lang="en-US"/>
        </a:p>
      </dgm:t>
    </dgm:pt>
    <dgm:pt modelId="{06B90B05-6A76-4286-8A56-F86EC3703221}" type="pres">
      <dgm:prSet presAssocID="{847D77D4-4EA4-4D76-9B14-D9C5FC5EE400}" presName="hierChild5" presStyleCnt="0"/>
      <dgm:spPr/>
      <dgm:t>
        <a:bodyPr/>
        <a:lstStyle/>
        <a:p>
          <a:endParaRPr lang="en-US"/>
        </a:p>
      </dgm:t>
    </dgm:pt>
    <dgm:pt modelId="{86472DC2-DF14-4156-85BB-B5945B34E400}" type="pres">
      <dgm:prSet presAssocID="{6FE9662E-19C1-4C93-9A8E-BE2137C500F1}" presName="Name37" presStyleLbl="parChTrans1D3" presStyleIdx="18" presStyleCnt="21"/>
      <dgm:spPr/>
      <dgm:t>
        <a:bodyPr/>
        <a:lstStyle/>
        <a:p>
          <a:endParaRPr lang="en-US"/>
        </a:p>
      </dgm:t>
    </dgm:pt>
    <dgm:pt modelId="{FEA77E06-5DA0-4EA3-88D8-9EEBCCDD6F8D}" type="pres">
      <dgm:prSet presAssocID="{D5EF4734-5795-4F08-8542-5BF9B53839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3BA117-7452-45AB-A86C-72CBA9EA115C}" type="pres">
      <dgm:prSet presAssocID="{D5EF4734-5795-4F08-8542-5BF9B538394E}" presName="rootComposite" presStyleCnt="0"/>
      <dgm:spPr/>
      <dgm:t>
        <a:bodyPr/>
        <a:lstStyle/>
        <a:p>
          <a:endParaRPr lang="en-US"/>
        </a:p>
      </dgm:t>
    </dgm:pt>
    <dgm:pt modelId="{5610D7A2-283C-4B7B-A773-992E785946B6}" type="pres">
      <dgm:prSet presAssocID="{D5EF4734-5795-4F08-8542-5BF9B538394E}" presName="rootText" presStyleLbl="node3" presStyleIdx="18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28CB61-F035-4AFA-B24B-4B85BFFAFEB5}" type="pres">
      <dgm:prSet presAssocID="{D5EF4734-5795-4F08-8542-5BF9B538394E}" presName="rootConnector" presStyleLbl="node3" presStyleIdx="18" presStyleCnt="21"/>
      <dgm:spPr/>
      <dgm:t>
        <a:bodyPr/>
        <a:lstStyle/>
        <a:p>
          <a:endParaRPr lang="en-US"/>
        </a:p>
      </dgm:t>
    </dgm:pt>
    <dgm:pt modelId="{88CF3D48-452A-450C-AC38-C61D7F48F73B}" type="pres">
      <dgm:prSet presAssocID="{D5EF4734-5795-4F08-8542-5BF9B538394E}" presName="hierChild4" presStyleCnt="0"/>
      <dgm:spPr/>
      <dgm:t>
        <a:bodyPr/>
        <a:lstStyle/>
        <a:p>
          <a:endParaRPr lang="en-US"/>
        </a:p>
      </dgm:t>
    </dgm:pt>
    <dgm:pt modelId="{B328364D-9A41-4C8C-A9FD-10B36CB32BFC}" type="pres">
      <dgm:prSet presAssocID="{D5EF4734-5795-4F08-8542-5BF9B538394E}" presName="hierChild5" presStyleCnt="0"/>
      <dgm:spPr/>
      <dgm:t>
        <a:bodyPr/>
        <a:lstStyle/>
        <a:p>
          <a:endParaRPr lang="en-US"/>
        </a:p>
      </dgm:t>
    </dgm:pt>
    <dgm:pt modelId="{4A5C4FFE-8E02-469E-B2E9-C8118D07FF3D}" type="pres">
      <dgm:prSet presAssocID="{A1958B09-6216-4C07-A7A9-80E41518E594}" presName="Name37" presStyleLbl="parChTrans1D3" presStyleIdx="19" presStyleCnt="21"/>
      <dgm:spPr/>
      <dgm:t>
        <a:bodyPr/>
        <a:lstStyle/>
        <a:p>
          <a:endParaRPr lang="en-US"/>
        </a:p>
      </dgm:t>
    </dgm:pt>
    <dgm:pt modelId="{931645E8-B2C7-41F1-BD97-F72E44FB60B0}" type="pres">
      <dgm:prSet presAssocID="{357C8265-9F4A-4471-88A0-06CA5EEE4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A2224F-A6D2-4D95-91FD-9DA252925742}" type="pres">
      <dgm:prSet presAssocID="{357C8265-9F4A-4471-88A0-06CA5EEE4D3B}" presName="rootComposite" presStyleCnt="0"/>
      <dgm:spPr/>
      <dgm:t>
        <a:bodyPr/>
        <a:lstStyle/>
        <a:p>
          <a:endParaRPr lang="en-US"/>
        </a:p>
      </dgm:t>
    </dgm:pt>
    <dgm:pt modelId="{8150174C-CA01-4537-9D57-4A1799947D96}" type="pres">
      <dgm:prSet presAssocID="{357C8265-9F4A-4471-88A0-06CA5EEE4D3B}" presName="rootText" presStyleLbl="node3" presStyleIdx="1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8D273-F711-447D-9F91-95D6EA68FF27}" type="pres">
      <dgm:prSet presAssocID="{357C8265-9F4A-4471-88A0-06CA5EEE4D3B}" presName="rootConnector" presStyleLbl="node3" presStyleIdx="19" presStyleCnt="21"/>
      <dgm:spPr/>
      <dgm:t>
        <a:bodyPr/>
        <a:lstStyle/>
        <a:p>
          <a:endParaRPr lang="en-US"/>
        </a:p>
      </dgm:t>
    </dgm:pt>
    <dgm:pt modelId="{87D69424-EDF9-49C5-BE1A-CBF2531EB7A3}" type="pres">
      <dgm:prSet presAssocID="{357C8265-9F4A-4471-88A0-06CA5EEE4D3B}" presName="hierChild4" presStyleCnt="0"/>
      <dgm:spPr/>
      <dgm:t>
        <a:bodyPr/>
        <a:lstStyle/>
        <a:p>
          <a:endParaRPr lang="en-US"/>
        </a:p>
      </dgm:t>
    </dgm:pt>
    <dgm:pt modelId="{783F4C33-D983-485A-AB84-DE17684615E2}" type="pres">
      <dgm:prSet presAssocID="{357C8265-9F4A-4471-88A0-06CA5EEE4D3B}" presName="hierChild5" presStyleCnt="0"/>
      <dgm:spPr/>
      <dgm:t>
        <a:bodyPr/>
        <a:lstStyle/>
        <a:p>
          <a:endParaRPr lang="en-US"/>
        </a:p>
      </dgm:t>
    </dgm:pt>
    <dgm:pt modelId="{7B231897-DDD1-4F48-84CB-CFB39BE34308}" type="pres">
      <dgm:prSet presAssocID="{9456CAC2-AFA2-410C-88C2-6DF69CD8465A}" presName="Name37" presStyleLbl="parChTrans1D3" presStyleIdx="20" presStyleCnt="21"/>
      <dgm:spPr/>
      <dgm:t>
        <a:bodyPr/>
        <a:lstStyle/>
        <a:p>
          <a:endParaRPr lang="en-US"/>
        </a:p>
      </dgm:t>
    </dgm:pt>
    <dgm:pt modelId="{D5250EDA-75D5-437B-A609-97D90684F2A3}" type="pres">
      <dgm:prSet presAssocID="{493AAD5A-D899-46E1-B58D-11AF36440E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F52751C-C6CA-421C-B543-45AE17646185}" type="pres">
      <dgm:prSet presAssocID="{493AAD5A-D899-46E1-B58D-11AF36440EAA}" presName="rootComposite" presStyleCnt="0"/>
      <dgm:spPr/>
      <dgm:t>
        <a:bodyPr/>
        <a:lstStyle/>
        <a:p>
          <a:endParaRPr lang="en-US"/>
        </a:p>
      </dgm:t>
    </dgm:pt>
    <dgm:pt modelId="{A8826E38-F252-4ACA-821B-4F635F2A0469}" type="pres">
      <dgm:prSet presAssocID="{493AAD5A-D899-46E1-B58D-11AF36440EAA}" presName="rootText" presStyleLbl="node3" presStyleIdx="2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9880ED-CCA5-4DDD-BC35-38534B84AB49}" type="pres">
      <dgm:prSet presAssocID="{493AAD5A-D899-46E1-B58D-11AF36440EAA}" presName="rootConnector" presStyleLbl="node3" presStyleIdx="20" presStyleCnt="21"/>
      <dgm:spPr/>
      <dgm:t>
        <a:bodyPr/>
        <a:lstStyle/>
        <a:p>
          <a:endParaRPr lang="en-US"/>
        </a:p>
      </dgm:t>
    </dgm:pt>
    <dgm:pt modelId="{2B37CD65-528E-4E12-BBCF-05756237282C}" type="pres">
      <dgm:prSet presAssocID="{493AAD5A-D899-46E1-B58D-11AF36440EAA}" presName="hierChild4" presStyleCnt="0"/>
      <dgm:spPr/>
      <dgm:t>
        <a:bodyPr/>
        <a:lstStyle/>
        <a:p>
          <a:endParaRPr lang="en-US"/>
        </a:p>
      </dgm:t>
    </dgm:pt>
    <dgm:pt modelId="{09E5C66D-DF94-4654-92DE-F849536FF36E}" type="pres">
      <dgm:prSet presAssocID="{493AAD5A-D899-46E1-B58D-11AF36440EAA}" presName="hierChild5" presStyleCnt="0"/>
      <dgm:spPr/>
      <dgm:t>
        <a:bodyPr/>
        <a:lstStyle/>
        <a:p>
          <a:endParaRPr lang="en-US"/>
        </a:p>
      </dgm:t>
    </dgm:pt>
    <dgm:pt modelId="{437E2ED2-EE3F-42EB-91F1-4F44B9F19A60}" type="pres">
      <dgm:prSet presAssocID="{1C3F837A-6FB8-4890-809F-A45E444AA6A7}" presName="hierChild5" presStyleCnt="0"/>
      <dgm:spPr/>
      <dgm:t>
        <a:bodyPr/>
        <a:lstStyle/>
        <a:p>
          <a:endParaRPr lang="en-US"/>
        </a:p>
      </dgm:t>
    </dgm:pt>
    <dgm:pt modelId="{D6060AE9-826C-49DC-A2C8-388DF58E9A18}" type="pres">
      <dgm:prSet presAssocID="{18FCE7FD-6558-49F5-A204-80D3D2605B51}" presName="hierChild3" presStyleCnt="0"/>
      <dgm:spPr/>
      <dgm:t>
        <a:bodyPr/>
        <a:lstStyle/>
        <a:p>
          <a:endParaRPr lang="en-US"/>
        </a:p>
      </dgm:t>
    </dgm:pt>
    <dgm:pt modelId="{6F3AB365-D059-4AFB-A8B9-D0690C9BC390}" type="pres">
      <dgm:prSet presAssocID="{D6D6D559-C96B-47A0-A70B-A107BDC8E50B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305B723A-7D5A-493D-B17F-D1DE261601A1}" type="pres">
      <dgm:prSet presAssocID="{ADE78BFC-5F03-411A-80B1-6A61FEA6C89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C1D1A59-51CC-479C-BBDB-72D7BB0E78F8}" type="pres">
      <dgm:prSet presAssocID="{ADE78BFC-5F03-411A-80B1-6A61FEA6C892}" presName="rootComposite3" presStyleCnt="0"/>
      <dgm:spPr/>
      <dgm:t>
        <a:bodyPr/>
        <a:lstStyle/>
        <a:p>
          <a:endParaRPr lang="en-US"/>
        </a:p>
      </dgm:t>
    </dgm:pt>
    <dgm:pt modelId="{354FF495-E1D7-4B7A-8802-6AA249035A01}" type="pres">
      <dgm:prSet presAssocID="{ADE78BFC-5F03-411A-80B1-6A61FEA6C892}" presName="rootText3" presStyleLbl="asst1" presStyleIdx="0" presStyleCnt="1" custLinFactNeighborX="-41705" custLinFactNeighborY="-188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C22F60-017D-4E26-8035-D708B400A56C}" type="pres">
      <dgm:prSet presAssocID="{ADE78BFC-5F03-411A-80B1-6A61FEA6C89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022C662-4041-406C-9B6A-EE299BD88CF9}" type="pres">
      <dgm:prSet presAssocID="{ADE78BFC-5F03-411A-80B1-6A61FEA6C892}" presName="hierChild6" presStyleCnt="0"/>
      <dgm:spPr/>
      <dgm:t>
        <a:bodyPr/>
        <a:lstStyle/>
        <a:p>
          <a:endParaRPr lang="en-US"/>
        </a:p>
      </dgm:t>
    </dgm:pt>
    <dgm:pt modelId="{02A2333A-AB60-49F3-87F6-A3570C8499AA}" type="pres">
      <dgm:prSet presAssocID="{ADE78BFC-5F03-411A-80B1-6A61FEA6C892}" presName="hierChild7" presStyleCnt="0"/>
      <dgm:spPr/>
      <dgm:t>
        <a:bodyPr/>
        <a:lstStyle/>
        <a:p>
          <a:endParaRPr lang="en-US"/>
        </a:p>
      </dgm:t>
    </dgm:pt>
  </dgm:ptLst>
  <dgm:cxnLst>
    <dgm:cxn modelId="{192DAEF1-54C6-49D6-A41C-BEB5AF432FFF}" type="presOf" srcId="{E665D09D-BFDC-452B-938B-9786B5635C85}" destId="{BDC37D87-FC9E-4C5C-BDD7-4345C469ABB0}" srcOrd="1" destOrd="0" presId="urn:microsoft.com/office/officeart/2005/8/layout/orgChart1"/>
    <dgm:cxn modelId="{E8774B00-331E-4554-9CFB-AB968624A166}" type="presOf" srcId="{E4CC4F29-6AA2-43F2-9CB6-AC72F10FB720}" destId="{5EE45CE0-64AF-4F4C-A7DD-8426D8558607}" srcOrd="0" destOrd="0" presId="urn:microsoft.com/office/officeart/2005/8/layout/orgChart1"/>
    <dgm:cxn modelId="{005C3EF7-1865-41C5-A88A-CFAB68411683}" type="presOf" srcId="{57C5CCAC-D033-4753-B124-FD97F4F3A663}" destId="{2ADBF105-91D8-420E-AB4D-A44AF582E77E}" srcOrd="1" destOrd="0" presId="urn:microsoft.com/office/officeart/2005/8/layout/orgChart1"/>
    <dgm:cxn modelId="{197592A7-C61C-4C47-BD61-C9135C75E7E6}" srcId="{E665D09D-BFDC-452B-938B-9786B5635C85}" destId="{7C8DC65A-37DF-4A4F-82D9-CEED42058F56}" srcOrd="3" destOrd="0" parTransId="{F6CAE542-E403-4418-B888-2ECE220A5657}" sibTransId="{AAA14DA2-66D6-420C-9638-F43DD69ADF22}"/>
    <dgm:cxn modelId="{9284C1E5-0C62-4DF8-A21A-6B4F19B8097A}" type="presOf" srcId="{E3E34604-61AA-4F46-8A8B-E8D2C719F05D}" destId="{833179CB-BD62-464E-BD45-D2AA0D3B8DFF}" srcOrd="0" destOrd="0" presId="urn:microsoft.com/office/officeart/2005/8/layout/orgChart1"/>
    <dgm:cxn modelId="{AE0DA0B2-5CA1-4CE9-8445-E89830898053}" type="presOf" srcId="{3CAEAE28-6072-4010-A64D-87C1887E37A1}" destId="{56DBA78C-C8DA-456A-8FF9-1E225B2838BC}" srcOrd="1" destOrd="0" presId="urn:microsoft.com/office/officeart/2005/8/layout/orgChart1"/>
    <dgm:cxn modelId="{DCA36044-2E6F-4C90-BC32-DDD5D414C95D}" type="presOf" srcId="{2AD2E41C-0C1F-4D5C-9E49-EB126EE0D883}" destId="{D5F809A7-1EFA-4CCB-B23A-8CC7009BBCBF}" srcOrd="1" destOrd="0" presId="urn:microsoft.com/office/officeart/2005/8/layout/orgChart1"/>
    <dgm:cxn modelId="{D29198BA-3A83-45AF-AB26-A1A9C6C2FB40}" type="presOf" srcId="{832E0B05-704A-42A3-9CBA-85F04FA15F31}" destId="{6F46CFDF-A266-44A9-BDD7-85A5A7500A9E}" srcOrd="1" destOrd="0" presId="urn:microsoft.com/office/officeart/2005/8/layout/orgChart1"/>
    <dgm:cxn modelId="{A78A696C-0026-416C-96DD-C16AAD0CA330}" type="presOf" srcId="{CE3610A3-8132-4294-AD0D-A636E1AC1B05}" destId="{E735F245-8620-4452-A8EF-51DA899D7203}" srcOrd="0" destOrd="0" presId="urn:microsoft.com/office/officeart/2005/8/layout/orgChart1"/>
    <dgm:cxn modelId="{F29ADB12-957E-4A64-B237-85985A944B5F}" type="presOf" srcId="{2F2191CE-0F7E-49D6-9FC8-7C1F72C49978}" destId="{A94A9BE9-C295-4A46-AAFC-F76409FD0F6B}" srcOrd="0" destOrd="0" presId="urn:microsoft.com/office/officeart/2005/8/layout/orgChart1"/>
    <dgm:cxn modelId="{3C59864C-F05E-4767-A62D-C897EADEC4F8}" type="presOf" srcId="{420A97D0-2D86-4CB6-A761-35DD7F576AEB}" destId="{A04197A1-D971-48B0-8DCF-CA8162A06461}" srcOrd="1" destOrd="0" presId="urn:microsoft.com/office/officeart/2005/8/layout/orgChart1"/>
    <dgm:cxn modelId="{CD8EAF15-7D3E-40D3-B7D4-5AEADF311C6E}" type="presOf" srcId="{6CD45AA1-EDA8-4583-ABD0-1F2A61AA4D43}" destId="{CC64AF84-8482-4C25-B007-5A1FC9D04E78}" srcOrd="0" destOrd="0" presId="urn:microsoft.com/office/officeart/2005/8/layout/orgChart1"/>
    <dgm:cxn modelId="{645AD73B-4A4F-42DE-AEFD-DDBEEB3E1168}" type="presOf" srcId="{7C8DC65A-37DF-4A4F-82D9-CEED42058F56}" destId="{F18196CF-89DD-4E65-A8E4-942A82ED84AD}" srcOrd="1" destOrd="0" presId="urn:microsoft.com/office/officeart/2005/8/layout/orgChart1"/>
    <dgm:cxn modelId="{7079C52F-2E2C-48AE-9BC6-0AFD36A513C2}" type="presOf" srcId="{4F8B25DA-F727-48F3-BC5F-BDEDECFFB3C0}" destId="{E1620D72-E26C-4558-BA1E-9B30D61D1690}" srcOrd="0" destOrd="0" presId="urn:microsoft.com/office/officeart/2005/8/layout/orgChart1"/>
    <dgm:cxn modelId="{E93507D4-FEA6-4D68-9003-799E3B14006B}" type="presOf" srcId="{D5EF4734-5795-4F08-8542-5BF9B538394E}" destId="{4A28CB61-F035-4AFA-B24B-4B85BFFAFEB5}" srcOrd="1" destOrd="0" presId="urn:microsoft.com/office/officeart/2005/8/layout/orgChart1"/>
    <dgm:cxn modelId="{06CB2B70-BF0E-4CE4-A775-466A5A8ACD4F}" type="presOf" srcId="{BDBE0A06-9A1F-4D84-A2E0-B9B7D5E53CA6}" destId="{08EDB0B9-8B77-454F-86B2-4F77734FF2B7}" srcOrd="1" destOrd="0" presId="urn:microsoft.com/office/officeart/2005/8/layout/orgChart1"/>
    <dgm:cxn modelId="{7FF95E69-B0E3-4289-A55F-3100AB9F1469}" srcId="{18FCE7FD-6558-49F5-A204-80D3D2605B51}" destId="{FB9DB35B-B35D-45FA-AD39-A00E078EFAD8}" srcOrd="5" destOrd="0" parTransId="{CB92C7A3-27E4-4424-AC69-21E91221069D}" sibTransId="{039B046C-FDDA-4B29-999A-BB92A3010DA4}"/>
    <dgm:cxn modelId="{61C97005-00B9-422B-B05F-8AF705217E3D}" srcId="{18FCE7FD-6558-49F5-A204-80D3D2605B51}" destId="{E665D09D-BFDC-452B-938B-9786B5635C85}" srcOrd="6" destOrd="0" parTransId="{ACED9FF3-5543-4BC4-8FF1-6CD3CF078873}" sibTransId="{EC7E488C-CE5F-4081-806E-8FCFD27C5E84}"/>
    <dgm:cxn modelId="{3E78A904-AEFC-4AC3-9701-CD64D995F053}" type="presOf" srcId="{16613480-A84A-42BF-BC81-287AA6E7D8F4}" destId="{23A03472-5F17-41C8-867E-824EBFAD297B}" srcOrd="0" destOrd="0" presId="urn:microsoft.com/office/officeart/2005/8/layout/orgChart1"/>
    <dgm:cxn modelId="{BD53D459-55B6-4920-8F7D-6B200CC07311}" type="presOf" srcId="{44E263BC-E7D8-4347-A77F-52FA250A2C34}" destId="{33ADCEE1-9598-4886-886C-84ABA648307F}" srcOrd="0" destOrd="0" presId="urn:microsoft.com/office/officeart/2005/8/layout/orgChart1"/>
    <dgm:cxn modelId="{E074F5C8-BE8F-4264-8A4F-ECF7EDF068EA}" srcId="{E665D09D-BFDC-452B-938B-9786B5635C85}" destId="{EAA851EB-9339-4827-8806-1BA8FBFB3751}" srcOrd="2" destOrd="0" parTransId="{DBF9FDEE-CC3D-4B95-BA0E-08A7E9E7889C}" sibTransId="{26BD38F9-B820-46C3-AA56-04D2317611AB}"/>
    <dgm:cxn modelId="{357F60AB-4916-487C-A36F-662C4BA87895}" srcId="{168E69A1-6570-47E6-8A64-7EFEFC2007C2}" destId="{18FCE7FD-6558-49F5-A204-80D3D2605B51}" srcOrd="0" destOrd="0" parTransId="{2187C900-EFF2-49CF-8888-F71548E8EDEB}" sibTransId="{F4E804A6-6DA3-4611-AA1B-7F0DE4A3D676}"/>
    <dgm:cxn modelId="{DDA52CBF-062C-4CC2-A7F7-043C8B67BB98}" type="presOf" srcId="{A9D28506-51DD-48D2-8372-C09619A576EA}" destId="{80A0AD84-286F-4434-A603-2F479BD152E5}" srcOrd="0" destOrd="0" presId="urn:microsoft.com/office/officeart/2005/8/layout/orgChart1"/>
    <dgm:cxn modelId="{E94FED97-6E33-4BAF-AA19-6B1A37BC8493}" type="presOf" srcId="{6CD45AA1-EDA8-4583-ABD0-1F2A61AA4D43}" destId="{B76D9AF6-2334-4080-8149-E41E3002EBAF}" srcOrd="1" destOrd="0" presId="urn:microsoft.com/office/officeart/2005/8/layout/orgChart1"/>
    <dgm:cxn modelId="{D07112ED-7C78-4EFC-B173-D31C54167D1F}" type="presOf" srcId="{AD416A17-8A44-4E4D-BADE-E35F1CEA5926}" destId="{E6578575-F6E8-4CD7-B9BB-305291AD1594}" srcOrd="1" destOrd="0" presId="urn:microsoft.com/office/officeart/2005/8/layout/orgChart1"/>
    <dgm:cxn modelId="{DC32427F-D7A6-4DBC-85A9-05E42E657C08}" type="presOf" srcId="{E665D09D-BFDC-452B-938B-9786B5635C85}" destId="{0C2E8B33-2B6F-4739-913D-D41B2810B4B0}" srcOrd="0" destOrd="0" presId="urn:microsoft.com/office/officeart/2005/8/layout/orgChart1"/>
    <dgm:cxn modelId="{8F6EBCC3-9BED-459A-A80B-27F939E558C1}" type="presOf" srcId="{F97EAE80-807B-41F1-A2B1-A64A5BF6570E}" destId="{C3572B79-D89C-481E-8CC9-A438F0B6A583}" srcOrd="0" destOrd="0" presId="urn:microsoft.com/office/officeart/2005/8/layout/orgChart1"/>
    <dgm:cxn modelId="{6A1BF146-1589-4DF9-B5A2-202A25D2F5E5}" type="presOf" srcId="{9C8D34EC-B0A9-4DEE-8460-5E6F9D0300E1}" destId="{41C9FA26-39CE-446A-80B4-5B87F7AECEFE}" srcOrd="0" destOrd="0" presId="urn:microsoft.com/office/officeart/2005/8/layout/orgChart1"/>
    <dgm:cxn modelId="{0E96217E-E42C-4F63-85B4-4C6330B4AE22}" type="presOf" srcId="{6B0EB986-60F8-4E0F-9D0A-8E548A33DC64}" destId="{C592A5C6-AF91-46C6-A503-1FA7F2B01695}" srcOrd="0" destOrd="0" presId="urn:microsoft.com/office/officeart/2005/8/layout/orgChart1"/>
    <dgm:cxn modelId="{CD4301DA-6ABB-479D-9EDC-2360451745C5}" type="presOf" srcId="{7C8DC65A-37DF-4A4F-82D9-CEED42058F56}" destId="{1BB70B38-A509-432C-AE66-A1BB23B82485}" srcOrd="0" destOrd="0" presId="urn:microsoft.com/office/officeart/2005/8/layout/orgChart1"/>
    <dgm:cxn modelId="{8F3DF981-7A4E-4D73-8E1F-4E250F2DDACF}" type="presOf" srcId="{3DA1DA29-3060-46F5-8AAB-F531FF0035FF}" destId="{BF10294A-CBF9-455C-9C4F-7511AE146FFD}" srcOrd="0" destOrd="0" presId="urn:microsoft.com/office/officeart/2005/8/layout/orgChart1"/>
    <dgm:cxn modelId="{9C366371-3A9C-442A-8E70-4483140663CD}" type="presOf" srcId="{46CEA462-1A7E-4E33-80C1-E8210B1B44ED}" destId="{7A9D64DE-F21F-430C-B9D5-C48AB80029E9}" srcOrd="0" destOrd="0" presId="urn:microsoft.com/office/officeart/2005/8/layout/orgChart1"/>
    <dgm:cxn modelId="{7DF3B0F1-29F8-4708-8598-4E9C3F9B8173}" srcId="{18FCE7FD-6558-49F5-A204-80D3D2605B51}" destId="{EF7B59C7-657A-4716-9D07-D8A118C9DE54}" srcOrd="0" destOrd="0" parTransId="{6E999409-AA48-4731-A3AC-A1BC0B279C35}" sibTransId="{7136DAFC-C8AD-417A-9665-C7B0A8CBAF8D}"/>
    <dgm:cxn modelId="{FE6C7769-3FF9-4CEF-8315-4958FD1681E9}" type="presOf" srcId="{A6FE0416-F47C-4D1E-984A-6CF5AE408360}" destId="{90D56CFC-8CCC-4433-80FE-84795DCFD8B7}" srcOrd="0" destOrd="0" presId="urn:microsoft.com/office/officeart/2005/8/layout/orgChart1"/>
    <dgm:cxn modelId="{B6D75FE8-8C09-4AC9-853F-1B2A288F7D93}" srcId="{FB9DB35B-B35D-45FA-AD39-A00E078EFAD8}" destId="{E3E34604-61AA-4F46-8A8B-E8D2C719F05D}" srcOrd="0" destOrd="0" parTransId="{A6FE0416-F47C-4D1E-984A-6CF5AE408360}" sibTransId="{55A6E5A6-B1A6-4EFE-80E6-564ACAAED021}"/>
    <dgm:cxn modelId="{0D4FBD61-0F7D-4F83-AD22-5B0C2F3E141A}" srcId="{BDBE0A06-9A1F-4D84-A2E0-B9B7D5E53CA6}" destId="{3DA1DA29-3060-46F5-8AAB-F531FF0035FF}" srcOrd="0" destOrd="0" parTransId="{80F6DA88-D60A-4FA2-A843-7515688C13D2}" sibTransId="{9B9760A3-8C2A-4EC6-AB13-D3FB8F7108D0}"/>
    <dgm:cxn modelId="{0FBD6A4A-0275-4655-BD20-682A9C33B853}" type="presOf" srcId="{D5EF4734-5795-4F08-8542-5BF9B538394E}" destId="{5610D7A2-283C-4B7B-A773-992E785946B6}" srcOrd="0" destOrd="0" presId="urn:microsoft.com/office/officeart/2005/8/layout/orgChart1"/>
    <dgm:cxn modelId="{81643F15-BF6A-46E9-B176-C73A462395B3}" type="presOf" srcId="{A1958B09-6216-4C07-A7A9-80E41518E594}" destId="{4A5C4FFE-8E02-469E-B2E9-C8118D07FF3D}" srcOrd="0" destOrd="0" presId="urn:microsoft.com/office/officeart/2005/8/layout/orgChart1"/>
    <dgm:cxn modelId="{95342A2B-5ECF-4660-B71C-43963D2DD783}" srcId="{57C5CCAC-D033-4753-B124-FD97F4F3A663}" destId="{E72D6FBC-E47A-4D9C-BEEC-4DE288496190}" srcOrd="1" destOrd="0" parTransId="{44E263BC-E7D8-4347-A77F-52FA250A2C34}" sibTransId="{314FC890-4126-4956-977C-7B14EB288450}"/>
    <dgm:cxn modelId="{A6D07546-F850-41A2-AAA6-253409316426}" type="presOf" srcId="{18FCE7FD-6558-49F5-A204-80D3D2605B51}" destId="{684DFA93-7EC9-4D1E-8415-CA07E675A670}" srcOrd="1" destOrd="0" presId="urn:microsoft.com/office/officeart/2005/8/layout/orgChart1"/>
    <dgm:cxn modelId="{249E02FF-3CD2-42BE-9379-50996817F9F1}" type="presOf" srcId="{EAA851EB-9339-4827-8806-1BA8FBFB3751}" destId="{A1BB46E6-DE24-452C-B8CC-148F1DDEC888}" srcOrd="0" destOrd="0" presId="urn:microsoft.com/office/officeart/2005/8/layout/orgChart1"/>
    <dgm:cxn modelId="{58DE14E2-B952-4053-AC3B-BECE48E5094F}" srcId="{1C3F837A-6FB8-4890-809F-A45E444AA6A7}" destId="{357C8265-9F4A-4471-88A0-06CA5EEE4D3B}" srcOrd="2" destOrd="0" parTransId="{A1958B09-6216-4C07-A7A9-80E41518E594}" sibTransId="{621DD9DD-DA8E-4E3C-915D-DDC81B1A1899}"/>
    <dgm:cxn modelId="{B46F9045-6026-4BE0-9C46-A30BECFDD24C}" type="presOf" srcId="{FB9DB35B-B35D-45FA-AD39-A00E078EFAD8}" destId="{BD2BDE3F-54BC-41EE-867F-AF46D963476B}" srcOrd="1" destOrd="0" presId="urn:microsoft.com/office/officeart/2005/8/layout/orgChart1"/>
    <dgm:cxn modelId="{34EAA050-72E3-4E90-B6B6-DBE546FC5878}" srcId="{16613480-A84A-42BF-BC81-287AA6E7D8F4}" destId="{3CAEAE28-6072-4010-A64D-87C1887E37A1}" srcOrd="0" destOrd="0" parTransId="{3AD21B57-9CD1-45AB-9A95-B0366E8DA03B}" sibTransId="{713F949F-61A4-43E7-A26C-1FB2EFA8D5FD}"/>
    <dgm:cxn modelId="{42127EFB-5184-465B-95CB-EEA4CB80BC58}" type="presOf" srcId="{256FE77E-765D-4A1B-8BB1-44A065C76C21}" destId="{668F1489-7732-41C6-97CB-841A4AD14335}" srcOrd="0" destOrd="0" presId="urn:microsoft.com/office/officeart/2005/8/layout/orgChart1"/>
    <dgm:cxn modelId="{F3A06899-A898-45DA-A1D7-CA9981DDB85A}" type="presOf" srcId="{B4A43252-8A01-4020-BA76-112D1EFD035F}" destId="{6076A2DB-208C-4D55-A9B5-29BB63C4F68D}" srcOrd="0" destOrd="0" presId="urn:microsoft.com/office/officeart/2005/8/layout/orgChart1"/>
    <dgm:cxn modelId="{40B85C80-3542-4FE8-A817-A0DF821027C9}" type="presOf" srcId="{B5F6FA38-3DF2-4319-ACB0-D4DA1B43142B}" destId="{BEAB77AC-5E53-4B75-A8F3-4F800CADF5E5}" srcOrd="0" destOrd="0" presId="urn:microsoft.com/office/officeart/2005/8/layout/orgChart1"/>
    <dgm:cxn modelId="{A55D9568-F627-43FF-AD3A-D3C909BCF3CA}" type="presOf" srcId="{ADE78BFC-5F03-411A-80B1-6A61FEA6C892}" destId="{354FF495-E1D7-4B7A-8802-6AA249035A01}" srcOrd="0" destOrd="0" presId="urn:microsoft.com/office/officeart/2005/8/layout/orgChart1"/>
    <dgm:cxn modelId="{D1D5971D-05AF-4063-9AD2-EA56A4BB4C10}" type="presOf" srcId="{57C5CCAC-D033-4753-B124-FD97F4F3A663}" destId="{43B752C1-1318-4186-8C50-6D70A1611C67}" srcOrd="0" destOrd="0" presId="urn:microsoft.com/office/officeart/2005/8/layout/orgChart1"/>
    <dgm:cxn modelId="{FB3F6807-2D0A-4990-973C-CB36326FE3E2}" srcId="{CE3610A3-8132-4294-AD0D-A636E1AC1B05}" destId="{BA167733-67AB-4360-9466-2D352938BCB8}" srcOrd="0" destOrd="0" parTransId="{E4CC4F29-6AA2-43F2-9CB6-AC72F10FB720}" sibTransId="{5EDDE38B-2C5C-4566-B509-B42E9AD801CB}"/>
    <dgm:cxn modelId="{59DC3E17-DEBD-4B5F-83A9-D36A03448D04}" srcId="{18FCE7FD-6558-49F5-A204-80D3D2605B51}" destId="{16613480-A84A-42BF-BC81-287AA6E7D8F4}" srcOrd="3" destOrd="0" parTransId="{2F2191CE-0F7E-49D6-9FC8-7C1F72C49978}" sibTransId="{904E6826-37A3-4E6F-A0F6-048660367299}"/>
    <dgm:cxn modelId="{EB82760A-4C13-438A-B39A-3C04A3E9A39B}" type="presOf" srcId="{EAA851EB-9339-4827-8806-1BA8FBFB3751}" destId="{FEBD6FF0-B44E-4D2B-B70C-F8B638DCE92A}" srcOrd="1" destOrd="0" presId="urn:microsoft.com/office/officeart/2005/8/layout/orgChart1"/>
    <dgm:cxn modelId="{7C3CF26B-3B84-44ED-9EA3-B857935C7D76}" type="presOf" srcId="{A8FC59F9-44A9-4782-B5E6-BCFC403E0040}" destId="{63FB3DDE-D330-460D-938C-574F3CAC798E}" srcOrd="0" destOrd="0" presId="urn:microsoft.com/office/officeart/2005/8/layout/orgChart1"/>
    <dgm:cxn modelId="{EF43287D-07D7-47EE-A164-E9F80A4D9CF0}" srcId="{1C3F837A-6FB8-4890-809F-A45E444AA6A7}" destId="{D5EF4734-5795-4F08-8542-5BF9B538394E}" srcOrd="1" destOrd="0" parTransId="{6FE9662E-19C1-4C93-9A8E-BE2137C500F1}" sibTransId="{0175A627-71A6-48F1-B2CF-8AADACA59392}"/>
    <dgm:cxn modelId="{8A5D5841-320A-4DF2-A412-75FE53A66031}" type="presOf" srcId="{FB9DB35B-B35D-45FA-AD39-A00E078EFAD8}" destId="{CA9DD8E3-1BA3-4D4D-8558-426C1E85F2E2}" srcOrd="0" destOrd="0" presId="urn:microsoft.com/office/officeart/2005/8/layout/orgChart1"/>
    <dgm:cxn modelId="{59BD69CA-46BE-49F4-BC0C-DF50FB791FD3}" type="presOf" srcId="{735165BF-1F98-4C30-B2AF-4E252DD19C6C}" destId="{F90C7522-4EFC-464C-99D3-FDB01AB43117}" srcOrd="0" destOrd="0" presId="urn:microsoft.com/office/officeart/2005/8/layout/orgChart1"/>
    <dgm:cxn modelId="{C46674BC-6192-4B24-B5C2-80355AE2844F}" srcId="{57C5CCAC-D033-4753-B124-FD97F4F3A663}" destId="{735165BF-1F98-4C30-B2AF-4E252DD19C6C}" srcOrd="2" destOrd="0" parTransId="{B83A8C79-DE1F-483B-B22F-204405EFA6A7}" sibTransId="{0D5A868C-25E2-4A37-B1E3-0BEE96D4990E}"/>
    <dgm:cxn modelId="{11A895B1-453E-4C13-9DBF-08646DEEDBCF}" type="presOf" srcId="{3AD21B57-9CD1-45AB-9A95-B0366E8DA03B}" destId="{EE26F111-D056-4925-8BB9-2700FDCC9025}" srcOrd="0" destOrd="0" presId="urn:microsoft.com/office/officeart/2005/8/layout/orgChart1"/>
    <dgm:cxn modelId="{1A806C83-21A2-4014-9091-C388AEE4FA12}" type="presOf" srcId="{4C5912E5-3F58-49F1-A691-F85D0C3A6587}" destId="{9DA77DD6-01B0-48F7-B90C-473E00773B67}" srcOrd="1" destOrd="0" presId="urn:microsoft.com/office/officeart/2005/8/layout/orgChart1"/>
    <dgm:cxn modelId="{B382AEF4-019E-4CE6-B2C1-5AC4D3E91EF5}" srcId="{1C3F837A-6FB8-4890-809F-A45E444AA6A7}" destId="{493AAD5A-D899-46E1-B58D-11AF36440EAA}" srcOrd="3" destOrd="0" parTransId="{9456CAC2-AFA2-410C-88C2-6DF69CD8465A}" sibTransId="{D8013BC1-3BA6-4BD0-A526-8BA74B08B551}"/>
    <dgm:cxn modelId="{96B8A1E5-E200-4EC5-B83F-1B2201950E37}" type="presOf" srcId="{F6CAE542-E403-4418-B888-2ECE220A5657}" destId="{CAC31943-9C31-4072-967B-4EDDD64756CE}" srcOrd="0" destOrd="0" presId="urn:microsoft.com/office/officeart/2005/8/layout/orgChart1"/>
    <dgm:cxn modelId="{56075113-AFAF-4D1B-A24B-744A021FAB5C}" type="presOf" srcId="{EF7B59C7-657A-4716-9D07-D8A118C9DE54}" destId="{83463A45-EED1-4CE2-9D57-CBDAB55DB4CE}" srcOrd="1" destOrd="0" presId="urn:microsoft.com/office/officeart/2005/8/layout/orgChart1"/>
    <dgm:cxn modelId="{5F1C96EA-67FB-44C0-B3CD-7608CF76ACE3}" type="presOf" srcId="{BA167733-67AB-4360-9466-2D352938BCB8}" destId="{6E04FD60-C974-4B7D-ADB0-6F80F398470F}" srcOrd="1" destOrd="0" presId="urn:microsoft.com/office/officeart/2005/8/layout/orgChart1"/>
    <dgm:cxn modelId="{A6D808E5-3094-4CBE-95AA-B4CED91B4DD4}" type="presOf" srcId="{CB92C7A3-27E4-4424-AC69-21E91221069D}" destId="{CD0EDDB4-F9A3-4390-AEBE-73A36C4453CD}" srcOrd="0" destOrd="0" presId="urn:microsoft.com/office/officeart/2005/8/layout/orgChart1"/>
    <dgm:cxn modelId="{FD580AC1-163C-4B05-8EDD-4BC8E8363AD8}" type="presOf" srcId="{D86B8C8F-2E87-4D84-848A-73B9F0552228}" destId="{9B9D8735-3AFA-4DDC-AD21-A845533B5A56}" srcOrd="1" destOrd="0" presId="urn:microsoft.com/office/officeart/2005/8/layout/orgChart1"/>
    <dgm:cxn modelId="{30D3A86E-0E16-4A57-901A-499896890833}" type="presOf" srcId="{ADE78BFC-5F03-411A-80B1-6A61FEA6C892}" destId="{8EC22F60-017D-4E26-8035-D708B400A56C}" srcOrd="1" destOrd="0" presId="urn:microsoft.com/office/officeart/2005/8/layout/orgChart1"/>
    <dgm:cxn modelId="{49F81F80-94CD-4073-AC4E-BB6BF533FC1E}" type="presOf" srcId="{E72D6FBC-E47A-4D9C-BEEC-4DE288496190}" destId="{FB2B9016-5F36-4E9E-AE61-B01911739A79}" srcOrd="1" destOrd="0" presId="urn:microsoft.com/office/officeart/2005/8/layout/orgChart1"/>
    <dgm:cxn modelId="{8EDF2C7B-2753-4B86-8AF3-84CE2A050D2A}" srcId="{EF7B59C7-657A-4716-9D07-D8A118C9DE54}" destId="{420A97D0-2D86-4CB6-A761-35DD7F576AEB}" srcOrd="1" destOrd="0" parTransId="{B5F6FA38-3DF2-4319-ACB0-D4DA1B43142B}" sibTransId="{E2144523-E2DB-426B-87F4-A9D2EEDAF046}"/>
    <dgm:cxn modelId="{90A1F9FE-6672-4E6F-BF58-B428F38BEDB6}" type="presOf" srcId="{3CAEAE28-6072-4010-A64D-87C1887E37A1}" destId="{FE9D8010-F984-484F-8E13-70FA0C435ECD}" srcOrd="0" destOrd="0" presId="urn:microsoft.com/office/officeart/2005/8/layout/orgChart1"/>
    <dgm:cxn modelId="{9EB2ADD0-26A0-4F68-A258-3D71426B9A0A}" type="presOf" srcId="{847D77D4-4EA4-4D76-9B14-D9C5FC5EE400}" destId="{A52480E3-CDD7-4203-9BD1-A192365D904C}" srcOrd="1" destOrd="0" presId="urn:microsoft.com/office/officeart/2005/8/layout/orgChart1"/>
    <dgm:cxn modelId="{899582BF-CAB5-47B5-97FB-CE4ED6F2C547}" type="presOf" srcId="{6E999409-AA48-4731-A3AC-A1BC0B279C35}" destId="{A862184C-EE82-4B76-8DB7-8E2F58699F4F}" srcOrd="0" destOrd="0" presId="urn:microsoft.com/office/officeart/2005/8/layout/orgChart1"/>
    <dgm:cxn modelId="{2A1578DA-C834-43C9-9BBC-B192AF288D5E}" srcId="{57C5CCAC-D033-4753-B124-FD97F4F3A663}" destId="{4C5912E5-3F58-49F1-A691-F85D0C3A6587}" srcOrd="0" destOrd="0" parTransId="{A9D28506-51DD-48D2-8372-C09619A576EA}" sibTransId="{B2C597ED-6006-4E2F-AAD9-68E5388B5327}"/>
    <dgm:cxn modelId="{A5B3AEE1-7B2F-4782-85BA-50FA1226E195}" type="presOf" srcId="{6FE9662E-19C1-4C93-9A8E-BE2137C500F1}" destId="{86472DC2-DF14-4156-85BB-B5945B34E400}" srcOrd="0" destOrd="0" presId="urn:microsoft.com/office/officeart/2005/8/layout/orgChart1"/>
    <dgm:cxn modelId="{62D16B8E-A242-4C0B-A3B0-BC8C6C6C00AA}" srcId="{16613480-A84A-42BF-BC81-287AA6E7D8F4}" destId="{AD416A17-8A44-4E4D-BADE-E35F1CEA5926}" srcOrd="2" destOrd="0" parTransId="{7C6381F9-9F3E-4030-BBA8-E9C1922AC937}" sibTransId="{3459258E-76ED-45E7-BD37-A35AB942FF2C}"/>
    <dgm:cxn modelId="{000AE76E-F560-484D-9FBC-E1A31ED0A9D0}" type="presOf" srcId="{E72D6FBC-E47A-4D9C-BEEC-4DE288496190}" destId="{726587BC-8962-4314-A539-123082F53F37}" srcOrd="0" destOrd="0" presId="urn:microsoft.com/office/officeart/2005/8/layout/orgChart1"/>
    <dgm:cxn modelId="{EFC37C49-CF23-4552-8382-069C746FD8A7}" type="presOf" srcId="{F97EAE80-807B-41F1-A2B1-A64A5BF6570E}" destId="{4BC4AD9B-5DA0-4651-AA47-C53BC91C5026}" srcOrd="1" destOrd="0" presId="urn:microsoft.com/office/officeart/2005/8/layout/orgChart1"/>
    <dgm:cxn modelId="{A834EF32-C2A6-4FA9-B845-9C89A5507BCC}" type="presOf" srcId="{357C8265-9F4A-4471-88A0-06CA5EEE4D3B}" destId="{8150174C-CA01-4537-9D57-4A1799947D96}" srcOrd="0" destOrd="0" presId="urn:microsoft.com/office/officeart/2005/8/layout/orgChart1"/>
    <dgm:cxn modelId="{D9C8173F-9432-4359-857B-35D3D57498C9}" type="presOf" srcId="{9456CAC2-AFA2-410C-88C2-6DF69CD8465A}" destId="{7B231897-DDD1-4F48-84CB-CFB39BE34308}" srcOrd="0" destOrd="0" presId="urn:microsoft.com/office/officeart/2005/8/layout/orgChart1"/>
    <dgm:cxn modelId="{232850F1-CD37-4E13-A540-08057E6D9434}" srcId="{1C3F837A-6FB8-4890-809F-A45E444AA6A7}" destId="{847D77D4-4EA4-4D76-9B14-D9C5FC5EE400}" srcOrd="0" destOrd="0" parTransId="{5975D0A1-921D-4532-8412-1A5BD4F770E1}" sibTransId="{5E660DD5-8374-4694-B176-CCFCB1A1C0D8}"/>
    <dgm:cxn modelId="{E996F83F-90C1-4782-AE46-1FEC68F4F580}" type="presOf" srcId="{2AFAAC95-C035-465F-9716-6A1103226F37}" destId="{BFE46AEC-D74E-4B54-8EBB-CA660FB032EE}" srcOrd="1" destOrd="0" presId="urn:microsoft.com/office/officeart/2005/8/layout/orgChart1"/>
    <dgm:cxn modelId="{2CE5A53E-8435-4D42-A9B3-12A9C4CC29D6}" type="presOf" srcId="{AD416A17-8A44-4E4D-BADE-E35F1CEA5926}" destId="{D08A9B9E-30CD-4C97-AB9F-4BC158A73451}" srcOrd="0" destOrd="0" presId="urn:microsoft.com/office/officeart/2005/8/layout/orgChart1"/>
    <dgm:cxn modelId="{0731ED14-DFF9-4870-A505-1BA728681935}" srcId="{18FCE7FD-6558-49F5-A204-80D3D2605B51}" destId="{CE3610A3-8132-4294-AD0D-A636E1AC1B05}" srcOrd="1" destOrd="0" parTransId="{46CEA462-1A7E-4E33-80C1-E8210B1B44ED}" sibTransId="{408152A6-C71B-4DE9-AE75-9D37495EF435}"/>
    <dgm:cxn modelId="{46EBC2B9-B3BC-43CD-AAA8-0B12AF919261}" type="presOf" srcId="{E3E34604-61AA-4F46-8A8B-E8D2C719F05D}" destId="{A65A1EF0-D2D8-4D62-A3CE-7FF7379E0FBD}" srcOrd="1" destOrd="0" presId="urn:microsoft.com/office/officeart/2005/8/layout/orgChart1"/>
    <dgm:cxn modelId="{823118B0-5323-42E0-9920-54E993CECE72}" type="presOf" srcId="{493AAD5A-D899-46E1-B58D-11AF36440EAA}" destId="{BF9880ED-CCA5-4DDD-BC35-38534B84AB49}" srcOrd="1" destOrd="0" presId="urn:microsoft.com/office/officeart/2005/8/layout/orgChart1"/>
    <dgm:cxn modelId="{28884EE7-DE1C-41D4-84E0-41DC6F9DA7F6}" type="presOf" srcId="{420A97D0-2D86-4CB6-A761-35DD7F576AEB}" destId="{FCD7B00D-16AD-47E4-B1A2-058F5903F933}" srcOrd="0" destOrd="0" presId="urn:microsoft.com/office/officeart/2005/8/layout/orgChart1"/>
    <dgm:cxn modelId="{B76D10E7-C9DC-4862-BB72-9CE58AD94B3A}" type="presOf" srcId="{16613480-A84A-42BF-BC81-287AA6E7D8F4}" destId="{5701D82B-04C2-44D4-BB12-FA748981232D}" srcOrd="1" destOrd="0" presId="urn:microsoft.com/office/officeart/2005/8/layout/orgChart1"/>
    <dgm:cxn modelId="{CFE43DBE-E18E-407A-8853-EA31258B81D7}" type="presOf" srcId="{191AD19F-4DE1-44A7-A351-3C41E125F26D}" destId="{A3C54716-9198-4AFA-B8FB-B5FA5A289380}" srcOrd="0" destOrd="0" presId="urn:microsoft.com/office/officeart/2005/8/layout/orgChart1"/>
    <dgm:cxn modelId="{5F1207E5-6FAA-4AD1-B14B-4D6336AF46AD}" type="presOf" srcId="{B83A8C79-DE1F-483B-B22F-204405EFA6A7}" destId="{0F43EFFF-D08F-4D5B-A0F5-CBD5E9E4ECE9}" srcOrd="0" destOrd="0" presId="urn:microsoft.com/office/officeart/2005/8/layout/orgChart1"/>
    <dgm:cxn modelId="{23574506-9D62-4EB7-82B9-4E0750ECBF57}" type="presOf" srcId="{357C8265-9F4A-4471-88A0-06CA5EEE4D3B}" destId="{4028D273-F711-447D-9F91-95D6EA68FF27}" srcOrd="1" destOrd="0" presId="urn:microsoft.com/office/officeart/2005/8/layout/orgChart1"/>
    <dgm:cxn modelId="{CCA11FB9-E40B-4B2C-BAC1-63F7D8A7C0C7}" type="presOf" srcId="{BA167733-67AB-4360-9466-2D352938BCB8}" destId="{C2562677-07B6-43C0-855F-B8EAD577C9F1}" srcOrd="0" destOrd="0" presId="urn:microsoft.com/office/officeart/2005/8/layout/orgChart1"/>
    <dgm:cxn modelId="{FD55C6C2-6DD1-4909-809E-1FFDACCE1276}" type="presOf" srcId="{3DA1DA29-3060-46F5-8AAB-F531FF0035FF}" destId="{E052243B-FD06-47AB-9740-39F6B8BB6CA4}" srcOrd="1" destOrd="0" presId="urn:microsoft.com/office/officeart/2005/8/layout/orgChart1"/>
    <dgm:cxn modelId="{5E072EB9-204B-4A57-A8A6-2B61F3860667}" srcId="{E665D09D-BFDC-452B-938B-9786B5635C85}" destId="{2AFAAC95-C035-465F-9716-6A1103226F37}" srcOrd="0" destOrd="0" parTransId="{A8FC59F9-44A9-4782-B5E6-BCFC403E0040}" sibTransId="{9BF1D6A4-83D9-480E-93F4-4490ACA5D79C}"/>
    <dgm:cxn modelId="{D68930B9-D241-475A-9C46-6D874591D3FC}" type="presOf" srcId="{80F6DA88-D60A-4FA2-A843-7515688C13D2}" destId="{CBCE3F49-4ADA-4ACD-8485-46289FC9AF19}" srcOrd="0" destOrd="0" presId="urn:microsoft.com/office/officeart/2005/8/layout/orgChart1"/>
    <dgm:cxn modelId="{7EDE70D5-1464-496D-90C7-97E92EF0F5A2}" type="presOf" srcId="{D86B8C8F-2E87-4D84-848A-73B9F0552228}" destId="{B530FDE2-8C5B-49F4-A169-72220A75D0B9}" srcOrd="0" destOrd="0" presId="urn:microsoft.com/office/officeart/2005/8/layout/orgChart1"/>
    <dgm:cxn modelId="{EA60AF3A-C515-4F9E-AAE9-8206E5221EE3}" type="presOf" srcId="{832E0B05-704A-42A3-9CBA-85F04FA15F31}" destId="{70E1C4C0-1AF5-4163-8624-90D088CC34EA}" srcOrd="0" destOrd="0" presId="urn:microsoft.com/office/officeart/2005/8/layout/orgChart1"/>
    <dgm:cxn modelId="{620B4DFC-208E-4321-B9D8-0D370CF97B39}" type="presOf" srcId="{4C5912E5-3F58-49F1-A691-F85D0C3A6587}" destId="{12E4461B-789D-4D15-93EE-EDC20D597472}" srcOrd="0" destOrd="0" presId="urn:microsoft.com/office/officeart/2005/8/layout/orgChart1"/>
    <dgm:cxn modelId="{EB6CF935-7C5F-4FBB-ABE9-1ECD98CF6A85}" srcId="{EF7B59C7-657A-4716-9D07-D8A118C9DE54}" destId="{6CD45AA1-EDA8-4583-ABD0-1F2A61AA4D43}" srcOrd="0" destOrd="0" parTransId="{6B0EB986-60F8-4E0F-9D0A-8E548A33DC64}" sibTransId="{FC91411B-B5BE-497F-ACE1-D82C86E73535}"/>
    <dgm:cxn modelId="{915C5B08-9B20-4A0F-9F4D-B3EFEC12E9B8}" type="presOf" srcId="{735165BF-1F98-4C30-B2AF-4E252DD19C6C}" destId="{7ED4812B-4ED2-4C89-A092-D6743DB0054A}" srcOrd="1" destOrd="0" presId="urn:microsoft.com/office/officeart/2005/8/layout/orgChart1"/>
    <dgm:cxn modelId="{1B797C66-291B-4EFB-B80D-539CBED634E9}" type="presOf" srcId="{1C3F837A-6FB8-4890-809F-A45E444AA6A7}" destId="{F7F15D73-1C51-40C9-A919-D4CB7DEC2D08}" srcOrd="1" destOrd="0" presId="urn:microsoft.com/office/officeart/2005/8/layout/orgChart1"/>
    <dgm:cxn modelId="{9452EC23-11DF-4338-9C6C-A020AFA02163}" type="presOf" srcId="{DBF9FDEE-CC3D-4B95-BA0E-08A7E9E7889C}" destId="{5D468A24-ADCF-4FAF-85FD-E02031D2749B}" srcOrd="0" destOrd="0" presId="urn:microsoft.com/office/officeart/2005/8/layout/orgChart1"/>
    <dgm:cxn modelId="{410AEF56-E464-4E24-8892-1940EA94D160}" srcId="{CE3610A3-8132-4294-AD0D-A636E1AC1B05}" destId="{F97EAE80-807B-41F1-A2B1-A64A5BF6570E}" srcOrd="1" destOrd="0" parTransId="{4F8B25DA-F727-48F3-BC5F-BDEDECFFB3C0}" sibTransId="{77B5410C-FC98-4FF1-9AF5-57BE298AFEBC}"/>
    <dgm:cxn modelId="{56A2512D-9182-47A4-A881-F3C8CF17F199}" srcId="{57C5CCAC-D033-4753-B124-FD97F4F3A663}" destId="{832E0B05-704A-42A3-9CBA-85F04FA15F31}" srcOrd="3" destOrd="0" parTransId="{B4A43252-8A01-4020-BA76-112D1EFD035F}" sibTransId="{A9705E0F-DFFD-47F4-BADA-BB761FEB5C2E}"/>
    <dgm:cxn modelId="{8BBCA3FD-9C2D-4732-A449-F52D34C8F226}" srcId="{E665D09D-BFDC-452B-938B-9786B5635C85}" destId="{2AD2E41C-0C1F-4D5C-9E49-EB126EE0D883}" srcOrd="1" destOrd="0" parTransId="{FAF2AB01-21DA-49AB-97E8-BED7890C43CF}" sibTransId="{931AB391-AC4A-48FA-8BD3-E52CD2C5D64D}"/>
    <dgm:cxn modelId="{284368F2-7929-494A-AC57-F38F1089AFD7}" type="presOf" srcId="{CE3610A3-8132-4294-AD0D-A636E1AC1B05}" destId="{724F66E3-F8C6-4A72-93EB-FA30C7C27BD8}" srcOrd="1" destOrd="0" presId="urn:microsoft.com/office/officeart/2005/8/layout/orgChart1"/>
    <dgm:cxn modelId="{11723CE4-1FED-40E9-9C8C-F974FE26F299}" type="presOf" srcId="{BDBE0A06-9A1F-4D84-A2E0-B9B7D5E53CA6}" destId="{803BD2B7-CF5B-44C2-B89B-09386843E693}" srcOrd="0" destOrd="0" presId="urn:microsoft.com/office/officeart/2005/8/layout/orgChart1"/>
    <dgm:cxn modelId="{05698FCB-E6A3-400D-A850-2DEC85E900D0}" type="presOf" srcId="{847D77D4-4EA4-4D76-9B14-D9C5FC5EE400}" destId="{D3E9154A-5ACC-494A-8A17-B923FA156940}" srcOrd="0" destOrd="0" presId="urn:microsoft.com/office/officeart/2005/8/layout/orgChart1"/>
    <dgm:cxn modelId="{B11F87AC-9C87-4A66-9ED0-D1EE601AA809}" type="presOf" srcId="{EF7B59C7-657A-4716-9D07-D8A118C9DE54}" destId="{08A8F315-6BBD-4BB5-ACC3-72846475C26E}" srcOrd="0" destOrd="0" presId="urn:microsoft.com/office/officeart/2005/8/layout/orgChart1"/>
    <dgm:cxn modelId="{342EF37B-C2FB-4B82-98BD-152F308B57FE}" srcId="{16613480-A84A-42BF-BC81-287AA6E7D8F4}" destId="{D86B8C8F-2E87-4D84-848A-73B9F0552228}" srcOrd="1" destOrd="0" parTransId="{9C8D34EC-B0A9-4DEE-8460-5E6F9D0300E1}" sibTransId="{011C2DEF-1406-4867-82E8-4358495C9CB2}"/>
    <dgm:cxn modelId="{3CB9E18F-2C41-4BF4-A5F4-A44C4B13DE55}" type="presOf" srcId="{ACED9FF3-5543-4BC4-8FF1-6CD3CF078873}" destId="{6B143C80-7CB2-48CE-A91A-4284A46EE99E}" srcOrd="0" destOrd="0" presId="urn:microsoft.com/office/officeart/2005/8/layout/orgChart1"/>
    <dgm:cxn modelId="{94BAB34E-E6DC-440E-A77B-B33659B0D5E6}" type="presOf" srcId="{168E69A1-6570-47E6-8A64-7EFEFC2007C2}" destId="{87B7EEE6-72EF-4DA4-895D-27EB25BCD193}" srcOrd="0" destOrd="0" presId="urn:microsoft.com/office/officeart/2005/8/layout/orgChart1"/>
    <dgm:cxn modelId="{2B8FCAC8-A8C2-4C0D-A42B-B3A20B3FEE4C}" type="presOf" srcId="{5975D0A1-921D-4532-8412-1A5BD4F770E1}" destId="{B28FE485-97A2-4948-BA98-4D20C377BAE8}" srcOrd="0" destOrd="0" presId="urn:microsoft.com/office/officeart/2005/8/layout/orgChart1"/>
    <dgm:cxn modelId="{7A37679A-CA81-47CC-9968-05B838039A08}" srcId="{18FCE7FD-6558-49F5-A204-80D3D2605B51}" destId="{ADE78BFC-5F03-411A-80B1-6A61FEA6C892}" srcOrd="8" destOrd="0" parTransId="{D6D6D559-C96B-47A0-A70B-A107BDC8E50B}" sibTransId="{4524F8AC-6615-4BCF-A7C6-AF31E27BCFBB}"/>
    <dgm:cxn modelId="{575B500B-8905-4295-B22D-C75ACAB09F45}" type="presOf" srcId="{D6D6D559-C96B-47A0-A70B-A107BDC8E50B}" destId="{6F3AB365-D059-4AFB-A8B9-D0690C9BC390}" srcOrd="0" destOrd="0" presId="urn:microsoft.com/office/officeart/2005/8/layout/orgChart1"/>
    <dgm:cxn modelId="{7200FD25-99BD-4A7D-A7A2-98C29DC946BE}" type="presOf" srcId="{183F9AED-2025-4C67-8062-AC1704A27933}" destId="{790C8566-237B-4CA6-89F2-E4E03C01DF3B}" srcOrd="0" destOrd="0" presId="urn:microsoft.com/office/officeart/2005/8/layout/orgChart1"/>
    <dgm:cxn modelId="{1C6EBC53-8057-4784-807D-089CCD0A07E8}" type="presOf" srcId="{FAF2AB01-21DA-49AB-97E8-BED7890C43CF}" destId="{3875A5E8-A7CE-434A-944B-1C2749E6ED05}" srcOrd="0" destOrd="0" presId="urn:microsoft.com/office/officeart/2005/8/layout/orgChart1"/>
    <dgm:cxn modelId="{44B784E9-DA73-4DBE-ABA1-C4E89740057C}" type="presOf" srcId="{493AAD5A-D899-46E1-B58D-11AF36440EAA}" destId="{A8826E38-F252-4ACA-821B-4F635F2A0469}" srcOrd="0" destOrd="0" presId="urn:microsoft.com/office/officeart/2005/8/layout/orgChart1"/>
    <dgm:cxn modelId="{26ABA9B1-0382-4DB0-B72E-BEAAC5EEB224}" type="presOf" srcId="{2AFAAC95-C035-465F-9716-6A1103226F37}" destId="{855A7AD6-B53F-432F-9E90-FA98509A2A87}" srcOrd="0" destOrd="0" presId="urn:microsoft.com/office/officeart/2005/8/layout/orgChart1"/>
    <dgm:cxn modelId="{D6ED623E-5D8E-4253-9302-204536E9C192}" srcId="{18FCE7FD-6558-49F5-A204-80D3D2605B51}" destId="{57C5CCAC-D033-4753-B124-FD97F4F3A663}" srcOrd="4" destOrd="0" parTransId="{183F9AED-2025-4C67-8062-AC1704A27933}" sibTransId="{693F0737-495A-4220-B1CE-5EE67ECFAEC4}"/>
    <dgm:cxn modelId="{920E35AA-421C-495C-AD6A-24547F0D7D86}" type="presOf" srcId="{18FCE7FD-6558-49F5-A204-80D3D2605B51}" destId="{F103D65F-B8E0-4A2F-BA29-B0336AF7A79D}" srcOrd="0" destOrd="0" presId="urn:microsoft.com/office/officeart/2005/8/layout/orgChart1"/>
    <dgm:cxn modelId="{B488E8AF-AE6A-4CAF-9228-A5DD0A103122}" type="presOf" srcId="{1C3F837A-6FB8-4890-809F-A45E444AA6A7}" destId="{4EDD56EA-A72F-43F3-AAEF-3CA9C801034A}" srcOrd="0" destOrd="0" presId="urn:microsoft.com/office/officeart/2005/8/layout/orgChart1"/>
    <dgm:cxn modelId="{C26CE114-5788-40A7-BC45-4C9E81D50C16}" type="presOf" srcId="{7C6381F9-9F3E-4030-BBA8-E9C1922AC937}" destId="{F92968B3-65FC-4D1C-8E70-D85302EBDC4F}" srcOrd="0" destOrd="0" presId="urn:microsoft.com/office/officeart/2005/8/layout/orgChart1"/>
    <dgm:cxn modelId="{6BA2B149-354F-4DE9-828A-D977FFF47600}" srcId="{18FCE7FD-6558-49F5-A204-80D3D2605B51}" destId="{1C3F837A-6FB8-4890-809F-A45E444AA6A7}" srcOrd="7" destOrd="0" parTransId="{191AD19F-4DE1-44A7-A351-3C41E125F26D}" sibTransId="{59E1C339-B4CC-454E-B65F-E82B72BCAB1F}"/>
    <dgm:cxn modelId="{D1BD3F52-35AD-416F-AADF-A42B95B80065}" type="presOf" srcId="{2AD2E41C-0C1F-4D5C-9E49-EB126EE0D883}" destId="{EB835646-73DA-4491-8F6D-E17EBDAAFE7E}" srcOrd="0" destOrd="0" presId="urn:microsoft.com/office/officeart/2005/8/layout/orgChart1"/>
    <dgm:cxn modelId="{6FCBE6C1-6996-48A2-B063-B07C0C46F5E6}" srcId="{18FCE7FD-6558-49F5-A204-80D3D2605B51}" destId="{BDBE0A06-9A1F-4D84-A2E0-B9B7D5E53CA6}" srcOrd="2" destOrd="0" parTransId="{256FE77E-765D-4A1B-8BB1-44A065C76C21}" sibTransId="{F6B0055C-E178-4FFB-8168-F959E68D2A69}"/>
    <dgm:cxn modelId="{9561DF2D-B516-4210-891B-C84A980D76FB}" type="presParOf" srcId="{87B7EEE6-72EF-4DA4-895D-27EB25BCD193}" destId="{15CA042F-63E5-469C-A7E0-B70D04FAF81E}" srcOrd="0" destOrd="0" presId="urn:microsoft.com/office/officeart/2005/8/layout/orgChart1"/>
    <dgm:cxn modelId="{BB55DA07-6673-4D27-AB92-CCD428588953}" type="presParOf" srcId="{15CA042F-63E5-469C-A7E0-B70D04FAF81E}" destId="{7AD708D6-68BC-4DC7-8F71-8890FAA6A371}" srcOrd="0" destOrd="0" presId="urn:microsoft.com/office/officeart/2005/8/layout/orgChart1"/>
    <dgm:cxn modelId="{02BE2FCA-1AF3-4EDC-86B8-033EFBB8BE71}" type="presParOf" srcId="{7AD708D6-68BC-4DC7-8F71-8890FAA6A371}" destId="{F103D65F-B8E0-4A2F-BA29-B0336AF7A79D}" srcOrd="0" destOrd="0" presId="urn:microsoft.com/office/officeart/2005/8/layout/orgChart1"/>
    <dgm:cxn modelId="{13B0CB4E-B816-4B67-B6C2-CA20234F8EC5}" type="presParOf" srcId="{7AD708D6-68BC-4DC7-8F71-8890FAA6A371}" destId="{684DFA93-7EC9-4D1E-8415-CA07E675A670}" srcOrd="1" destOrd="0" presId="urn:microsoft.com/office/officeart/2005/8/layout/orgChart1"/>
    <dgm:cxn modelId="{5A0094DD-9F8A-4B7F-9426-92AE2D83D618}" type="presParOf" srcId="{15CA042F-63E5-469C-A7E0-B70D04FAF81E}" destId="{4BB98EAD-25B7-4913-AD24-5BA05EE6CB95}" srcOrd="1" destOrd="0" presId="urn:microsoft.com/office/officeart/2005/8/layout/orgChart1"/>
    <dgm:cxn modelId="{9C4C1A10-6A25-4AAE-8318-AFD222C640E2}" type="presParOf" srcId="{4BB98EAD-25B7-4913-AD24-5BA05EE6CB95}" destId="{A862184C-EE82-4B76-8DB7-8E2F58699F4F}" srcOrd="0" destOrd="0" presId="urn:microsoft.com/office/officeart/2005/8/layout/orgChart1"/>
    <dgm:cxn modelId="{371724E1-AA1A-413D-80E9-40CA68CFEC80}" type="presParOf" srcId="{4BB98EAD-25B7-4913-AD24-5BA05EE6CB95}" destId="{61FB8FD0-E0B1-4580-B345-344D40F34CB5}" srcOrd="1" destOrd="0" presId="urn:microsoft.com/office/officeart/2005/8/layout/orgChart1"/>
    <dgm:cxn modelId="{57BDACFB-8ADB-430D-87F0-7250B03ED55E}" type="presParOf" srcId="{61FB8FD0-E0B1-4580-B345-344D40F34CB5}" destId="{35114126-C60F-45F3-B690-1DE52F08148B}" srcOrd="0" destOrd="0" presId="urn:microsoft.com/office/officeart/2005/8/layout/orgChart1"/>
    <dgm:cxn modelId="{A23F12C9-B79B-4FE1-AAAF-E71DEA3EFF07}" type="presParOf" srcId="{35114126-C60F-45F3-B690-1DE52F08148B}" destId="{08A8F315-6BBD-4BB5-ACC3-72846475C26E}" srcOrd="0" destOrd="0" presId="urn:microsoft.com/office/officeart/2005/8/layout/orgChart1"/>
    <dgm:cxn modelId="{251DFFE4-DF84-4BA9-AAD4-CAD77E34574F}" type="presParOf" srcId="{35114126-C60F-45F3-B690-1DE52F08148B}" destId="{83463A45-EED1-4CE2-9D57-CBDAB55DB4CE}" srcOrd="1" destOrd="0" presId="urn:microsoft.com/office/officeart/2005/8/layout/orgChart1"/>
    <dgm:cxn modelId="{3FFAB136-AD85-42A5-8CA8-641CDF343B6E}" type="presParOf" srcId="{61FB8FD0-E0B1-4580-B345-344D40F34CB5}" destId="{A7218759-89BC-4D9B-A47C-73804230F144}" srcOrd="1" destOrd="0" presId="urn:microsoft.com/office/officeart/2005/8/layout/orgChart1"/>
    <dgm:cxn modelId="{81E0E07D-53DE-493F-9F19-E4B7496AFEDF}" type="presParOf" srcId="{A7218759-89BC-4D9B-A47C-73804230F144}" destId="{C592A5C6-AF91-46C6-A503-1FA7F2B01695}" srcOrd="0" destOrd="0" presId="urn:microsoft.com/office/officeart/2005/8/layout/orgChart1"/>
    <dgm:cxn modelId="{22AB5C1F-00D8-41AB-8705-04796292CB86}" type="presParOf" srcId="{A7218759-89BC-4D9B-A47C-73804230F144}" destId="{85FF3CFF-86B1-4D03-9CEB-AA333361496D}" srcOrd="1" destOrd="0" presId="urn:microsoft.com/office/officeart/2005/8/layout/orgChart1"/>
    <dgm:cxn modelId="{C73067C4-2F71-47C1-B32E-C979E1A47D71}" type="presParOf" srcId="{85FF3CFF-86B1-4D03-9CEB-AA333361496D}" destId="{2E95B8AF-D09D-4C18-88DF-4F3C9C54EC97}" srcOrd="0" destOrd="0" presId="urn:microsoft.com/office/officeart/2005/8/layout/orgChart1"/>
    <dgm:cxn modelId="{A4F09944-A59B-4057-AC91-4F8A48EC6893}" type="presParOf" srcId="{2E95B8AF-D09D-4C18-88DF-4F3C9C54EC97}" destId="{CC64AF84-8482-4C25-B007-5A1FC9D04E78}" srcOrd="0" destOrd="0" presId="urn:microsoft.com/office/officeart/2005/8/layout/orgChart1"/>
    <dgm:cxn modelId="{83C9F5E0-E7DF-4868-A47C-81E2BAD3FEF1}" type="presParOf" srcId="{2E95B8AF-D09D-4C18-88DF-4F3C9C54EC97}" destId="{B76D9AF6-2334-4080-8149-E41E3002EBAF}" srcOrd="1" destOrd="0" presId="urn:microsoft.com/office/officeart/2005/8/layout/orgChart1"/>
    <dgm:cxn modelId="{76F22D5E-DB38-4CDC-B552-00EB403EBA25}" type="presParOf" srcId="{85FF3CFF-86B1-4D03-9CEB-AA333361496D}" destId="{E913BB0F-511F-42D0-A430-8DA6E3CE4AAD}" srcOrd="1" destOrd="0" presId="urn:microsoft.com/office/officeart/2005/8/layout/orgChart1"/>
    <dgm:cxn modelId="{8653B2AE-D33A-4B16-9E73-0750823DE040}" type="presParOf" srcId="{85FF3CFF-86B1-4D03-9CEB-AA333361496D}" destId="{0F083B74-9A9B-47A5-AD09-A1A99809B186}" srcOrd="2" destOrd="0" presId="urn:microsoft.com/office/officeart/2005/8/layout/orgChart1"/>
    <dgm:cxn modelId="{F22A84F9-8423-4C36-8D9F-AFA5D3C9A025}" type="presParOf" srcId="{A7218759-89BC-4D9B-A47C-73804230F144}" destId="{BEAB77AC-5E53-4B75-A8F3-4F800CADF5E5}" srcOrd="2" destOrd="0" presId="urn:microsoft.com/office/officeart/2005/8/layout/orgChart1"/>
    <dgm:cxn modelId="{FF55D46E-89E2-40FD-BD92-A863E30842C2}" type="presParOf" srcId="{A7218759-89BC-4D9B-A47C-73804230F144}" destId="{F9986342-2C0C-423E-B35D-C50953D7BA40}" srcOrd="3" destOrd="0" presId="urn:microsoft.com/office/officeart/2005/8/layout/orgChart1"/>
    <dgm:cxn modelId="{987309E8-0CF8-4A07-AFCC-B5A610750A8D}" type="presParOf" srcId="{F9986342-2C0C-423E-B35D-C50953D7BA40}" destId="{2364C6ED-931E-45DB-944C-EAF25855CF75}" srcOrd="0" destOrd="0" presId="urn:microsoft.com/office/officeart/2005/8/layout/orgChart1"/>
    <dgm:cxn modelId="{F9A2E342-B4D2-4827-B803-89837B4EBA3B}" type="presParOf" srcId="{2364C6ED-931E-45DB-944C-EAF25855CF75}" destId="{FCD7B00D-16AD-47E4-B1A2-058F5903F933}" srcOrd="0" destOrd="0" presId="urn:microsoft.com/office/officeart/2005/8/layout/orgChart1"/>
    <dgm:cxn modelId="{3A37CBAC-4BB3-4F9C-A9B9-9BD9F4EBDAEE}" type="presParOf" srcId="{2364C6ED-931E-45DB-944C-EAF25855CF75}" destId="{A04197A1-D971-48B0-8DCF-CA8162A06461}" srcOrd="1" destOrd="0" presId="urn:microsoft.com/office/officeart/2005/8/layout/orgChart1"/>
    <dgm:cxn modelId="{B9134CC1-773A-41A8-B806-415B1F8CA326}" type="presParOf" srcId="{F9986342-2C0C-423E-B35D-C50953D7BA40}" destId="{76CF1ACB-D1E4-4688-9C7F-091D7D89CDA0}" srcOrd="1" destOrd="0" presId="urn:microsoft.com/office/officeart/2005/8/layout/orgChart1"/>
    <dgm:cxn modelId="{8C243A0F-4BAA-4E4A-85C7-FAA065AB706D}" type="presParOf" srcId="{F9986342-2C0C-423E-B35D-C50953D7BA40}" destId="{9CAC940A-3887-4B08-8C39-854B2BB714B8}" srcOrd="2" destOrd="0" presId="urn:microsoft.com/office/officeart/2005/8/layout/orgChart1"/>
    <dgm:cxn modelId="{0271C4DE-637D-482C-941A-5AEC7AA1B5D3}" type="presParOf" srcId="{61FB8FD0-E0B1-4580-B345-344D40F34CB5}" destId="{C1F4AF40-D6B4-4C5D-B8C8-415F03FA14C3}" srcOrd="2" destOrd="0" presId="urn:microsoft.com/office/officeart/2005/8/layout/orgChart1"/>
    <dgm:cxn modelId="{2AF80E51-1A29-407B-BA19-24132DEDE16A}" type="presParOf" srcId="{4BB98EAD-25B7-4913-AD24-5BA05EE6CB95}" destId="{7A9D64DE-F21F-430C-B9D5-C48AB80029E9}" srcOrd="2" destOrd="0" presId="urn:microsoft.com/office/officeart/2005/8/layout/orgChart1"/>
    <dgm:cxn modelId="{7522B502-2747-45D5-A039-D21627F80B02}" type="presParOf" srcId="{4BB98EAD-25B7-4913-AD24-5BA05EE6CB95}" destId="{69B1DB2D-2284-4120-B4DE-D9C98BEB0D51}" srcOrd="3" destOrd="0" presId="urn:microsoft.com/office/officeart/2005/8/layout/orgChart1"/>
    <dgm:cxn modelId="{D6ED7677-674D-4D9F-9A4C-03E84CF64D86}" type="presParOf" srcId="{69B1DB2D-2284-4120-B4DE-D9C98BEB0D51}" destId="{31AF596C-A5B2-4B53-B392-E9D4827163AB}" srcOrd="0" destOrd="0" presId="urn:microsoft.com/office/officeart/2005/8/layout/orgChart1"/>
    <dgm:cxn modelId="{6BBC93D0-E7D1-4E8A-BDD2-CEBA460AEBE6}" type="presParOf" srcId="{31AF596C-A5B2-4B53-B392-E9D4827163AB}" destId="{E735F245-8620-4452-A8EF-51DA899D7203}" srcOrd="0" destOrd="0" presId="urn:microsoft.com/office/officeart/2005/8/layout/orgChart1"/>
    <dgm:cxn modelId="{4153F9F2-C920-4953-8F5A-95526D7E7D10}" type="presParOf" srcId="{31AF596C-A5B2-4B53-B392-E9D4827163AB}" destId="{724F66E3-F8C6-4A72-93EB-FA30C7C27BD8}" srcOrd="1" destOrd="0" presId="urn:microsoft.com/office/officeart/2005/8/layout/orgChart1"/>
    <dgm:cxn modelId="{D47FDED1-8E3B-4849-A7AF-BB19483FC65C}" type="presParOf" srcId="{69B1DB2D-2284-4120-B4DE-D9C98BEB0D51}" destId="{F92642FB-A3AF-4D2E-B42C-2B4415825665}" srcOrd="1" destOrd="0" presId="urn:microsoft.com/office/officeart/2005/8/layout/orgChart1"/>
    <dgm:cxn modelId="{A0B6B20B-2055-48C4-A75D-5CDAF323B34B}" type="presParOf" srcId="{F92642FB-A3AF-4D2E-B42C-2B4415825665}" destId="{5EE45CE0-64AF-4F4C-A7DD-8426D8558607}" srcOrd="0" destOrd="0" presId="urn:microsoft.com/office/officeart/2005/8/layout/orgChart1"/>
    <dgm:cxn modelId="{5D5F11BC-BB42-49B2-B385-46D7A49DE78D}" type="presParOf" srcId="{F92642FB-A3AF-4D2E-B42C-2B4415825665}" destId="{415ED73F-D335-4DE8-80BC-1829151E7C21}" srcOrd="1" destOrd="0" presId="urn:microsoft.com/office/officeart/2005/8/layout/orgChart1"/>
    <dgm:cxn modelId="{A3D196CC-5578-4BB9-8B94-A49C315E15A5}" type="presParOf" srcId="{415ED73F-D335-4DE8-80BC-1829151E7C21}" destId="{9FBAE42E-CB2B-45BC-BEBF-CFFA03845EB8}" srcOrd="0" destOrd="0" presId="urn:microsoft.com/office/officeart/2005/8/layout/orgChart1"/>
    <dgm:cxn modelId="{8DAC9A06-1A5F-4496-B7E2-667034C309EF}" type="presParOf" srcId="{9FBAE42E-CB2B-45BC-BEBF-CFFA03845EB8}" destId="{C2562677-07B6-43C0-855F-B8EAD577C9F1}" srcOrd="0" destOrd="0" presId="urn:microsoft.com/office/officeart/2005/8/layout/orgChart1"/>
    <dgm:cxn modelId="{D3E62F6F-A92F-40D0-A250-6A04B059AA6D}" type="presParOf" srcId="{9FBAE42E-CB2B-45BC-BEBF-CFFA03845EB8}" destId="{6E04FD60-C974-4B7D-ADB0-6F80F398470F}" srcOrd="1" destOrd="0" presId="urn:microsoft.com/office/officeart/2005/8/layout/orgChart1"/>
    <dgm:cxn modelId="{35519B93-B3F3-4FB5-B309-DC7F9233B2E2}" type="presParOf" srcId="{415ED73F-D335-4DE8-80BC-1829151E7C21}" destId="{CA0130D2-3B40-4D00-B0B2-2529CD6BB311}" srcOrd="1" destOrd="0" presId="urn:microsoft.com/office/officeart/2005/8/layout/orgChart1"/>
    <dgm:cxn modelId="{8E3B0E4D-850B-478B-8D1D-DBAF3684CEEC}" type="presParOf" srcId="{415ED73F-D335-4DE8-80BC-1829151E7C21}" destId="{0396E0AD-12DE-4B69-8E4A-641DFB9CF841}" srcOrd="2" destOrd="0" presId="urn:microsoft.com/office/officeart/2005/8/layout/orgChart1"/>
    <dgm:cxn modelId="{D399B752-3404-40F0-A808-C30BEE5187B2}" type="presParOf" srcId="{F92642FB-A3AF-4D2E-B42C-2B4415825665}" destId="{E1620D72-E26C-4558-BA1E-9B30D61D1690}" srcOrd="2" destOrd="0" presId="urn:microsoft.com/office/officeart/2005/8/layout/orgChart1"/>
    <dgm:cxn modelId="{AD3A5697-4BD5-4796-8DB1-FAFBD920A7DE}" type="presParOf" srcId="{F92642FB-A3AF-4D2E-B42C-2B4415825665}" destId="{8CAEFB83-476E-4B5A-9F6E-E8B4E06F42E5}" srcOrd="3" destOrd="0" presId="urn:microsoft.com/office/officeart/2005/8/layout/orgChart1"/>
    <dgm:cxn modelId="{06E07D35-EF46-4BC6-A080-B0886F812874}" type="presParOf" srcId="{8CAEFB83-476E-4B5A-9F6E-E8B4E06F42E5}" destId="{91905A18-87FE-466F-9784-4248C39B4171}" srcOrd="0" destOrd="0" presId="urn:microsoft.com/office/officeart/2005/8/layout/orgChart1"/>
    <dgm:cxn modelId="{9A8259F7-54B6-40B3-BFC2-0A7E4A172B68}" type="presParOf" srcId="{91905A18-87FE-466F-9784-4248C39B4171}" destId="{C3572B79-D89C-481E-8CC9-A438F0B6A583}" srcOrd="0" destOrd="0" presId="urn:microsoft.com/office/officeart/2005/8/layout/orgChart1"/>
    <dgm:cxn modelId="{271F70D2-C2C5-4E6F-8803-6EA6F9438D3A}" type="presParOf" srcId="{91905A18-87FE-466F-9784-4248C39B4171}" destId="{4BC4AD9B-5DA0-4651-AA47-C53BC91C5026}" srcOrd="1" destOrd="0" presId="urn:microsoft.com/office/officeart/2005/8/layout/orgChart1"/>
    <dgm:cxn modelId="{393ECC30-5416-412F-9FB1-ED09D32E657A}" type="presParOf" srcId="{8CAEFB83-476E-4B5A-9F6E-E8B4E06F42E5}" destId="{9A174CE5-C5CF-4709-8311-EEE359CBF9F1}" srcOrd="1" destOrd="0" presId="urn:microsoft.com/office/officeart/2005/8/layout/orgChart1"/>
    <dgm:cxn modelId="{6A74BE73-083E-4422-806E-15762F21A55C}" type="presParOf" srcId="{8CAEFB83-476E-4B5A-9F6E-E8B4E06F42E5}" destId="{A3915BCB-2CFC-42BE-88B8-F5BA2F7EFA3C}" srcOrd="2" destOrd="0" presId="urn:microsoft.com/office/officeart/2005/8/layout/orgChart1"/>
    <dgm:cxn modelId="{6501BAC0-4338-4CC3-A37F-028E2A0526BB}" type="presParOf" srcId="{69B1DB2D-2284-4120-B4DE-D9C98BEB0D51}" destId="{328D2C03-038C-4226-A1A6-0F3D29B7EF06}" srcOrd="2" destOrd="0" presId="urn:microsoft.com/office/officeart/2005/8/layout/orgChart1"/>
    <dgm:cxn modelId="{1A9C6C5A-65D8-410E-B10D-0E7D7BB64521}" type="presParOf" srcId="{4BB98EAD-25B7-4913-AD24-5BA05EE6CB95}" destId="{668F1489-7732-41C6-97CB-841A4AD14335}" srcOrd="4" destOrd="0" presId="urn:microsoft.com/office/officeart/2005/8/layout/orgChart1"/>
    <dgm:cxn modelId="{8A37C04F-ADD5-4F4C-AC4C-2E9EB9181463}" type="presParOf" srcId="{4BB98EAD-25B7-4913-AD24-5BA05EE6CB95}" destId="{8FC0039D-2C09-4E71-A318-131E93B34AE8}" srcOrd="5" destOrd="0" presId="urn:microsoft.com/office/officeart/2005/8/layout/orgChart1"/>
    <dgm:cxn modelId="{CFBABE7D-7AAC-4DF5-B3F7-BB91D827C6D9}" type="presParOf" srcId="{8FC0039D-2C09-4E71-A318-131E93B34AE8}" destId="{A2CD031D-30FF-4D7E-A2A8-B8F2C1E963F5}" srcOrd="0" destOrd="0" presId="urn:microsoft.com/office/officeart/2005/8/layout/orgChart1"/>
    <dgm:cxn modelId="{BED34270-2675-45A0-AE0F-5E8706F467B8}" type="presParOf" srcId="{A2CD031D-30FF-4D7E-A2A8-B8F2C1E963F5}" destId="{803BD2B7-CF5B-44C2-B89B-09386843E693}" srcOrd="0" destOrd="0" presId="urn:microsoft.com/office/officeart/2005/8/layout/orgChart1"/>
    <dgm:cxn modelId="{68A0B16E-75C2-4EE4-AE18-2BC150B83EC4}" type="presParOf" srcId="{A2CD031D-30FF-4D7E-A2A8-B8F2C1E963F5}" destId="{08EDB0B9-8B77-454F-86B2-4F77734FF2B7}" srcOrd="1" destOrd="0" presId="urn:microsoft.com/office/officeart/2005/8/layout/orgChart1"/>
    <dgm:cxn modelId="{99023A85-E8BC-4337-92A9-51BFBF3F93C3}" type="presParOf" srcId="{8FC0039D-2C09-4E71-A318-131E93B34AE8}" destId="{B92B749B-9275-4013-BD45-C3269C61B7CD}" srcOrd="1" destOrd="0" presId="urn:microsoft.com/office/officeart/2005/8/layout/orgChart1"/>
    <dgm:cxn modelId="{F89B89B1-E271-450E-B79E-A955C5E7377E}" type="presParOf" srcId="{B92B749B-9275-4013-BD45-C3269C61B7CD}" destId="{CBCE3F49-4ADA-4ACD-8485-46289FC9AF19}" srcOrd="0" destOrd="0" presId="urn:microsoft.com/office/officeart/2005/8/layout/orgChart1"/>
    <dgm:cxn modelId="{C21E9BC0-A19F-43CD-AF58-F616E61F4888}" type="presParOf" srcId="{B92B749B-9275-4013-BD45-C3269C61B7CD}" destId="{85F5071D-C843-4FD1-B6EC-9A37CC7951B8}" srcOrd="1" destOrd="0" presId="urn:microsoft.com/office/officeart/2005/8/layout/orgChart1"/>
    <dgm:cxn modelId="{1A14F504-BF6E-48B6-9D3E-57CB959423F6}" type="presParOf" srcId="{85F5071D-C843-4FD1-B6EC-9A37CC7951B8}" destId="{A75C77D7-F6C5-45AE-BB4D-CD5208866F92}" srcOrd="0" destOrd="0" presId="urn:microsoft.com/office/officeart/2005/8/layout/orgChart1"/>
    <dgm:cxn modelId="{3151252E-4677-436A-8AAB-C01F2915743C}" type="presParOf" srcId="{A75C77D7-F6C5-45AE-BB4D-CD5208866F92}" destId="{BF10294A-CBF9-455C-9C4F-7511AE146FFD}" srcOrd="0" destOrd="0" presId="urn:microsoft.com/office/officeart/2005/8/layout/orgChart1"/>
    <dgm:cxn modelId="{5BF65211-DAB2-4E45-B3BD-3DBD5A8E9F69}" type="presParOf" srcId="{A75C77D7-F6C5-45AE-BB4D-CD5208866F92}" destId="{E052243B-FD06-47AB-9740-39F6B8BB6CA4}" srcOrd="1" destOrd="0" presId="urn:microsoft.com/office/officeart/2005/8/layout/orgChart1"/>
    <dgm:cxn modelId="{E9F599EB-B1A7-4BC1-86DA-E546C8046164}" type="presParOf" srcId="{85F5071D-C843-4FD1-B6EC-9A37CC7951B8}" destId="{A1337CD8-8235-4E05-8A4D-F7F82E097459}" srcOrd="1" destOrd="0" presId="urn:microsoft.com/office/officeart/2005/8/layout/orgChart1"/>
    <dgm:cxn modelId="{B518E4CA-20F2-4DF0-9673-ECCD3F19548D}" type="presParOf" srcId="{85F5071D-C843-4FD1-B6EC-9A37CC7951B8}" destId="{DDD7CBA8-864A-4018-BD4B-CA2301745FCC}" srcOrd="2" destOrd="0" presId="urn:microsoft.com/office/officeart/2005/8/layout/orgChart1"/>
    <dgm:cxn modelId="{E3BFFCCD-7F89-4568-8E33-D50ADDCC85D6}" type="presParOf" srcId="{8FC0039D-2C09-4E71-A318-131E93B34AE8}" destId="{723C75CD-7F60-4C27-AA9F-00DB41A822A9}" srcOrd="2" destOrd="0" presId="urn:microsoft.com/office/officeart/2005/8/layout/orgChart1"/>
    <dgm:cxn modelId="{CC4936AC-267C-49D8-8E20-6DEB643752F3}" type="presParOf" srcId="{4BB98EAD-25B7-4913-AD24-5BA05EE6CB95}" destId="{A94A9BE9-C295-4A46-AAFC-F76409FD0F6B}" srcOrd="6" destOrd="0" presId="urn:microsoft.com/office/officeart/2005/8/layout/orgChart1"/>
    <dgm:cxn modelId="{1D39F6B5-C28A-47EA-B55F-73B7C21161FA}" type="presParOf" srcId="{4BB98EAD-25B7-4913-AD24-5BA05EE6CB95}" destId="{04D63B46-2F81-4678-A991-FB2C7BE60FC3}" srcOrd="7" destOrd="0" presId="urn:microsoft.com/office/officeart/2005/8/layout/orgChart1"/>
    <dgm:cxn modelId="{8B46E3D6-FFE7-4BA0-96D8-BE47F6131FDD}" type="presParOf" srcId="{04D63B46-2F81-4678-A991-FB2C7BE60FC3}" destId="{EC360BB5-692F-4879-89CC-889D12D8AABF}" srcOrd="0" destOrd="0" presId="urn:microsoft.com/office/officeart/2005/8/layout/orgChart1"/>
    <dgm:cxn modelId="{77EF2FEE-023D-418F-B7D3-3FAB768EAE5E}" type="presParOf" srcId="{EC360BB5-692F-4879-89CC-889D12D8AABF}" destId="{23A03472-5F17-41C8-867E-824EBFAD297B}" srcOrd="0" destOrd="0" presId="urn:microsoft.com/office/officeart/2005/8/layout/orgChart1"/>
    <dgm:cxn modelId="{E5B652C2-D9AD-43A1-B844-878EA47C91AA}" type="presParOf" srcId="{EC360BB5-692F-4879-89CC-889D12D8AABF}" destId="{5701D82B-04C2-44D4-BB12-FA748981232D}" srcOrd="1" destOrd="0" presId="urn:microsoft.com/office/officeart/2005/8/layout/orgChart1"/>
    <dgm:cxn modelId="{590DC095-AAD7-4A24-839C-8ADA5654AD58}" type="presParOf" srcId="{04D63B46-2F81-4678-A991-FB2C7BE60FC3}" destId="{631E034A-1DDE-4CA2-AA39-E9BEB7E6456E}" srcOrd="1" destOrd="0" presId="urn:microsoft.com/office/officeart/2005/8/layout/orgChart1"/>
    <dgm:cxn modelId="{9ABF4501-1C6C-4C22-8F70-6FCE8814B736}" type="presParOf" srcId="{631E034A-1DDE-4CA2-AA39-E9BEB7E6456E}" destId="{EE26F111-D056-4925-8BB9-2700FDCC9025}" srcOrd="0" destOrd="0" presId="urn:microsoft.com/office/officeart/2005/8/layout/orgChart1"/>
    <dgm:cxn modelId="{3A3F96A7-3DCE-4B28-8086-8FE40A6B2730}" type="presParOf" srcId="{631E034A-1DDE-4CA2-AA39-E9BEB7E6456E}" destId="{F84F1AFF-B216-48AA-9100-2E5EC9062BAA}" srcOrd="1" destOrd="0" presId="urn:microsoft.com/office/officeart/2005/8/layout/orgChart1"/>
    <dgm:cxn modelId="{CA3BE414-CABC-4F7B-8DF2-4B827040C5DB}" type="presParOf" srcId="{F84F1AFF-B216-48AA-9100-2E5EC9062BAA}" destId="{7E2EA1AB-BC29-4142-B2A9-D7280DBFF110}" srcOrd="0" destOrd="0" presId="urn:microsoft.com/office/officeart/2005/8/layout/orgChart1"/>
    <dgm:cxn modelId="{3E3D3EA1-52BB-45FA-80F5-AF1267CBEBD3}" type="presParOf" srcId="{7E2EA1AB-BC29-4142-B2A9-D7280DBFF110}" destId="{FE9D8010-F984-484F-8E13-70FA0C435ECD}" srcOrd="0" destOrd="0" presId="urn:microsoft.com/office/officeart/2005/8/layout/orgChart1"/>
    <dgm:cxn modelId="{28BAC648-5E36-456A-BC1D-CA037E96013C}" type="presParOf" srcId="{7E2EA1AB-BC29-4142-B2A9-D7280DBFF110}" destId="{56DBA78C-C8DA-456A-8FF9-1E225B2838BC}" srcOrd="1" destOrd="0" presId="urn:microsoft.com/office/officeart/2005/8/layout/orgChart1"/>
    <dgm:cxn modelId="{470A9533-F54C-464B-8396-2AB35AD0254E}" type="presParOf" srcId="{F84F1AFF-B216-48AA-9100-2E5EC9062BAA}" destId="{62527582-1E62-4673-BC0D-9698CD4CC907}" srcOrd="1" destOrd="0" presId="urn:microsoft.com/office/officeart/2005/8/layout/orgChart1"/>
    <dgm:cxn modelId="{55681443-CE98-47BD-B75F-9C43A5DDD394}" type="presParOf" srcId="{F84F1AFF-B216-48AA-9100-2E5EC9062BAA}" destId="{F2097927-8DA4-41F9-B0EF-778C14CA434A}" srcOrd="2" destOrd="0" presId="urn:microsoft.com/office/officeart/2005/8/layout/orgChart1"/>
    <dgm:cxn modelId="{B5210353-FAEA-4AC9-8E53-1BE3BF5BF5D9}" type="presParOf" srcId="{631E034A-1DDE-4CA2-AA39-E9BEB7E6456E}" destId="{41C9FA26-39CE-446A-80B4-5B87F7AECEFE}" srcOrd="2" destOrd="0" presId="urn:microsoft.com/office/officeart/2005/8/layout/orgChart1"/>
    <dgm:cxn modelId="{AA8A014E-04CF-4667-AB2D-10DFAAAC5FF9}" type="presParOf" srcId="{631E034A-1DDE-4CA2-AA39-E9BEB7E6456E}" destId="{70767BB5-DD12-4F65-A75B-A8DA8F826A79}" srcOrd="3" destOrd="0" presId="urn:microsoft.com/office/officeart/2005/8/layout/orgChart1"/>
    <dgm:cxn modelId="{11B2AFED-E1BB-4062-BF7D-FA019583580A}" type="presParOf" srcId="{70767BB5-DD12-4F65-A75B-A8DA8F826A79}" destId="{517AFB66-C7BA-4B33-9CA8-AF0A5574A544}" srcOrd="0" destOrd="0" presId="urn:microsoft.com/office/officeart/2005/8/layout/orgChart1"/>
    <dgm:cxn modelId="{BC28DC74-258B-4ECE-9EF2-8C796FE9C13E}" type="presParOf" srcId="{517AFB66-C7BA-4B33-9CA8-AF0A5574A544}" destId="{B530FDE2-8C5B-49F4-A169-72220A75D0B9}" srcOrd="0" destOrd="0" presId="urn:microsoft.com/office/officeart/2005/8/layout/orgChart1"/>
    <dgm:cxn modelId="{97D91442-0345-4A60-8A7C-433FF9D39A37}" type="presParOf" srcId="{517AFB66-C7BA-4B33-9CA8-AF0A5574A544}" destId="{9B9D8735-3AFA-4DDC-AD21-A845533B5A56}" srcOrd="1" destOrd="0" presId="urn:microsoft.com/office/officeart/2005/8/layout/orgChart1"/>
    <dgm:cxn modelId="{D688E8D9-6615-48C7-8E1B-6AF9D9BEC10E}" type="presParOf" srcId="{70767BB5-DD12-4F65-A75B-A8DA8F826A79}" destId="{03DD3381-9B58-4E0C-B201-45E0654D8E5A}" srcOrd="1" destOrd="0" presId="urn:microsoft.com/office/officeart/2005/8/layout/orgChart1"/>
    <dgm:cxn modelId="{1BD4C684-A6F0-43BF-968D-E1080B33D2A6}" type="presParOf" srcId="{70767BB5-DD12-4F65-A75B-A8DA8F826A79}" destId="{482053C3-0749-43C0-BD44-D06D41B72C8A}" srcOrd="2" destOrd="0" presId="urn:microsoft.com/office/officeart/2005/8/layout/orgChart1"/>
    <dgm:cxn modelId="{AFEB148B-1A7C-42DF-A914-EC75C3C5EF5B}" type="presParOf" srcId="{631E034A-1DDE-4CA2-AA39-E9BEB7E6456E}" destId="{F92968B3-65FC-4D1C-8E70-D85302EBDC4F}" srcOrd="4" destOrd="0" presId="urn:microsoft.com/office/officeart/2005/8/layout/orgChart1"/>
    <dgm:cxn modelId="{0935D1E4-5985-4F86-8E32-549E494FB1F1}" type="presParOf" srcId="{631E034A-1DDE-4CA2-AA39-E9BEB7E6456E}" destId="{8B666FA3-78FA-4A34-9ACF-F4D04B21BC9A}" srcOrd="5" destOrd="0" presId="urn:microsoft.com/office/officeart/2005/8/layout/orgChart1"/>
    <dgm:cxn modelId="{BBE56502-7904-4E6C-B6B4-EC44C67B105E}" type="presParOf" srcId="{8B666FA3-78FA-4A34-9ACF-F4D04B21BC9A}" destId="{9BF26E4C-2857-43A1-8700-85344D050DEA}" srcOrd="0" destOrd="0" presId="urn:microsoft.com/office/officeart/2005/8/layout/orgChart1"/>
    <dgm:cxn modelId="{CC84900D-E3D2-4C5D-8931-B8B43417DF00}" type="presParOf" srcId="{9BF26E4C-2857-43A1-8700-85344D050DEA}" destId="{D08A9B9E-30CD-4C97-AB9F-4BC158A73451}" srcOrd="0" destOrd="0" presId="urn:microsoft.com/office/officeart/2005/8/layout/orgChart1"/>
    <dgm:cxn modelId="{D0244AE6-ED28-46EC-91F0-E667BFE17558}" type="presParOf" srcId="{9BF26E4C-2857-43A1-8700-85344D050DEA}" destId="{E6578575-F6E8-4CD7-B9BB-305291AD1594}" srcOrd="1" destOrd="0" presId="urn:microsoft.com/office/officeart/2005/8/layout/orgChart1"/>
    <dgm:cxn modelId="{0243FC13-B612-4338-8078-75FAFFE76BC4}" type="presParOf" srcId="{8B666FA3-78FA-4A34-9ACF-F4D04B21BC9A}" destId="{314F66E3-0738-4D95-8504-D48D69962A60}" srcOrd="1" destOrd="0" presId="urn:microsoft.com/office/officeart/2005/8/layout/orgChart1"/>
    <dgm:cxn modelId="{78E5CAB9-8F8C-45E2-BBE3-C45D966D9A2D}" type="presParOf" srcId="{8B666FA3-78FA-4A34-9ACF-F4D04B21BC9A}" destId="{925DE48A-0EFA-45FF-B247-3AFBBAD5F244}" srcOrd="2" destOrd="0" presId="urn:microsoft.com/office/officeart/2005/8/layout/orgChart1"/>
    <dgm:cxn modelId="{6CECC883-322C-4431-A968-3E4670D1A6F5}" type="presParOf" srcId="{04D63B46-2F81-4678-A991-FB2C7BE60FC3}" destId="{7B553618-2A74-4481-AAC8-B2CD5681C7A1}" srcOrd="2" destOrd="0" presId="urn:microsoft.com/office/officeart/2005/8/layout/orgChart1"/>
    <dgm:cxn modelId="{EC4B2D00-98B1-44D6-BC42-780865F70999}" type="presParOf" srcId="{4BB98EAD-25B7-4913-AD24-5BA05EE6CB95}" destId="{790C8566-237B-4CA6-89F2-E4E03C01DF3B}" srcOrd="8" destOrd="0" presId="urn:microsoft.com/office/officeart/2005/8/layout/orgChart1"/>
    <dgm:cxn modelId="{AE123733-E21C-4791-826D-F2F436D15692}" type="presParOf" srcId="{4BB98EAD-25B7-4913-AD24-5BA05EE6CB95}" destId="{25C5C761-28AC-4A1C-A8B3-3124FE2042E7}" srcOrd="9" destOrd="0" presId="urn:microsoft.com/office/officeart/2005/8/layout/orgChart1"/>
    <dgm:cxn modelId="{308A76EB-F620-4BDB-8D46-7E6E91809454}" type="presParOf" srcId="{25C5C761-28AC-4A1C-A8B3-3124FE2042E7}" destId="{2275937B-7B6A-4514-A323-80327EDFAB8F}" srcOrd="0" destOrd="0" presId="urn:microsoft.com/office/officeart/2005/8/layout/orgChart1"/>
    <dgm:cxn modelId="{C5F5EFE9-D883-4BD2-A2E7-39687A494955}" type="presParOf" srcId="{2275937B-7B6A-4514-A323-80327EDFAB8F}" destId="{43B752C1-1318-4186-8C50-6D70A1611C67}" srcOrd="0" destOrd="0" presId="urn:microsoft.com/office/officeart/2005/8/layout/orgChart1"/>
    <dgm:cxn modelId="{F950AC3C-2AAA-4408-9BC3-D0E1641182B4}" type="presParOf" srcId="{2275937B-7B6A-4514-A323-80327EDFAB8F}" destId="{2ADBF105-91D8-420E-AB4D-A44AF582E77E}" srcOrd="1" destOrd="0" presId="urn:microsoft.com/office/officeart/2005/8/layout/orgChart1"/>
    <dgm:cxn modelId="{5DFF16CF-8067-4497-9B83-4516E07DA8DF}" type="presParOf" srcId="{25C5C761-28AC-4A1C-A8B3-3124FE2042E7}" destId="{E958600F-732D-4FEF-A1E6-9FCE049CE328}" srcOrd="1" destOrd="0" presId="urn:microsoft.com/office/officeart/2005/8/layout/orgChart1"/>
    <dgm:cxn modelId="{9E265630-C287-4E74-954E-31B7C710DDF8}" type="presParOf" srcId="{E958600F-732D-4FEF-A1E6-9FCE049CE328}" destId="{80A0AD84-286F-4434-A603-2F479BD152E5}" srcOrd="0" destOrd="0" presId="urn:microsoft.com/office/officeart/2005/8/layout/orgChart1"/>
    <dgm:cxn modelId="{01071167-8EC0-4B12-9C38-D60A7AEA021C}" type="presParOf" srcId="{E958600F-732D-4FEF-A1E6-9FCE049CE328}" destId="{71D89D67-68C9-440F-A77C-E564B2AF9282}" srcOrd="1" destOrd="0" presId="urn:microsoft.com/office/officeart/2005/8/layout/orgChart1"/>
    <dgm:cxn modelId="{DAC352CC-F7C5-415B-A4C0-2C932D2E8CEA}" type="presParOf" srcId="{71D89D67-68C9-440F-A77C-E564B2AF9282}" destId="{2FBD7346-86EF-482B-840A-518452320E85}" srcOrd="0" destOrd="0" presId="urn:microsoft.com/office/officeart/2005/8/layout/orgChart1"/>
    <dgm:cxn modelId="{143034C3-3928-44DD-B9AD-B2BA8DD3C1D2}" type="presParOf" srcId="{2FBD7346-86EF-482B-840A-518452320E85}" destId="{12E4461B-789D-4D15-93EE-EDC20D597472}" srcOrd="0" destOrd="0" presId="urn:microsoft.com/office/officeart/2005/8/layout/orgChart1"/>
    <dgm:cxn modelId="{2C61F9F1-109F-49DC-B994-68D57DE29973}" type="presParOf" srcId="{2FBD7346-86EF-482B-840A-518452320E85}" destId="{9DA77DD6-01B0-48F7-B90C-473E00773B67}" srcOrd="1" destOrd="0" presId="urn:microsoft.com/office/officeart/2005/8/layout/orgChart1"/>
    <dgm:cxn modelId="{3C8EF5F2-6CCB-42A0-9239-21F33F550CFD}" type="presParOf" srcId="{71D89D67-68C9-440F-A77C-E564B2AF9282}" destId="{7FE7380B-9426-49C9-9D26-A858E456D2B4}" srcOrd="1" destOrd="0" presId="urn:microsoft.com/office/officeart/2005/8/layout/orgChart1"/>
    <dgm:cxn modelId="{0D8CA4EE-0B8A-4E03-843D-7FF161DC849F}" type="presParOf" srcId="{71D89D67-68C9-440F-A77C-E564B2AF9282}" destId="{880DB68F-39FA-47E9-87A7-289FC644B0AB}" srcOrd="2" destOrd="0" presId="urn:microsoft.com/office/officeart/2005/8/layout/orgChart1"/>
    <dgm:cxn modelId="{FA02A4DB-492E-4E96-935D-05E19A9AE3A5}" type="presParOf" srcId="{E958600F-732D-4FEF-A1E6-9FCE049CE328}" destId="{33ADCEE1-9598-4886-886C-84ABA648307F}" srcOrd="2" destOrd="0" presId="urn:microsoft.com/office/officeart/2005/8/layout/orgChart1"/>
    <dgm:cxn modelId="{FC6731F9-5D55-46F7-839F-7DFB51FB9AD3}" type="presParOf" srcId="{E958600F-732D-4FEF-A1E6-9FCE049CE328}" destId="{3EA0BA4D-CAF9-43CC-BA2A-990875E048FE}" srcOrd="3" destOrd="0" presId="urn:microsoft.com/office/officeart/2005/8/layout/orgChart1"/>
    <dgm:cxn modelId="{E7D9D315-6057-45AE-AF9F-F3E60E9C8EAF}" type="presParOf" srcId="{3EA0BA4D-CAF9-43CC-BA2A-990875E048FE}" destId="{DD7FCD72-190D-4449-935F-58D25FD2F68B}" srcOrd="0" destOrd="0" presId="urn:microsoft.com/office/officeart/2005/8/layout/orgChart1"/>
    <dgm:cxn modelId="{57D838A5-2589-4DE6-9BD3-67D7C8EC5DF0}" type="presParOf" srcId="{DD7FCD72-190D-4449-935F-58D25FD2F68B}" destId="{726587BC-8962-4314-A539-123082F53F37}" srcOrd="0" destOrd="0" presId="urn:microsoft.com/office/officeart/2005/8/layout/orgChart1"/>
    <dgm:cxn modelId="{166D99D7-5363-4BAF-B60E-1E745218F384}" type="presParOf" srcId="{DD7FCD72-190D-4449-935F-58D25FD2F68B}" destId="{FB2B9016-5F36-4E9E-AE61-B01911739A79}" srcOrd="1" destOrd="0" presId="urn:microsoft.com/office/officeart/2005/8/layout/orgChart1"/>
    <dgm:cxn modelId="{C680715A-D215-4CFD-971A-6A7720D280DC}" type="presParOf" srcId="{3EA0BA4D-CAF9-43CC-BA2A-990875E048FE}" destId="{128ADC2F-30BE-4EC8-8A07-71E3ABC6971E}" srcOrd="1" destOrd="0" presId="urn:microsoft.com/office/officeart/2005/8/layout/orgChart1"/>
    <dgm:cxn modelId="{38994E9A-5FB1-4C3E-80E2-875DC08F9037}" type="presParOf" srcId="{3EA0BA4D-CAF9-43CC-BA2A-990875E048FE}" destId="{4A754254-52D5-417D-BC3F-31E736F344F8}" srcOrd="2" destOrd="0" presId="urn:microsoft.com/office/officeart/2005/8/layout/orgChart1"/>
    <dgm:cxn modelId="{1A74CA1B-FDC7-4A9D-A7A7-8A68520DC993}" type="presParOf" srcId="{E958600F-732D-4FEF-A1E6-9FCE049CE328}" destId="{0F43EFFF-D08F-4D5B-A0F5-CBD5E9E4ECE9}" srcOrd="4" destOrd="0" presId="urn:microsoft.com/office/officeart/2005/8/layout/orgChart1"/>
    <dgm:cxn modelId="{41621BFA-0865-4AC8-9748-76FD1210BA99}" type="presParOf" srcId="{E958600F-732D-4FEF-A1E6-9FCE049CE328}" destId="{432181F4-C824-440B-B596-278C965BF3FB}" srcOrd="5" destOrd="0" presId="urn:microsoft.com/office/officeart/2005/8/layout/orgChart1"/>
    <dgm:cxn modelId="{8098389E-D018-4FFD-9BAD-3B8206066821}" type="presParOf" srcId="{432181F4-C824-440B-B596-278C965BF3FB}" destId="{1AD594CE-F692-40C9-9678-466AABF4E703}" srcOrd="0" destOrd="0" presId="urn:microsoft.com/office/officeart/2005/8/layout/orgChart1"/>
    <dgm:cxn modelId="{4BB5331C-4B02-4553-A2BB-368FDFB4819C}" type="presParOf" srcId="{1AD594CE-F692-40C9-9678-466AABF4E703}" destId="{F90C7522-4EFC-464C-99D3-FDB01AB43117}" srcOrd="0" destOrd="0" presId="urn:microsoft.com/office/officeart/2005/8/layout/orgChart1"/>
    <dgm:cxn modelId="{CB0A6E0C-C82E-49D2-993B-716E1CADB0F6}" type="presParOf" srcId="{1AD594CE-F692-40C9-9678-466AABF4E703}" destId="{7ED4812B-4ED2-4C89-A092-D6743DB0054A}" srcOrd="1" destOrd="0" presId="urn:microsoft.com/office/officeart/2005/8/layout/orgChart1"/>
    <dgm:cxn modelId="{7F9814E6-695F-4802-A6EF-BAE5B8D6FF02}" type="presParOf" srcId="{432181F4-C824-440B-B596-278C965BF3FB}" destId="{907C5ED3-8BCB-4545-B620-0BE2561DB29E}" srcOrd="1" destOrd="0" presId="urn:microsoft.com/office/officeart/2005/8/layout/orgChart1"/>
    <dgm:cxn modelId="{37501FFB-4BA3-486F-9520-8AE806546B2E}" type="presParOf" srcId="{432181F4-C824-440B-B596-278C965BF3FB}" destId="{9211C0DB-D845-4B12-A1C9-4EEF7EAB51AC}" srcOrd="2" destOrd="0" presId="urn:microsoft.com/office/officeart/2005/8/layout/orgChart1"/>
    <dgm:cxn modelId="{7E2E8DBF-9A1E-4A56-8D0E-63551398B214}" type="presParOf" srcId="{E958600F-732D-4FEF-A1E6-9FCE049CE328}" destId="{6076A2DB-208C-4D55-A9B5-29BB63C4F68D}" srcOrd="6" destOrd="0" presId="urn:microsoft.com/office/officeart/2005/8/layout/orgChart1"/>
    <dgm:cxn modelId="{D3258007-E496-49EC-A397-73B2A1D43416}" type="presParOf" srcId="{E958600F-732D-4FEF-A1E6-9FCE049CE328}" destId="{3B1C36E3-FEE5-48A4-BE9E-6BD7A67AE152}" srcOrd="7" destOrd="0" presId="urn:microsoft.com/office/officeart/2005/8/layout/orgChart1"/>
    <dgm:cxn modelId="{F8691A45-B0B1-4531-87C6-DD826FE0C6F1}" type="presParOf" srcId="{3B1C36E3-FEE5-48A4-BE9E-6BD7A67AE152}" destId="{0160DC01-56A7-4F36-BD7F-879EC279969F}" srcOrd="0" destOrd="0" presId="urn:microsoft.com/office/officeart/2005/8/layout/orgChart1"/>
    <dgm:cxn modelId="{2021F554-E54E-4EAE-847F-DA349AE47E50}" type="presParOf" srcId="{0160DC01-56A7-4F36-BD7F-879EC279969F}" destId="{70E1C4C0-1AF5-4163-8624-90D088CC34EA}" srcOrd="0" destOrd="0" presId="urn:microsoft.com/office/officeart/2005/8/layout/orgChart1"/>
    <dgm:cxn modelId="{828F9C1B-4803-4B44-B8B5-FDD3810C49D9}" type="presParOf" srcId="{0160DC01-56A7-4F36-BD7F-879EC279969F}" destId="{6F46CFDF-A266-44A9-BDD7-85A5A7500A9E}" srcOrd="1" destOrd="0" presId="urn:microsoft.com/office/officeart/2005/8/layout/orgChart1"/>
    <dgm:cxn modelId="{81E2627C-94A3-4AD3-82AB-A00E9DBC314C}" type="presParOf" srcId="{3B1C36E3-FEE5-48A4-BE9E-6BD7A67AE152}" destId="{2F61C8A6-DC59-451F-85C9-20931C5AA7C2}" srcOrd="1" destOrd="0" presId="urn:microsoft.com/office/officeart/2005/8/layout/orgChart1"/>
    <dgm:cxn modelId="{69101F32-C21C-4D0B-A122-87F68CE723BD}" type="presParOf" srcId="{3B1C36E3-FEE5-48A4-BE9E-6BD7A67AE152}" destId="{E6C712A0-A8E7-4097-9D47-7D52AB212ACF}" srcOrd="2" destOrd="0" presId="urn:microsoft.com/office/officeart/2005/8/layout/orgChart1"/>
    <dgm:cxn modelId="{FD13431F-B6AF-4E65-A50D-2FAD6373E504}" type="presParOf" srcId="{25C5C761-28AC-4A1C-A8B3-3124FE2042E7}" destId="{11B212F9-E2FD-44AB-B1F8-72164AA2820A}" srcOrd="2" destOrd="0" presId="urn:microsoft.com/office/officeart/2005/8/layout/orgChart1"/>
    <dgm:cxn modelId="{BB035C10-4A63-4CBE-8598-BED9C512ADB0}" type="presParOf" srcId="{4BB98EAD-25B7-4913-AD24-5BA05EE6CB95}" destId="{CD0EDDB4-F9A3-4390-AEBE-73A36C4453CD}" srcOrd="10" destOrd="0" presId="urn:microsoft.com/office/officeart/2005/8/layout/orgChart1"/>
    <dgm:cxn modelId="{161098B0-EA77-4D70-9825-934CE60864B7}" type="presParOf" srcId="{4BB98EAD-25B7-4913-AD24-5BA05EE6CB95}" destId="{DC6ABFDC-CD72-4E11-9C5C-9731774F2806}" srcOrd="11" destOrd="0" presId="urn:microsoft.com/office/officeart/2005/8/layout/orgChart1"/>
    <dgm:cxn modelId="{81AC29AC-5F67-47BB-A8B9-0A05316EC1AE}" type="presParOf" srcId="{DC6ABFDC-CD72-4E11-9C5C-9731774F2806}" destId="{A0F58DEA-6FD0-492A-BB6C-A80271D290CE}" srcOrd="0" destOrd="0" presId="urn:microsoft.com/office/officeart/2005/8/layout/orgChart1"/>
    <dgm:cxn modelId="{E48B6D78-97CB-40D2-95F7-583B7B7AB649}" type="presParOf" srcId="{A0F58DEA-6FD0-492A-BB6C-A80271D290CE}" destId="{CA9DD8E3-1BA3-4D4D-8558-426C1E85F2E2}" srcOrd="0" destOrd="0" presId="urn:microsoft.com/office/officeart/2005/8/layout/orgChart1"/>
    <dgm:cxn modelId="{9E658E3D-4984-4BDC-96FA-15A67642FF8E}" type="presParOf" srcId="{A0F58DEA-6FD0-492A-BB6C-A80271D290CE}" destId="{BD2BDE3F-54BC-41EE-867F-AF46D963476B}" srcOrd="1" destOrd="0" presId="urn:microsoft.com/office/officeart/2005/8/layout/orgChart1"/>
    <dgm:cxn modelId="{656C1620-DE0B-4097-9485-29403DAF0C24}" type="presParOf" srcId="{DC6ABFDC-CD72-4E11-9C5C-9731774F2806}" destId="{87884FB8-E7C8-4926-8CA4-D0751690AA7D}" srcOrd="1" destOrd="0" presId="urn:microsoft.com/office/officeart/2005/8/layout/orgChart1"/>
    <dgm:cxn modelId="{61A829CA-F64F-4305-8845-190AE451EDFF}" type="presParOf" srcId="{87884FB8-E7C8-4926-8CA4-D0751690AA7D}" destId="{90D56CFC-8CCC-4433-80FE-84795DCFD8B7}" srcOrd="0" destOrd="0" presId="urn:microsoft.com/office/officeart/2005/8/layout/orgChart1"/>
    <dgm:cxn modelId="{994E49CB-28E8-49E3-9CC3-387593C5A977}" type="presParOf" srcId="{87884FB8-E7C8-4926-8CA4-D0751690AA7D}" destId="{B7316C38-ECAE-4FD9-B826-0A58021497E5}" srcOrd="1" destOrd="0" presId="urn:microsoft.com/office/officeart/2005/8/layout/orgChart1"/>
    <dgm:cxn modelId="{6EA2E6D7-00A6-456F-A9F6-786D313122E7}" type="presParOf" srcId="{B7316C38-ECAE-4FD9-B826-0A58021497E5}" destId="{B45C1C53-C60C-49EC-803A-F0D8280E7361}" srcOrd="0" destOrd="0" presId="urn:microsoft.com/office/officeart/2005/8/layout/orgChart1"/>
    <dgm:cxn modelId="{730CFEB6-DD4E-451C-8161-C82159DD48D6}" type="presParOf" srcId="{B45C1C53-C60C-49EC-803A-F0D8280E7361}" destId="{833179CB-BD62-464E-BD45-D2AA0D3B8DFF}" srcOrd="0" destOrd="0" presId="urn:microsoft.com/office/officeart/2005/8/layout/orgChart1"/>
    <dgm:cxn modelId="{945C4029-A7DC-4AE7-BE74-5191690D3D7B}" type="presParOf" srcId="{B45C1C53-C60C-49EC-803A-F0D8280E7361}" destId="{A65A1EF0-D2D8-4D62-A3CE-7FF7379E0FBD}" srcOrd="1" destOrd="0" presId="urn:microsoft.com/office/officeart/2005/8/layout/orgChart1"/>
    <dgm:cxn modelId="{C6D49FC5-F54E-4986-94E4-736BF614F359}" type="presParOf" srcId="{B7316C38-ECAE-4FD9-B826-0A58021497E5}" destId="{243A241B-C06E-4E75-B36F-E7D81BF0CD5F}" srcOrd="1" destOrd="0" presId="urn:microsoft.com/office/officeart/2005/8/layout/orgChart1"/>
    <dgm:cxn modelId="{13FABFC4-AF4E-4F95-B4A2-F2B098BA96A9}" type="presParOf" srcId="{B7316C38-ECAE-4FD9-B826-0A58021497E5}" destId="{DA944621-5B93-4FDE-A991-83E064F5A4A8}" srcOrd="2" destOrd="0" presId="urn:microsoft.com/office/officeart/2005/8/layout/orgChart1"/>
    <dgm:cxn modelId="{916FEC46-E4F9-47E4-A6E8-56EB4A21DE2B}" type="presParOf" srcId="{DC6ABFDC-CD72-4E11-9C5C-9731774F2806}" destId="{907E75C6-C28B-4EEE-9136-231554544C26}" srcOrd="2" destOrd="0" presId="urn:microsoft.com/office/officeart/2005/8/layout/orgChart1"/>
    <dgm:cxn modelId="{F028B782-2C7D-41AB-B04D-E4C5FAAEC07A}" type="presParOf" srcId="{4BB98EAD-25B7-4913-AD24-5BA05EE6CB95}" destId="{6B143C80-7CB2-48CE-A91A-4284A46EE99E}" srcOrd="12" destOrd="0" presId="urn:microsoft.com/office/officeart/2005/8/layout/orgChart1"/>
    <dgm:cxn modelId="{FF1CE7CB-9CE9-4B15-A5BD-F5C5BACC275B}" type="presParOf" srcId="{4BB98EAD-25B7-4913-AD24-5BA05EE6CB95}" destId="{BB5106D4-C7E4-4C53-91D7-484E8BC633E8}" srcOrd="13" destOrd="0" presId="urn:microsoft.com/office/officeart/2005/8/layout/orgChart1"/>
    <dgm:cxn modelId="{A64D00D9-FEFB-435D-AA22-1EA2E1D0AB98}" type="presParOf" srcId="{BB5106D4-C7E4-4C53-91D7-484E8BC633E8}" destId="{F0360BE5-8B3E-48D6-BAD4-8F8B440DADF3}" srcOrd="0" destOrd="0" presId="urn:microsoft.com/office/officeart/2005/8/layout/orgChart1"/>
    <dgm:cxn modelId="{F088FCDB-DA75-48C5-8953-306B5A036313}" type="presParOf" srcId="{F0360BE5-8B3E-48D6-BAD4-8F8B440DADF3}" destId="{0C2E8B33-2B6F-4739-913D-D41B2810B4B0}" srcOrd="0" destOrd="0" presId="urn:microsoft.com/office/officeart/2005/8/layout/orgChart1"/>
    <dgm:cxn modelId="{C071D796-2441-450E-9F51-8A1D97EAF880}" type="presParOf" srcId="{F0360BE5-8B3E-48D6-BAD4-8F8B440DADF3}" destId="{BDC37D87-FC9E-4C5C-BDD7-4345C469ABB0}" srcOrd="1" destOrd="0" presId="urn:microsoft.com/office/officeart/2005/8/layout/orgChart1"/>
    <dgm:cxn modelId="{45360EE7-29AC-4A23-8110-91A0916EDAB7}" type="presParOf" srcId="{BB5106D4-C7E4-4C53-91D7-484E8BC633E8}" destId="{25EAEE3E-440B-402B-8299-9AA2D74B5565}" srcOrd="1" destOrd="0" presId="urn:microsoft.com/office/officeart/2005/8/layout/orgChart1"/>
    <dgm:cxn modelId="{AEE3CB3B-DD4E-4F87-A135-9180B011ADCD}" type="presParOf" srcId="{25EAEE3E-440B-402B-8299-9AA2D74B5565}" destId="{63FB3DDE-D330-460D-938C-574F3CAC798E}" srcOrd="0" destOrd="0" presId="urn:microsoft.com/office/officeart/2005/8/layout/orgChart1"/>
    <dgm:cxn modelId="{1E96D82C-D797-443E-A352-7E0CF7DEEC1C}" type="presParOf" srcId="{25EAEE3E-440B-402B-8299-9AA2D74B5565}" destId="{0586817D-4BFE-4152-BF12-BA5E2180EDA9}" srcOrd="1" destOrd="0" presId="urn:microsoft.com/office/officeart/2005/8/layout/orgChart1"/>
    <dgm:cxn modelId="{BC2524BD-1909-4672-AA18-7490DAF849C8}" type="presParOf" srcId="{0586817D-4BFE-4152-BF12-BA5E2180EDA9}" destId="{92814648-39E7-4E5D-ADB2-415EBAB01D21}" srcOrd="0" destOrd="0" presId="urn:microsoft.com/office/officeart/2005/8/layout/orgChart1"/>
    <dgm:cxn modelId="{D9FDF436-04AB-4C1B-BDA2-4A7503F50011}" type="presParOf" srcId="{92814648-39E7-4E5D-ADB2-415EBAB01D21}" destId="{855A7AD6-B53F-432F-9E90-FA98509A2A87}" srcOrd="0" destOrd="0" presId="urn:microsoft.com/office/officeart/2005/8/layout/orgChart1"/>
    <dgm:cxn modelId="{9E159462-C93D-47AD-A7D6-6FEC14BDB426}" type="presParOf" srcId="{92814648-39E7-4E5D-ADB2-415EBAB01D21}" destId="{BFE46AEC-D74E-4B54-8EBB-CA660FB032EE}" srcOrd="1" destOrd="0" presId="urn:microsoft.com/office/officeart/2005/8/layout/orgChart1"/>
    <dgm:cxn modelId="{63A7A2EF-5232-4D14-AB16-06380F0C4985}" type="presParOf" srcId="{0586817D-4BFE-4152-BF12-BA5E2180EDA9}" destId="{31A3F13F-007F-4C66-BF86-86093E0C8691}" srcOrd="1" destOrd="0" presId="urn:microsoft.com/office/officeart/2005/8/layout/orgChart1"/>
    <dgm:cxn modelId="{4846E138-4599-41B0-9915-D4CB0C63172D}" type="presParOf" srcId="{0586817D-4BFE-4152-BF12-BA5E2180EDA9}" destId="{B97A3DF3-90E0-4663-89B8-F55E35C86B36}" srcOrd="2" destOrd="0" presId="urn:microsoft.com/office/officeart/2005/8/layout/orgChart1"/>
    <dgm:cxn modelId="{A62BD631-2FEB-4841-8058-51EF44FCFCD0}" type="presParOf" srcId="{25EAEE3E-440B-402B-8299-9AA2D74B5565}" destId="{3875A5E8-A7CE-434A-944B-1C2749E6ED05}" srcOrd="2" destOrd="0" presId="urn:microsoft.com/office/officeart/2005/8/layout/orgChart1"/>
    <dgm:cxn modelId="{A79CAF46-A577-4223-91B0-BEC154829656}" type="presParOf" srcId="{25EAEE3E-440B-402B-8299-9AA2D74B5565}" destId="{36183322-E871-45B3-9765-C358217231D7}" srcOrd="3" destOrd="0" presId="urn:microsoft.com/office/officeart/2005/8/layout/orgChart1"/>
    <dgm:cxn modelId="{649BAA55-D5BB-4309-BE01-A68D80DFE17B}" type="presParOf" srcId="{36183322-E871-45B3-9765-C358217231D7}" destId="{940E5DD2-017C-42F1-959D-D416E0C49E38}" srcOrd="0" destOrd="0" presId="urn:microsoft.com/office/officeart/2005/8/layout/orgChart1"/>
    <dgm:cxn modelId="{710C2BD0-3583-4E7A-AB3E-8CE59DEC983C}" type="presParOf" srcId="{940E5DD2-017C-42F1-959D-D416E0C49E38}" destId="{EB835646-73DA-4491-8F6D-E17EBDAAFE7E}" srcOrd="0" destOrd="0" presId="urn:microsoft.com/office/officeart/2005/8/layout/orgChart1"/>
    <dgm:cxn modelId="{5A7A6A46-1A26-4C1D-AB2C-1A605A72A75D}" type="presParOf" srcId="{940E5DD2-017C-42F1-959D-D416E0C49E38}" destId="{D5F809A7-1EFA-4CCB-B23A-8CC7009BBCBF}" srcOrd="1" destOrd="0" presId="urn:microsoft.com/office/officeart/2005/8/layout/orgChart1"/>
    <dgm:cxn modelId="{48FA4D54-0CD3-4953-B0E7-D3348F5A9329}" type="presParOf" srcId="{36183322-E871-45B3-9765-C358217231D7}" destId="{9D849E0C-7F7B-44A0-92F1-9F97E1E6653A}" srcOrd="1" destOrd="0" presId="urn:microsoft.com/office/officeart/2005/8/layout/orgChart1"/>
    <dgm:cxn modelId="{1A0FB8D5-A8DD-40E9-85A4-36397FFB1B6B}" type="presParOf" srcId="{36183322-E871-45B3-9765-C358217231D7}" destId="{2AD4FB59-3A5C-451F-BDD2-7C028BA30D04}" srcOrd="2" destOrd="0" presId="urn:microsoft.com/office/officeart/2005/8/layout/orgChart1"/>
    <dgm:cxn modelId="{AFF12504-3A2D-4FB3-8369-33AB1A525130}" type="presParOf" srcId="{25EAEE3E-440B-402B-8299-9AA2D74B5565}" destId="{5D468A24-ADCF-4FAF-85FD-E02031D2749B}" srcOrd="4" destOrd="0" presId="urn:microsoft.com/office/officeart/2005/8/layout/orgChart1"/>
    <dgm:cxn modelId="{7063D198-AFBF-41DC-91E7-FD83DCB4C8E0}" type="presParOf" srcId="{25EAEE3E-440B-402B-8299-9AA2D74B5565}" destId="{4BDF0296-98D5-4A33-A0E6-497C65A7CB76}" srcOrd="5" destOrd="0" presId="urn:microsoft.com/office/officeart/2005/8/layout/orgChart1"/>
    <dgm:cxn modelId="{197552E7-B6A4-4854-A5FC-885229EF6ED9}" type="presParOf" srcId="{4BDF0296-98D5-4A33-A0E6-497C65A7CB76}" destId="{24065F8A-1B49-4818-8830-14D026DD0C21}" srcOrd="0" destOrd="0" presId="urn:microsoft.com/office/officeart/2005/8/layout/orgChart1"/>
    <dgm:cxn modelId="{BCDE81F4-DDC5-494E-8DF1-E6A28E9CA4BE}" type="presParOf" srcId="{24065F8A-1B49-4818-8830-14D026DD0C21}" destId="{A1BB46E6-DE24-452C-B8CC-148F1DDEC888}" srcOrd="0" destOrd="0" presId="urn:microsoft.com/office/officeart/2005/8/layout/orgChart1"/>
    <dgm:cxn modelId="{091B783C-4852-4130-84C1-DF34E38F913A}" type="presParOf" srcId="{24065F8A-1B49-4818-8830-14D026DD0C21}" destId="{FEBD6FF0-B44E-4D2B-B70C-F8B638DCE92A}" srcOrd="1" destOrd="0" presId="urn:microsoft.com/office/officeart/2005/8/layout/orgChart1"/>
    <dgm:cxn modelId="{ADFD4D5C-F695-4B78-AB56-68279C11958C}" type="presParOf" srcId="{4BDF0296-98D5-4A33-A0E6-497C65A7CB76}" destId="{CDFE48D3-413B-418E-9EA4-111032BC2849}" srcOrd="1" destOrd="0" presId="urn:microsoft.com/office/officeart/2005/8/layout/orgChart1"/>
    <dgm:cxn modelId="{41646142-631F-409C-83DB-6798EF8E5DA3}" type="presParOf" srcId="{4BDF0296-98D5-4A33-A0E6-497C65A7CB76}" destId="{464E4946-61F3-4690-8472-DF51FA3F9257}" srcOrd="2" destOrd="0" presId="urn:microsoft.com/office/officeart/2005/8/layout/orgChart1"/>
    <dgm:cxn modelId="{99C436DD-BF90-46AC-B0AC-430EA0DBF1D0}" type="presParOf" srcId="{25EAEE3E-440B-402B-8299-9AA2D74B5565}" destId="{CAC31943-9C31-4072-967B-4EDDD64756CE}" srcOrd="6" destOrd="0" presId="urn:microsoft.com/office/officeart/2005/8/layout/orgChart1"/>
    <dgm:cxn modelId="{C2A44EF9-70E5-48C4-813B-DC543E72EDB8}" type="presParOf" srcId="{25EAEE3E-440B-402B-8299-9AA2D74B5565}" destId="{F7CAB69E-7D63-4DBF-90B7-E23F210B20A0}" srcOrd="7" destOrd="0" presId="urn:microsoft.com/office/officeart/2005/8/layout/orgChart1"/>
    <dgm:cxn modelId="{15150908-872E-4F48-88B4-549148D71975}" type="presParOf" srcId="{F7CAB69E-7D63-4DBF-90B7-E23F210B20A0}" destId="{B61081E8-5EB6-4BEA-9240-A2BA3F44ED21}" srcOrd="0" destOrd="0" presId="urn:microsoft.com/office/officeart/2005/8/layout/orgChart1"/>
    <dgm:cxn modelId="{AEDAE311-2FA6-4B90-B454-4B8291DE043A}" type="presParOf" srcId="{B61081E8-5EB6-4BEA-9240-A2BA3F44ED21}" destId="{1BB70B38-A509-432C-AE66-A1BB23B82485}" srcOrd="0" destOrd="0" presId="urn:microsoft.com/office/officeart/2005/8/layout/orgChart1"/>
    <dgm:cxn modelId="{2DBD11D6-652F-4B06-9938-4296C45BE2A7}" type="presParOf" srcId="{B61081E8-5EB6-4BEA-9240-A2BA3F44ED21}" destId="{F18196CF-89DD-4E65-A8E4-942A82ED84AD}" srcOrd="1" destOrd="0" presId="urn:microsoft.com/office/officeart/2005/8/layout/orgChart1"/>
    <dgm:cxn modelId="{79E0578A-D8D8-4BE2-BA83-8E210FE453F3}" type="presParOf" srcId="{F7CAB69E-7D63-4DBF-90B7-E23F210B20A0}" destId="{1703808D-3FA3-451B-90FE-4DBF123AF3CA}" srcOrd="1" destOrd="0" presId="urn:microsoft.com/office/officeart/2005/8/layout/orgChart1"/>
    <dgm:cxn modelId="{5E4F1819-29A4-4F81-949A-D1D8422176EB}" type="presParOf" srcId="{F7CAB69E-7D63-4DBF-90B7-E23F210B20A0}" destId="{5B2FDDE1-A274-4FEA-97A9-D7331FA165B3}" srcOrd="2" destOrd="0" presId="urn:microsoft.com/office/officeart/2005/8/layout/orgChart1"/>
    <dgm:cxn modelId="{DE43CDED-149C-4753-A4CD-ED356BD11448}" type="presParOf" srcId="{BB5106D4-C7E4-4C53-91D7-484E8BC633E8}" destId="{7B2E51EF-F96A-4E7B-B2E4-EF660A0586E1}" srcOrd="2" destOrd="0" presId="urn:microsoft.com/office/officeart/2005/8/layout/orgChart1"/>
    <dgm:cxn modelId="{F0242909-BBE5-48EE-B6BE-F5FD2F1C6A1B}" type="presParOf" srcId="{4BB98EAD-25B7-4913-AD24-5BA05EE6CB95}" destId="{A3C54716-9198-4AFA-B8FB-B5FA5A289380}" srcOrd="14" destOrd="0" presId="urn:microsoft.com/office/officeart/2005/8/layout/orgChart1"/>
    <dgm:cxn modelId="{167532E1-C7E6-46BB-9408-E83FE0DF0C76}" type="presParOf" srcId="{4BB98EAD-25B7-4913-AD24-5BA05EE6CB95}" destId="{80B15DE6-166B-490E-894A-86789ACD8612}" srcOrd="15" destOrd="0" presId="urn:microsoft.com/office/officeart/2005/8/layout/orgChart1"/>
    <dgm:cxn modelId="{D88ECFE4-C522-409E-B433-BC8AB083804A}" type="presParOf" srcId="{80B15DE6-166B-490E-894A-86789ACD8612}" destId="{08B6B9C7-D4CE-4B2C-A3CB-AAAF5B7C5D9B}" srcOrd="0" destOrd="0" presId="urn:microsoft.com/office/officeart/2005/8/layout/orgChart1"/>
    <dgm:cxn modelId="{9AA1D86D-AF3E-4083-B87C-B6E9D096C1FA}" type="presParOf" srcId="{08B6B9C7-D4CE-4B2C-A3CB-AAAF5B7C5D9B}" destId="{4EDD56EA-A72F-43F3-AAEF-3CA9C801034A}" srcOrd="0" destOrd="0" presId="urn:microsoft.com/office/officeart/2005/8/layout/orgChart1"/>
    <dgm:cxn modelId="{957633C9-1225-4B51-89B4-8DB3320ECE42}" type="presParOf" srcId="{08B6B9C7-D4CE-4B2C-A3CB-AAAF5B7C5D9B}" destId="{F7F15D73-1C51-40C9-A919-D4CB7DEC2D08}" srcOrd="1" destOrd="0" presId="urn:microsoft.com/office/officeart/2005/8/layout/orgChart1"/>
    <dgm:cxn modelId="{199ADD3C-013C-4472-8B93-26659E90B1AA}" type="presParOf" srcId="{80B15DE6-166B-490E-894A-86789ACD8612}" destId="{33DE7819-B213-44F4-9BFD-A9A56EB44F74}" srcOrd="1" destOrd="0" presId="urn:microsoft.com/office/officeart/2005/8/layout/orgChart1"/>
    <dgm:cxn modelId="{8C44ACBC-C845-4B85-A08E-3DD5DAF17A19}" type="presParOf" srcId="{33DE7819-B213-44F4-9BFD-A9A56EB44F74}" destId="{B28FE485-97A2-4948-BA98-4D20C377BAE8}" srcOrd="0" destOrd="0" presId="urn:microsoft.com/office/officeart/2005/8/layout/orgChart1"/>
    <dgm:cxn modelId="{A1A2456D-E9F8-4805-AF23-083DCD36DE0D}" type="presParOf" srcId="{33DE7819-B213-44F4-9BFD-A9A56EB44F74}" destId="{F7B10EAD-6DEC-4BBE-A709-15E5BFA15AB5}" srcOrd="1" destOrd="0" presId="urn:microsoft.com/office/officeart/2005/8/layout/orgChart1"/>
    <dgm:cxn modelId="{7015681A-0B79-4924-A260-B9666A83D2E5}" type="presParOf" srcId="{F7B10EAD-6DEC-4BBE-A709-15E5BFA15AB5}" destId="{75265F1E-3C9D-4F58-A630-8CC12E6BE048}" srcOrd="0" destOrd="0" presId="urn:microsoft.com/office/officeart/2005/8/layout/orgChart1"/>
    <dgm:cxn modelId="{22370EA1-7EB4-4B2F-B488-15FE6C855570}" type="presParOf" srcId="{75265F1E-3C9D-4F58-A630-8CC12E6BE048}" destId="{D3E9154A-5ACC-494A-8A17-B923FA156940}" srcOrd="0" destOrd="0" presId="urn:microsoft.com/office/officeart/2005/8/layout/orgChart1"/>
    <dgm:cxn modelId="{10ED7A7A-6576-4572-BB2D-99C149754EE5}" type="presParOf" srcId="{75265F1E-3C9D-4F58-A630-8CC12E6BE048}" destId="{A52480E3-CDD7-4203-9BD1-A192365D904C}" srcOrd="1" destOrd="0" presId="urn:microsoft.com/office/officeart/2005/8/layout/orgChart1"/>
    <dgm:cxn modelId="{603B795F-BB45-4033-9849-5065DDA6C32C}" type="presParOf" srcId="{F7B10EAD-6DEC-4BBE-A709-15E5BFA15AB5}" destId="{F0A657DD-00A3-432C-A009-841E8526DBFD}" srcOrd="1" destOrd="0" presId="urn:microsoft.com/office/officeart/2005/8/layout/orgChart1"/>
    <dgm:cxn modelId="{567F377C-11F4-4393-B00B-5008E1C69874}" type="presParOf" srcId="{F7B10EAD-6DEC-4BBE-A709-15E5BFA15AB5}" destId="{06B90B05-6A76-4286-8A56-F86EC3703221}" srcOrd="2" destOrd="0" presId="urn:microsoft.com/office/officeart/2005/8/layout/orgChart1"/>
    <dgm:cxn modelId="{FE419886-D2A5-4F91-B3B0-7C79585893C4}" type="presParOf" srcId="{33DE7819-B213-44F4-9BFD-A9A56EB44F74}" destId="{86472DC2-DF14-4156-85BB-B5945B34E400}" srcOrd="2" destOrd="0" presId="urn:microsoft.com/office/officeart/2005/8/layout/orgChart1"/>
    <dgm:cxn modelId="{B3D7D466-0FCF-4B64-AF55-2C53549668AE}" type="presParOf" srcId="{33DE7819-B213-44F4-9BFD-A9A56EB44F74}" destId="{FEA77E06-5DA0-4EA3-88D8-9EEBCCDD6F8D}" srcOrd="3" destOrd="0" presId="urn:microsoft.com/office/officeart/2005/8/layout/orgChart1"/>
    <dgm:cxn modelId="{6384F71C-8F70-4593-A467-E562232F4BAF}" type="presParOf" srcId="{FEA77E06-5DA0-4EA3-88D8-9EEBCCDD6F8D}" destId="{D33BA117-7452-45AB-A86C-72CBA9EA115C}" srcOrd="0" destOrd="0" presId="urn:microsoft.com/office/officeart/2005/8/layout/orgChart1"/>
    <dgm:cxn modelId="{8C566F1B-1E96-4954-B6EF-7517608277C9}" type="presParOf" srcId="{D33BA117-7452-45AB-A86C-72CBA9EA115C}" destId="{5610D7A2-283C-4B7B-A773-992E785946B6}" srcOrd="0" destOrd="0" presId="urn:microsoft.com/office/officeart/2005/8/layout/orgChart1"/>
    <dgm:cxn modelId="{AD47D599-CD96-400A-97A6-441DC3B00B63}" type="presParOf" srcId="{D33BA117-7452-45AB-A86C-72CBA9EA115C}" destId="{4A28CB61-F035-4AFA-B24B-4B85BFFAFEB5}" srcOrd="1" destOrd="0" presId="urn:microsoft.com/office/officeart/2005/8/layout/orgChart1"/>
    <dgm:cxn modelId="{23CCACF4-F277-4956-93C1-754F680A85EF}" type="presParOf" srcId="{FEA77E06-5DA0-4EA3-88D8-9EEBCCDD6F8D}" destId="{88CF3D48-452A-450C-AC38-C61D7F48F73B}" srcOrd="1" destOrd="0" presId="urn:microsoft.com/office/officeart/2005/8/layout/orgChart1"/>
    <dgm:cxn modelId="{6791A3CC-7823-40FA-BDE4-436EC15D0391}" type="presParOf" srcId="{FEA77E06-5DA0-4EA3-88D8-9EEBCCDD6F8D}" destId="{B328364D-9A41-4C8C-A9FD-10B36CB32BFC}" srcOrd="2" destOrd="0" presId="urn:microsoft.com/office/officeart/2005/8/layout/orgChart1"/>
    <dgm:cxn modelId="{2C84BE5B-106A-4335-B07B-5D1B5EBD4F01}" type="presParOf" srcId="{33DE7819-B213-44F4-9BFD-A9A56EB44F74}" destId="{4A5C4FFE-8E02-469E-B2E9-C8118D07FF3D}" srcOrd="4" destOrd="0" presId="urn:microsoft.com/office/officeart/2005/8/layout/orgChart1"/>
    <dgm:cxn modelId="{4D1C2821-CC12-4262-8A19-584EB7C3BE2C}" type="presParOf" srcId="{33DE7819-B213-44F4-9BFD-A9A56EB44F74}" destId="{931645E8-B2C7-41F1-BD97-F72E44FB60B0}" srcOrd="5" destOrd="0" presId="urn:microsoft.com/office/officeart/2005/8/layout/orgChart1"/>
    <dgm:cxn modelId="{8A3CC4C4-D47E-47C4-ABB4-D69844E3081F}" type="presParOf" srcId="{931645E8-B2C7-41F1-BD97-F72E44FB60B0}" destId="{CAA2224F-A6D2-4D95-91FD-9DA252925742}" srcOrd="0" destOrd="0" presId="urn:microsoft.com/office/officeart/2005/8/layout/orgChart1"/>
    <dgm:cxn modelId="{22063BE8-D0FE-44A2-9F53-5DDD8C6F1298}" type="presParOf" srcId="{CAA2224F-A6D2-4D95-91FD-9DA252925742}" destId="{8150174C-CA01-4537-9D57-4A1799947D96}" srcOrd="0" destOrd="0" presId="urn:microsoft.com/office/officeart/2005/8/layout/orgChart1"/>
    <dgm:cxn modelId="{9F6E2AEC-5BAF-45E6-902E-B74AB913D043}" type="presParOf" srcId="{CAA2224F-A6D2-4D95-91FD-9DA252925742}" destId="{4028D273-F711-447D-9F91-95D6EA68FF27}" srcOrd="1" destOrd="0" presId="urn:microsoft.com/office/officeart/2005/8/layout/orgChart1"/>
    <dgm:cxn modelId="{D4330297-8FDA-4BAB-BB17-DD78C59313D4}" type="presParOf" srcId="{931645E8-B2C7-41F1-BD97-F72E44FB60B0}" destId="{87D69424-EDF9-49C5-BE1A-CBF2531EB7A3}" srcOrd="1" destOrd="0" presId="urn:microsoft.com/office/officeart/2005/8/layout/orgChart1"/>
    <dgm:cxn modelId="{54717EBA-08F4-49BE-90A2-E1ADFF43E468}" type="presParOf" srcId="{931645E8-B2C7-41F1-BD97-F72E44FB60B0}" destId="{783F4C33-D983-485A-AB84-DE17684615E2}" srcOrd="2" destOrd="0" presId="urn:microsoft.com/office/officeart/2005/8/layout/orgChart1"/>
    <dgm:cxn modelId="{2D829693-A955-4C11-B089-DDBECBACCA65}" type="presParOf" srcId="{33DE7819-B213-44F4-9BFD-A9A56EB44F74}" destId="{7B231897-DDD1-4F48-84CB-CFB39BE34308}" srcOrd="6" destOrd="0" presId="urn:microsoft.com/office/officeart/2005/8/layout/orgChart1"/>
    <dgm:cxn modelId="{32BC33B4-701D-4CF5-A947-88229E302305}" type="presParOf" srcId="{33DE7819-B213-44F4-9BFD-A9A56EB44F74}" destId="{D5250EDA-75D5-437B-A609-97D90684F2A3}" srcOrd="7" destOrd="0" presId="urn:microsoft.com/office/officeart/2005/8/layout/orgChart1"/>
    <dgm:cxn modelId="{F6DA9AE6-25BB-4BF9-8ABA-0A3D06F60E6D}" type="presParOf" srcId="{D5250EDA-75D5-437B-A609-97D90684F2A3}" destId="{2F52751C-C6CA-421C-B543-45AE17646185}" srcOrd="0" destOrd="0" presId="urn:microsoft.com/office/officeart/2005/8/layout/orgChart1"/>
    <dgm:cxn modelId="{89F34B85-DF28-4178-9E7E-E2212460A518}" type="presParOf" srcId="{2F52751C-C6CA-421C-B543-45AE17646185}" destId="{A8826E38-F252-4ACA-821B-4F635F2A0469}" srcOrd="0" destOrd="0" presId="urn:microsoft.com/office/officeart/2005/8/layout/orgChart1"/>
    <dgm:cxn modelId="{0E7CAF18-F8E0-4EF2-B37E-68B8F8C12711}" type="presParOf" srcId="{2F52751C-C6CA-421C-B543-45AE17646185}" destId="{BF9880ED-CCA5-4DDD-BC35-38534B84AB49}" srcOrd="1" destOrd="0" presId="urn:microsoft.com/office/officeart/2005/8/layout/orgChart1"/>
    <dgm:cxn modelId="{E14C44D5-47DA-4296-B62D-57FDBD75550F}" type="presParOf" srcId="{D5250EDA-75D5-437B-A609-97D90684F2A3}" destId="{2B37CD65-528E-4E12-BBCF-05756237282C}" srcOrd="1" destOrd="0" presId="urn:microsoft.com/office/officeart/2005/8/layout/orgChart1"/>
    <dgm:cxn modelId="{20940CBF-75BA-49B2-B62E-AF830BA77F09}" type="presParOf" srcId="{D5250EDA-75D5-437B-A609-97D90684F2A3}" destId="{09E5C66D-DF94-4654-92DE-F849536FF36E}" srcOrd="2" destOrd="0" presId="urn:microsoft.com/office/officeart/2005/8/layout/orgChart1"/>
    <dgm:cxn modelId="{99B6F127-AA99-4212-9312-D5FA42A63E28}" type="presParOf" srcId="{80B15DE6-166B-490E-894A-86789ACD8612}" destId="{437E2ED2-EE3F-42EB-91F1-4F44B9F19A60}" srcOrd="2" destOrd="0" presId="urn:microsoft.com/office/officeart/2005/8/layout/orgChart1"/>
    <dgm:cxn modelId="{13C31F48-342C-4126-B331-E71268D01277}" type="presParOf" srcId="{15CA042F-63E5-469C-A7E0-B70D04FAF81E}" destId="{D6060AE9-826C-49DC-A2C8-388DF58E9A18}" srcOrd="2" destOrd="0" presId="urn:microsoft.com/office/officeart/2005/8/layout/orgChart1"/>
    <dgm:cxn modelId="{3D4C556C-1EFF-4EB9-B38C-2CE4C6E21AAF}" type="presParOf" srcId="{D6060AE9-826C-49DC-A2C8-388DF58E9A18}" destId="{6F3AB365-D059-4AFB-A8B9-D0690C9BC390}" srcOrd="0" destOrd="0" presId="urn:microsoft.com/office/officeart/2005/8/layout/orgChart1"/>
    <dgm:cxn modelId="{C0EF4AE1-366F-4864-9CC3-C2D02C60BB70}" type="presParOf" srcId="{D6060AE9-826C-49DC-A2C8-388DF58E9A18}" destId="{305B723A-7D5A-493D-B17F-D1DE261601A1}" srcOrd="1" destOrd="0" presId="urn:microsoft.com/office/officeart/2005/8/layout/orgChart1"/>
    <dgm:cxn modelId="{7EC4E77A-8199-4AA9-972F-B0E6D3D9A828}" type="presParOf" srcId="{305B723A-7D5A-493D-B17F-D1DE261601A1}" destId="{AC1D1A59-51CC-479C-BBDB-72D7BB0E78F8}" srcOrd="0" destOrd="0" presId="urn:microsoft.com/office/officeart/2005/8/layout/orgChart1"/>
    <dgm:cxn modelId="{C5692BF2-1EEE-4406-8EE1-CA812E07DEA1}" type="presParOf" srcId="{AC1D1A59-51CC-479C-BBDB-72D7BB0E78F8}" destId="{354FF495-E1D7-4B7A-8802-6AA249035A01}" srcOrd="0" destOrd="0" presId="urn:microsoft.com/office/officeart/2005/8/layout/orgChart1"/>
    <dgm:cxn modelId="{67EE99A3-C51A-4A2E-AB01-FB040F3922AB}" type="presParOf" srcId="{AC1D1A59-51CC-479C-BBDB-72D7BB0E78F8}" destId="{8EC22F60-017D-4E26-8035-D708B400A56C}" srcOrd="1" destOrd="0" presId="urn:microsoft.com/office/officeart/2005/8/layout/orgChart1"/>
    <dgm:cxn modelId="{4713E8F5-89A9-405C-8A2B-823E58FDF5EE}" type="presParOf" srcId="{305B723A-7D5A-493D-B17F-D1DE261601A1}" destId="{A022C662-4041-406C-9B6A-EE299BD88CF9}" srcOrd="1" destOrd="0" presId="urn:microsoft.com/office/officeart/2005/8/layout/orgChart1"/>
    <dgm:cxn modelId="{65AF193A-C8CD-4672-952A-1E123256434C}" type="presParOf" srcId="{305B723A-7D5A-493D-B17F-D1DE261601A1}" destId="{02A2333A-AB60-49F3-87F6-A3570C8499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7A0F83-948C-4318-828F-2D088BEF04B4}">
      <dsp:nvSpPr>
        <dsp:cNvPr id="0" name=""/>
        <dsp:cNvSpPr/>
      </dsp:nvSpPr>
      <dsp:spPr>
        <a:xfrm>
          <a:off x="3992309" y="2582609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122490" y="0"/>
              </a:moveTo>
              <a:lnTo>
                <a:pt x="122490" y="536626"/>
              </a:lnTo>
              <a:lnTo>
                <a:pt x="0" y="536626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A1915-948D-4B7A-AE52-950D82BCB555}">
      <dsp:nvSpPr>
        <dsp:cNvPr id="0" name=""/>
        <dsp:cNvSpPr/>
      </dsp:nvSpPr>
      <dsp:spPr>
        <a:xfrm>
          <a:off x="4114799" y="2582609"/>
          <a:ext cx="3528904" cy="107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762"/>
              </a:lnTo>
              <a:lnTo>
                <a:pt x="3528904" y="950762"/>
              </a:lnTo>
              <a:lnTo>
                <a:pt x="3528904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607B7-D41E-4852-97FF-4EAA807B1E7A}">
      <dsp:nvSpPr>
        <dsp:cNvPr id="0" name=""/>
        <dsp:cNvSpPr/>
      </dsp:nvSpPr>
      <dsp:spPr>
        <a:xfrm>
          <a:off x="4114799" y="2582609"/>
          <a:ext cx="2117342" cy="107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762"/>
              </a:lnTo>
              <a:lnTo>
                <a:pt x="2117342" y="950762"/>
              </a:lnTo>
              <a:lnTo>
                <a:pt x="2117342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0E921-9718-4C57-89BA-57554A0934C5}">
      <dsp:nvSpPr>
        <dsp:cNvPr id="0" name=""/>
        <dsp:cNvSpPr/>
      </dsp:nvSpPr>
      <dsp:spPr>
        <a:xfrm>
          <a:off x="4114799" y="2582609"/>
          <a:ext cx="705780" cy="107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762"/>
              </a:lnTo>
              <a:lnTo>
                <a:pt x="705780" y="950762"/>
              </a:lnTo>
              <a:lnTo>
                <a:pt x="705780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0555E-E0D2-4DF9-A073-2DC16E3BF254}">
      <dsp:nvSpPr>
        <dsp:cNvPr id="0" name=""/>
        <dsp:cNvSpPr/>
      </dsp:nvSpPr>
      <dsp:spPr>
        <a:xfrm>
          <a:off x="3409019" y="2582609"/>
          <a:ext cx="705780" cy="1073253"/>
        </a:xfrm>
        <a:custGeom>
          <a:avLst/>
          <a:gdLst/>
          <a:ahLst/>
          <a:cxnLst/>
          <a:rect l="0" t="0" r="0" b="0"/>
          <a:pathLst>
            <a:path>
              <a:moveTo>
                <a:pt x="705780" y="0"/>
              </a:moveTo>
              <a:lnTo>
                <a:pt x="705780" y="950762"/>
              </a:lnTo>
              <a:lnTo>
                <a:pt x="0" y="950762"/>
              </a:lnTo>
              <a:lnTo>
                <a:pt x="0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4CA6E-2B29-487E-A4A7-0BD881B240E1}">
      <dsp:nvSpPr>
        <dsp:cNvPr id="0" name=""/>
        <dsp:cNvSpPr/>
      </dsp:nvSpPr>
      <dsp:spPr>
        <a:xfrm>
          <a:off x="1997457" y="2582609"/>
          <a:ext cx="2117342" cy="1073253"/>
        </a:xfrm>
        <a:custGeom>
          <a:avLst/>
          <a:gdLst/>
          <a:ahLst/>
          <a:cxnLst/>
          <a:rect l="0" t="0" r="0" b="0"/>
          <a:pathLst>
            <a:path>
              <a:moveTo>
                <a:pt x="2117342" y="0"/>
              </a:moveTo>
              <a:lnTo>
                <a:pt x="2117342" y="950762"/>
              </a:lnTo>
              <a:lnTo>
                <a:pt x="0" y="950762"/>
              </a:lnTo>
              <a:lnTo>
                <a:pt x="0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28B47-650D-472D-92DB-E79CEECD1854}">
      <dsp:nvSpPr>
        <dsp:cNvPr id="0" name=""/>
        <dsp:cNvSpPr/>
      </dsp:nvSpPr>
      <dsp:spPr>
        <a:xfrm>
          <a:off x="585895" y="2582609"/>
          <a:ext cx="3528904" cy="1073253"/>
        </a:xfrm>
        <a:custGeom>
          <a:avLst/>
          <a:gdLst/>
          <a:ahLst/>
          <a:cxnLst/>
          <a:rect l="0" t="0" r="0" b="0"/>
          <a:pathLst>
            <a:path>
              <a:moveTo>
                <a:pt x="3528904" y="0"/>
              </a:moveTo>
              <a:lnTo>
                <a:pt x="3528904" y="950762"/>
              </a:lnTo>
              <a:lnTo>
                <a:pt x="0" y="950762"/>
              </a:lnTo>
              <a:lnTo>
                <a:pt x="0" y="1073253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B3478-DD83-4469-9246-D4ECB9176B83}">
      <dsp:nvSpPr>
        <dsp:cNvPr id="0" name=""/>
        <dsp:cNvSpPr/>
      </dsp:nvSpPr>
      <dsp:spPr>
        <a:xfrm>
          <a:off x="4069079" y="1754337"/>
          <a:ext cx="91440" cy="244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981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11F4F-CDC0-47E2-AEB3-0A29CF24BAF2}">
      <dsp:nvSpPr>
        <dsp:cNvPr id="0" name=""/>
        <dsp:cNvSpPr/>
      </dsp:nvSpPr>
      <dsp:spPr>
        <a:xfrm>
          <a:off x="3531510" y="1171047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Board of Trustees</a:t>
          </a:r>
          <a:endParaRPr lang="en-US" sz="900" kern="1200" dirty="0"/>
        </a:p>
      </dsp:txBody>
      <dsp:txXfrm>
        <a:off x="3531510" y="1171047"/>
        <a:ext cx="1166579" cy="583289"/>
      </dsp:txXfrm>
    </dsp:sp>
    <dsp:sp modelId="{3C960D45-A503-4AAF-B80D-267182C53024}">
      <dsp:nvSpPr>
        <dsp:cNvPr id="0" name=""/>
        <dsp:cNvSpPr/>
      </dsp:nvSpPr>
      <dsp:spPr>
        <a:xfrm>
          <a:off x="3531510" y="1999319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Sue DeWine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President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Cabinet Member</a:t>
          </a:r>
        </a:p>
      </dsp:txBody>
      <dsp:txXfrm>
        <a:off x="3531510" y="1999319"/>
        <a:ext cx="1166579" cy="583289"/>
      </dsp:txXfrm>
    </dsp:sp>
    <dsp:sp modelId="{27855E5A-BC9F-4B24-97C4-2664F598769C}">
      <dsp:nvSpPr>
        <dsp:cNvPr id="0" name=""/>
        <dsp:cNvSpPr/>
      </dsp:nvSpPr>
      <dsp:spPr>
        <a:xfrm>
          <a:off x="2605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David Yeager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&amp; Dean of Student Life</a:t>
          </a:r>
          <a:endParaRPr lang="en-US" sz="900" kern="1200" dirty="0"/>
        </a:p>
      </dsp:txBody>
      <dsp:txXfrm>
        <a:off x="2605" y="3655862"/>
        <a:ext cx="1166579" cy="583289"/>
      </dsp:txXfrm>
    </dsp:sp>
    <dsp:sp modelId="{4F14EDB5-3CD5-4E5A-8692-466B84AD3E46}">
      <dsp:nvSpPr>
        <dsp:cNvPr id="0" name=""/>
        <dsp:cNvSpPr/>
      </dsp:nvSpPr>
      <dsp:spPr>
        <a:xfrm>
          <a:off x="1414167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Jon Riester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for Enrollment Management</a:t>
          </a:r>
          <a:endParaRPr lang="en-US" sz="900" kern="1200" dirty="0"/>
        </a:p>
      </dsp:txBody>
      <dsp:txXfrm>
        <a:off x="1414167" y="3655862"/>
        <a:ext cx="1166579" cy="583289"/>
      </dsp:txXfrm>
    </dsp:sp>
    <dsp:sp modelId="{8DA68CAE-ABB8-4A81-BE3A-5D8D1E1912D2}">
      <dsp:nvSpPr>
        <dsp:cNvPr id="0" name=""/>
        <dsp:cNvSpPr/>
      </dsp:nvSpPr>
      <dsp:spPr>
        <a:xfrm>
          <a:off x="2825729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Steve Jobe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&amp; Dean of Academic Affairs</a:t>
          </a:r>
          <a:endParaRPr lang="en-US" sz="900" kern="1200" dirty="0"/>
        </a:p>
      </dsp:txBody>
      <dsp:txXfrm>
        <a:off x="2825729" y="3655862"/>
        <a:ext cx="1166579" cy="583289"/>
      </dsp:txXfrm>
    </dsp:sp>
    <dsp:sp modelId="{F532AF25-7F36-4A78-A1BE-67CC60205C28}">
      <dsp:nvSpPr>
        <dsp:cNvPr id="0" name=""/>
        <dsp:cNvSpPr/>
      </dsp:nvSpPr>
      <dsp:spPr>
        <a:xfrm>
          <a:off x="4237290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Dennis Hunt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for College Advancement</a:t>
          </a:r>
          <a:endParaRPr lang="en-US" sz="900" kern="1200" dirty="0"/>
        </a:p>
      </dsp:txBody>
      <dsp:txXfrm>
        <a:off x="4237290" y="3655862"/>
        <a:ext cx="1166579" cy="583289"/>
      </dsp:txXfrm>
    </dsp:sp>
    <dsp:sp modelId="{0A465E50-876D-4CBA-9EE2-EDFA0ACFF151}">
      <dsp:nvSpPr>
        <dsp:cNvPr id="0" name=""/>
        <dsp:cNvSpPr/>
      </dsp:nvSpPr>
      <dsp:spPr>
        <a:xfrm>
          <a:off x="5648852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Mike Bruce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Vice President for Business Affairs</a:t>
          </a:r>
          <a:endParaRPr lang="en-US" sz="900" kern="1200" dirty="0"/>
        </a:p>
      </dsp:txBody>
      <dsp:txXfrm>
        <a:off x="5648852" y="3655862"/>
        <a:ext cx="1166579" cy="583289"/>
      </dsp:txXfrm>
    </dsp:sp>
    <dsp:sp modelId="{0706AA2A-F436-4B17-9E7F-2501E7900203}">
      <dsp:nvSpPr>
        <dsp:cNvPr id="0" name=""/>
        <dsp:cNvSpPr/>
      </dsp:nvSpPr>
      <dsp:spPr>
        <a:xfrm>
          <a:off x="7060414" y="3655862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Lynn Hall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Athletics</a:t>
          </a:r>
          <a:endParaRPr lang="en-US" sz="900" kern="1200" dirty="0"/>
        </a:p>
      </dsp:txBody>
      <dsp:txXfrm>
        <a:off x="7060414" y="3655862"/>
        <a:ext cx="1166579" cy="583289"/>
      </dsp:txXfrm>
    </dsp:sp>
    <dsp:sp modelId="{6F36AF79-A6DF-4BFB-93F1-F922B472CFA9}">
      <dsp:nvSpPr>
        <dsp:cNvPr id="0" name=""/>
        <dsp:cNvSpPr/>
      </dsp:nvSpPr>
      <dsp:spPr>
        <a:xfrm>
          <a:off x="2825729" y="2827590"/>
          <a:ext cx="1166579" cy="5832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+mj-lt"/>
            </a:rPr>
            <a:t>Treva Shelton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+mj-lt"/>
            </a:rPr>
            <a:t>Assistant to the President</a:t>
          </a:r>
          <a:endParaRPr lang="en-US" sz="900" kern="1200" dirty="0">
            <a:latin typeface="+mj-lt"/>
          </a:endParaRPr>
        </a:p>
      </dsp:txBody>
      <dsp:txXfrm>
        <a:off x="2825729" y="2827590"/>
        <a:ext cx="1166579" cy="58328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E64C1C-AB5D-4C9C-A8EC-F65E38C42AC2}">
      <dsp:nvSpPr>
        <dsp:cNvPr id="0" name=""/>
        <dsp:cNvSpPr/>
      </dsp:nvSpPr>
      <dsp:spPr>
        <a:xfrm>
          <a:off x="4124888" y="1002947"/>
          <a:ext cx="91440" cy="354092"/>
        </a:xfrm>
        <a:custGeom>
          <a:avLst/>
          <a:gdLst/>
          <a:ahLst/>
          <a:cxnLst/>
          <a:rect l="0" t="0" r="0" b="0"/>
          <a:pathLst>
            <a:path>
              <a:moveTo>
                <a:pt x="126545" y="0"/>
              </a:moveTo>
              <a:lnTo>
                <a:pt x="126545" y="354092"/>
              </a:lnTo>
              <a:lnTo>
                <a:pt x="45720" y="35409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BECE8-073F-4ECC-B187-9F81CC35212D}">
      <dsp:nvSpPr>
        <dsp:cNvPr id="0" name=""/>
        <dsp:cNvSpPr/>
      </dsp:nvSpPr>
      <dsp:spPr>
        <a:xfrm>
          <a:off x="7340123" y="2096016"/>
          <a:ext cx="115465" cy="2540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230"/>
              </a:lnTo>
              <a:lnTo>
                <a:pt x="115465" y="254023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DE5F8-F3C0-4289-BB3E-5F7445CC0C78}">
      <dsp:nvSpPr>
        <dsp:cNvPr id="0" name=""/>
        <dsp:cNvSpPr/>
      </dsp:nvSpPr>
      <dsp:spPr>
        <a:xfrm>
          <a:off x="7340123" y="2096016"/>
          <a:ext cx="115465" cy="199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696"/>
              </a:lnTo>
              <a:lnTo>
                <a:pt x="115465" y="199369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34974-F45E-4B17-861E-CC7B4B55BBEB}">
      <dsp:nvSpPr>
        <dsp:cNvPr id="0" name=""/>
        <dsp:cNvSpPr/>
      </dsp:nvSpPr>
      <dsp:spPr>
        <a:xfrm>
          <a:off x="7340123" y="2096016"/>
          <a:ext cx="115465" cy="14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61"/>
              </a:lnTo>
              <a:lnTo>
                <a:pt x="115465" y="1447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92CCC-A869-4A3B-B7D0-815A2BABE747}">
      <dsp:nvSpPr>
        <dsp:cNvPr id="0" name=""/>
        <dsp:cNvSpPr/>
      </dsp:nvSpPr>
      <dsp:spPr>
        <a:xfrm>
          <a:off x="7340123" y="2096016"/>
          <a:ext cx="115465" cy="90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27"/>
              </a:lnTo>
              <a:lnTo>
                <a:pt x="11546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6C0F6-EDB4-4746-8F69-181C86850A78}">
      <dsp:nvSpPr>
        <dsp:cNvPr id="0" name=""/>
        <dsp:cNvSpPr/>
      </dsp:nvSpPr>
      <dsp:spPr>
        <a:xfrm>
          <a:off x="7340123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31BDC-6282-4D1B-BFB8-E8498163C4AD}">
      <dsp:nvSpPr>
        <dsp:cNvPr id="0" name=""/>
        <dsp:cNvSpPr/>
      </dsp:nvSpPr>
      <dsp:spPr>
        <a:xfrm>
          <a:off x="4251433" y="1002947"/>
          <a:ext cx="3396596" cy="70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60"/>
              </a:lnTo>
              <a:lnTo>
                <a:pt x="3396596" y="627360"/>
              </a:lnTo>
              <a:lnTo>
                <a:pt x="3396596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993F-D150-4C6C-BAB4-01C027A660A7}">
      <dsp:nvSpPr>
        <dsp:cNvPr id="0" name=""/>
        <dsp:cNvSpPr/>
      </dsp:nvSpPr>
      <dsp:spPr>
        <a:xfrm>
          <a:off x="6408705" y="2096016"/>
          <a:ext cx="115465" cy="199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696"/>
              </a:lnTo>
              <a:lnTo>
                <a:pt x="115465" y="199369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92A10-D6F1-4D65-AC70-4F2D4E2B1B8F}">
      <dsp:nvSpPr>
        <dsp:cNvPr id="0" name=""/>
        <dsp:cNvSpPr/>
      </dsp:nvSpPr>
      <dsp:spPr>
        <a:xfrm>
          <a:off x="6408705" y="2096016"/>
          <a:ext cx="115465" cy="14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61"/>
              </a:lnTo>
              <a:lnTo>
                <a:pt x="115465" y="1447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BCB66-5643-4FC0-B86F-CF9ED697B2D7}">
      <dsp:nvSpPr>
        <dsp:cNvPr id="0" name=""/>
        <dsp:cNvSpPr/>
      </dsp:nvSpPr>
      <dsp:spPr>
        <a:xfrm>
          <a:off x="6408705" y="2096016"/>
          <a:ext cx="115465" cy="90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27"/>
              </a:lnTo>
              <a:lnTo>
                <a:pt x="11546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8AAED-B413-46DA-A6C1-F8CE62E99205}">
      <dsp:nvSpPr>
        <dsp:cNvPr id="0" name=""/>
        <dsp:cNvSpPr/>
      </dsp:nvSpPr>
      <dsp:spPr>
        <a:xfrm>
          <a:off x="6408705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B3B9E-B06D-471E-9F8E-32C95806BAE8}">
      <dsp:nvSpPr>
        <dsp:cNvPr id="0" name=""/>
        <dsp:cNvSpPr/>
      </dsp:nvSpPr>
      <dsp:spPr>
        <a:xfrm>
          <a:off x="4251433" y="1002947"/>
          <a:ext cx="2465178" cy="70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60"/>
              </a:lnTo>
              <a:lnTo>
                <a:pt x="2465178" y="627360"/>
              </a:lnTo>
              <a:lnTo>
                <a:pt x="2465178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252DF-353C-46D7-80A6-D56F2613E19B}">
      <dsp:nvSpPr>
        <dsp:cNvPr id="0" name=""/>
        <dsp:cNvSpPr/>
      </dsp:nvSpPr>
      <dsp:spPr>
        <a:xfrm>
          <a:off x="5477287" y="2096016"/>
          <a:ext cx="115465" cy="14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61"/>
              </a:lnTo>
              <a:lnTo>
                <a:pt x="115465" y="1447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894A0-6142-4C6B-BCBD-33FA8D10BF61}">
      <dsp:nvSpPr>
        <dsp:cNvPr id="0" name=""/>
        <dsp:cNvSpPr/>
      </dsp:nvSpPr>
      <dsp:spPr>
        <a:xfrm>
          <a:off x="5477287" y="2096016"/>
          <a:ext cx="115465" cy="90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27"/>
              </a:lnTo>
              <a:lnTo>
                <a:pt x="11546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FD4D6-3C0F-4E64-A665-DE3D56567A4A}">
      <dsp:nvSpPr>
        <dsp:cNvPr id="0" name=""/>
        <dsp:cNvSpPr/>
      </dsp:nvSpPr>
      <dsp:spPr>
        <a:xfrm>
          <a:off x="5477287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1708D-241F-45E6-BE02-E173790EB307}">
      <dsp:nvSpPr>
        <dsp:cNvPr id="0" name=""/>
        <dsp:cNvSpPr/>
      </dsp:nvSpPr>
      <dsp:spPr>
        <a:xfrm>
          <a:off x="4251433" y="1002947"/>
          <a:ext cx="1533760" cy="70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60"/>
              </a:lnTo>
              <a:lnTo>
                <a:pt x="1533760" y="627360"/>
              </a:lnTo>
              <a:lnTo>
                <a:pt x="1533760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C2419-3BE8-4D0F-BF6A-B8857D2D3299}">
      <dsp:nvSpPr>
        <dsp:cNvPr id="0" name=""/>
        <dsp:cNvSpPr/>
      </dsp:nvSpPr>
      <dsp:spPr>
        <a:xfrm>
          <a:off x="4545869" y="2096016"/>
          <a:ext cx="115465" cy="14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61"/>
              </a:lnTo>
              <a:lnTo>
                <a:pt x="115465" y="1447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6EC35-801D-4B5A-98ED-8FAD1B5395C0}">
      <dsp:nvSpPr>
        <dsp:cNvPr id="0" name=""/>
        <dsp:cNvSpPr/>
      </dsp:nvSpPr>
      <dsp:spPr>
        <a:xfrm>
          <a:off x="4545869" y="2096016"/>
          <a:ext cx="115465" cy="90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27"/>
              </a:lnTo>
              <a:lnTo>
                <a:pt x="11546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15DE7-1BD5-4F3B-BFED-B8B6D6FD2D73}">
      <dsp:nvSpPr>
        <dsp:cNvPr id="0" name=""/>
        <dsp:cNvSpPr/>
      </dsp:nvSpPr>
      <dsp:spPr>
        <a:xfrm>
          <a:off x="4545869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A7023-23DB-486F-BB2D-DB43DD65B0A9}">
      <dsp:nvSpPr>
        <dsp:cNvPr id="0" name=""/>
        <dsp:cNvSpPr/>
      </dsp:nvSpPr>
      <dsp:spPr>
        <a:xfrm>
          <a:off x="4251433" y="1002947"/>
          <a:ext cx="602342" cy="70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60"/>
              </a:lnTo>
              <a:lnTo>
                <a:pt x="602342" y="627360"/>
              </a:lnTo>
              <a:lnTo>
                <a:pt x="602342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814E9-09BE-4834-B235-64E9951AA0D8}">
      <dsp:nvSpPr>
        <dsp:cNvPr id="0" name=""/>
        <dsp:cNvSpPr/>
      </dsp:nvSpPr>
      <dsp:spPr>
        <a:xfrm>
          <a:off x="3922358" y="1002947"/>
          <a:ext cx="329075" cy="708185"/>
        </a:xfrm>
        <a:custGeom>
          <a:avLst/>
          <a:gdLst/>
          <a:ahLst/>
          <a:cxnLst/>
          <a:rect l="0" t="0" r="0" b="0"/>
          <a:pathLst>
            <a:path>
              <a:moveTo>
                <a:pt x="329075" y="0"/>
              </a:moveTo>
              <a:lnTo>
                <a:pt x="329075" y="627360"/>
              </a:lnTo>
              <a:lnTo>
                <a:pt x="0" y="627360"/>
              </a:lnTo>
              <a:lnTo>
                <a:pt x="0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B2DC-C830-4E80-86B8-60CE1E150A51}">
      <dsp:nvSpPr>
        <dsp:cNvPr id="0" name=""/>
        <dsp:cNvSpPr/>
      </dsp:nvSpPr>
      <dsp:spPr>
        <a:xfrm>
          <a:off x="2683033" y="2096016"/>
          <a:ext cx="115465" cy="900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627"/>
              </a:lnTo>
              <a:lnTo>
                <a:pt x="11546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F2EEF-003D-4BC8-AF92-52D638CD586E}">
      <dsp:nvSpPr>
        <dsp:cNvPr id="0" name=""/>
        <dsp:cNvSpPr/>
      </dsp:nvSpPr>
      <dsp:spPr>
        <a:xfrm>
          <a:off x="2683033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D39A3-B85F-48BC-A635-B3B2D7A8034F}">
      <dsp:nvSpPr>
        <dsp:cNvPr id="0" name=""/>
        <dsp:cNvSpPr/>
      </dsp:nvSpPr>
      <dsp:spPr>
        <a:xfrm>
          <a:off x="2990940" y="1002947"/>
          <a:ext cx="1260493" cy="708185"/>
        </a:xfrm>
        <a:custGeom>
          <a:avLst/>
          <a:gdLst/>
          <a:ahLst/>
          <a:cxnLst/>
          <a:rect l="0" t="0" r="0" b="0"/>
          <a:pathLst>
            <a:path>
              <a:moveTo>
                <a:pt x="1260493" y="0"/>
              </a:moveTo>
              <a:lnTo>
                <a:pt x="1260493" y="627360"/>
              </a:lnTo>
              <a:lnTo>
                <a:pt x="0" y="627360"/>
              </a:lnTo>
              <a:lnTo>
                <a:pt x="0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2B8B-B1C7-419B-9FF4-2F412DED6326}">
      <dsp:nvSpPr>
        <dsp:cNvPr id="0" name=""/>
        <dsp:cNvSpPr/>
      </dsp:nvSpPr>
      <dsp:spPr>
        <a:xfrm>
          <a:off x="1751615" y="2096016"/>
          <a:ext cx="115465" cy="354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92"/>
              </a:lnTo>
              <a:lnTo>
                <a:pt x="11546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6B32F-A13D-4EC6-B9B4-3CFAE69B4645}">
      <dsp:nvSpPr>
        <dsp:cNvPr id="0" name=""/>
        <dsp:cNvSpPr/>
      </dsp:nvSpPr>
      <dsp:spPr>
        <a:xfrm>
          <a:off x="2059522" y="1002947"/>
          <a:ext cx="2191911" cy="708185"/>
        </a:xfrm>
        <a:custGeom>
          <a:avLst/>
          <a:gdLst/>
          <a:ahLst/>
          <a:cxnLst/>
          <a:rect l="0" t="0" r="0" b="0"/>
          <a:pathLst>
            <a:path>
              <a:moveTo>
                <a:pt x="2191911" y="0"/>
              </a:moveTo>
              <a:lnTo>
                <a:pt x="2191911" y="627360"/>
              </a:lnTo>
              <a:lnTo>
                <a:pt x="0" y="627360"/>
              </a:lnTo>
              <a:lnTo>
                <a:pt x="0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D09DA-81A8-4DEF-84B6-CC09895F22F3}">
      <dsp:nvSpPr>
        <dsp:cNvPr id="0" name=""/>
        <dsp:cNvSpPr/>
      </dsp:nvSpPr>
      <dsp:spPr>
        <a:xfrm>
          <a:off x="728291" y="2096016"/>
          <a:ext cx="91440" cy="1447161"/>
        </a:xfrm>
        <a:custGeom>
          <a:avLst/>
          <a:gdLst/>
          <a:ahLst/>
          <a:cxnLst/>
          <a:rect l="0" t="0" r="0" b="0"/>
          <a:pathLst>
            <a:path>
              <a:moveTo>
                <a:pt x="126545" y="0"/>
              </a:moveTo>
              <a:lnTo>
                <a:pt x="126545" y="1447161"/>
              </a:lnTo>
              <a:lnTo>
                <a:pt x="45720" y="1447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C9A46-5B9C-4E53-BB19-833C95931DDF}">
      <dsp:nvSpPr>
        <dsp:cNvPr id="0" name=""/>
        <dsp:cNvSpPr/>
      </dsp:nvSpPr>
      <dsp:spPr>
        <a:xfrm>
          <a:off x="809116" y="2096016"/>
          <a:ext cx="91440" cy="9006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0627"/>
              </a:lnTo>
              <a:lnTo>
                <a:pt x="126545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BBC75-9EE5-4A3A-8F64-A68D5CE9F835}">
      <dsp:nvSpPr>
        <dsp:cNvPr id="0" name=""/>
        <dsp:cNvSpPr/>
      </dsp:nvSpPr>
      <dsp:spPr>
        <a:xfrm>
          <a:off x="728291" y="2096016"/>
          <a:ext cx="91440" cy="900627"/>
        </a:xfrm>
        <a:custGeom>
          <a:avLst/>
          <a:gdLst/>
          <a:ahLst/>
          <a:cxnLst/>
          <a:rect l="0" t="0" r="0" b="0"/>
          <a:pathLst>
            <a:path>
              <a:moveTo>
                <a:pt x="126545" y="0"/>
              </a:moveTo>
              <a:lnTo>
                <a:pt x="126545" y="900627"/>
              </a:lnTo>
              <a:lnTo>
                <a:pt x="45720" y="90062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BEC-FEC6-4918-B86B-ABEB100631FE}">
      <dsp:nvSpPr>
        <dsp:cNvPr id="0" name=""/>
        <dsp:cNvSpPr/>
      </dsp:nvSpPr>
      <dsp:spPr>
        <a:xfrm>
          <a:off x="809116" y="2096016"/>
          <a:ext cx="91440" cy="354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092"/>
              </a:lnTo>
              <a:lnTo>
                <a:pt x="126545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DE0CA-B3B7-4C59-8331-3A714094EA48}">
      <dsp:nvSpPr>
        <dsp:cNvPr id="0" name=""/>
        <dsp:cNvSpPr/>
      </dsp:nvSpPr>
      <dsp:spPr>
        <a:xfrm>
          <a:off x="728291" y="2096016"/>
          <a:ext cx="91440" cy="354092"/>
        </a:xfrm>
        <a:custGeom>
          <a:avLst/>
          <a:gdLst/>
          <a:ahLst/>
          <a:cxnLst/>
          <a:rect l="0" t="0" r="0" b="0"/>
          <a:pathLst>
            <a:path>
              <a:moveTo>
                <a:pt x="126545" y="0"/>
              </a:moveTo>
              <a:lnTo>
                <a:pt x="126545" y="354092"/>
              </a:lnTo>
              <a:lnTo>
                <a:pt x="45720" y="35409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1A41A-5099-497B-8D32-9DAD0E494D67}">
      <dsp:nvSpPr>
        <dsp:cNvPr id="0" name=""/>
        <dsp:cNvSpPr/>
      </dsp:nvSpPr>
      <dsp:spPr>
        <a:xfrm>
          <a:off x="854836" y="1002947"/>
          <a:ext cx="3396596" cy="708185"/>
        </a:xfrm>
        <a:custGeom>
          <a:avLst/>
          <a:gdLst/>
          <a:ahLst/>
          <a:cxnLst/>
          <a:rect l="0" t="0" r="0" b="0"/>
          <a:pathLst>
            <a:path>
              <a:moveTo>
                <a:pt x="3396596" y="0"/>
              </a:moveTo>
              <a:lnTo>
                <a:pt x="3396596" y="627360"/>
              </a:lnTo>
              <a:lnTo>
                <a:pt x="0" y="627360"/>
              </a:lnTo>
              <a:lnTo>
                <a:pt x="0" y="70818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A0893-EF36-4874-8E4D-8B14243B9D70}">
      <dsp:nvSpPr>
        <dsp:cNvPr id="0" name=""/>
        <dsp:cNvSpPr/>
      </dsp:nvSpPr>
      <dsp:spPr>
        <a:xfrm>
          <a:off x="3572299" y="352910"/>
          <a:ext cx="1358269" cy="6500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William Kubik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Professor of Political Science</a:t>
          </a:r>
        </a:p>
      </dsp:txBody>
      <dsp:txXfrm>
        <a:off x="3572299" y="352910"/>
        <a:ext cx="1358269" cy="650037"/>
      </dsp:txXfrm>
    </dsp:sp>
    <dsp:sp modelId="{546ED57E-9E14-4EC4-A633-EE6641DB7BBC}">
      <dsp:nvSpPr>
        <dsp:cNvPr id="0" name=""/>
        <dsp:cNvSpPr/>
      </dsp:nvSpPr>
      <dsp:spPr>
        <a:xfrm>
          <a:off x="469953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Barbara Garvey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Communications</a:t>
          </a:r>
          <a:endParaRPr lang="en-US" sz="800" kern="1200" dirty="0"/>
        </a:p>
      </dsp:txBody>
      <dsp:txXfrm>
        <a:off x="469953" y="1711133"/>
        <a:ext cx="769766" cy="384883"/>
      </dsp:txXfrm>
    </dsp:sp>
    <dsp:sp modelId="{B8D12AE0-FF85-4C28-81C5-B9C4879AEAA5}">
      <dsp:nvSpPr>
        <dsp:cNvPr id="0" name=""/>
        <dsp:cNvSpPr/>
      </dsp:nvSpPr>
      <dsp:spPr>
        <a:xfrm>
          <a:off x="4244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William Bettler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Communication</a:t>
          </a:r>
          <a:endParaRPr lang="en-US" sz="700" kern="1200" dirty="0"/>
        </a:p>
      </dsp:txBody>
      <dsp:txXfrm>
        <a:off x="4244" y="2257667"/>
        <a:ext cx="769766" cy="384883"/>
      </dsp:txXfrm>
    </dsp:sp>
    <dsp:sp modelId="{EED78CE2-2FB8-44A1-82B6-93FAF3326C28}">
      <dsp:nvSpPr>
        <dsp:cNvPr id="0" name=""/>
        <dsp:cNvSpPr/>
      </dsp:nvSpPr>
      <dsp:spPr>
        <a:xfrm>
          <a:off x="935662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Valerie Young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Professor of Communication</a:t>
          </a:r>
          <a:endParaRPr lang="en-US" sz="700" kern="1200" dirty="0"/>
        </a:p>
      </dsp:txBody>
      <dsp:txXfrm>
        <a:off x="935662" y="2257667"/>
        <a:ext cx="769766" cy="384883"/>
      </dsp:txXfrm>
    </dsp:sp>
    <dsp:sp modelId="{9364CF84-FD61-4E9F-9CCE-DDAE81D1C6D9}">
      <dsp:nvSpPr>
        <dsp:cNvPr id="0" name=""/>
        <dsp:cNvSpPr/>
      </dsp:nvSpPr>
      <dsp:spPr>
        <a:xfrm>
          <a:off x="4244" y="2804202"/>
          <a:ext cx="769766" cy="38488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Elizabeth Winters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Instructor of Communication &amp; Gen. Mgr. HC Channel</a:t>
          </a:r>
          <a:endParaRPr lang="en-US" sz="500" kern="1200" dirty="0"/>
        </a:p>
      </dsp:txBody>
      <dsp:txXfrm>
        <a:off x="4244" y="2804202"/>
        <a:ext cx="769766" cy="384883"/>
      </dsp:txXfrm>
    </dsp:sp>
    <dsp:sp modelId="{2D3956DE-64EC-4E7E-B393-A45B9173E167}">
      <dsp:nvSpPr>
        <dsp:cNvPr id="0" name=""/>
        <dsp:cNvSpPr/>
      </dsp:nvSpPr>
      <dsp:spPr>
        <a:xfrm>
          <a:off x="935662" y="2804202"/>
          <a:ext cx="769766" cy="38488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Lori Hedges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AV Technician</a:t>
          </a:r>
          <a:endParaRPr lang="en-US" sz="800" kern="1200" dirty="0"/>
        </a:p>
      </dsp:txBody>
      <dsp:txXfrm>
        <a:off x="935662" y="2804202"/>
        <a:ext cx="769766" cy="384883"/>
      </dsp:txXfrm>
    </dsp:sp>
    <dsp:sp modelId="{496BF783-68AE-4CF1-B22D-00FFF0D4FA86}">
      <dsp:nvSpPr>
        <dsp:cNvPr id="0" name=""/>
        <dsp:cNvSpPr/>
      </dsp:nvSpPr>
      <dsp:spPr>
        <a:xfrm>
          <a:off x="4244" y="3350737"/>
          <a:ext cx="769766" cy="38488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Eric Otten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AV Technician</a:t>
          </a:r>
          <a:endParaRPr lang="en-US" sz="800" kern="1200" dirty="0"/>
        </a:p>
      </dsp:txBody>
      <dsp:txXfrm>
        <a:off x="4244" y="3350737"/>
        <a:ext cx="769766" cy="384883"/>
      </dsp:txXfrm>
    </dsp:sp>
    <dsp:sp modelId="{4D7BB773-F738-47B8-8A7C-51DDE85FE045}">
      <dsp:nvSpPr>
        <dsp:cNvPr id="0" name=""/>
        <dsp:cNvSpPr/>
      </dsp:nvSpPr>
      <dsp:spPr>
        <a:xfrm>
          <a:off x="1674638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Ruth Turner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Political Science</a:t>
          </a:r>
          <a:endParaRPr lang="en-US" sz="800" kern="1200" dirty="0"/>
        </a:p>
      </dsp:txBody>
      <dsp:txXfrm>
        <a:off x="1674638" y="1711133"/>
        <a:ext cx="769766" cy="384883"/>
      </dsp:txXfrm>
    </dsp:sp>
    <dsp:sp modelId="{16AF3A67-A225-400B-A9E0-F3CB746F0018}">
      <dsp:nvSpPr>
        <dsp:cNvPr id="0" name=""/>
        <dsp:cNvSpPr/>
      </dsp:nvSpPr>
      <dsp:spPr>
        <a:xfrm>
          <a:off x="1867080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Ronald Smith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Political Science</a:t>
          </a:r>
          <a:endParaRPr lang="en-US" sz="700" kern="1200" dirty="0"/>
        </a:p>
      </dsp:txBody>
      <dsp:txXfrm>
        <a:off x="1867080" y="2257667"/>
        <a:ext cx="769766" cy="384883"/>
      </dsp:txXfrm>
    </dsp:sp>
    <dsp:sp modelId="{43303A10-AA74-4991-9BEE-E76DBD9B3261}">
      <dsp:nvSpPr>
        <dsp:cNvPr id="0" name=""/>
        <dsp:cNvSpPr/>
      </dsp:nvSpPr>
      <dsp:spPr>
        <a:xfrm>
          <a:off x="2606056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Josh Payne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Instructor of Health &amp; Fitness</a:t>
          </a:r>
          <a:endParaRPr lang="en-US" sz="800" kern="1200" dirty="0"/>
        </a:p>
      </dsp:txBody>
      <dsp:txXfrm>
        <a:off x="2606056" y="1711133"/>
        <a:ext cx="769766" cy="384883"/>
      </dsp:txXfrm>
    </dsp:sp>
    <dsp:sp modelId="{D107B072-356A-4C25-ABA7-AC004E8FFA48}">
      <dsp:nvSpPr>
        <dsp:cNvPr id="0" name=""/>
        <dsp:cNvSpPr/>
      </dsp:nvSpPr>
      <dsp:spPr>
        <a:xfrm>
          <a:off x="2798498" y="2257667"/>
          <a:ext cx="769766" cy="38488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Lynn Hall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Professor of Health &amp; Fitness</a:t>
          </a:r>
        </a:p>
      </dsp:txBody>
      <dsp:txXfrm>
        <a:off x="2798498" y="2257667"/>
        <a:ext cx="769766" cy="384883"/>
      </dsp:txXfrm>
    </dsp:sp>
    <dsp:sp modelId="{D3D611AD-238C-457F-8A36-080A1A976BA5}">
      <dsp:nvSpPr>
        <dsp:cNvPr id="0" name=""/>
        <dsp:cNvSpPr/>
      </dsp:nvSpPr>
      <dsp:spPr>
        <a:xfrm>
          <a:off x="2798498" y="2804202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Molly Jones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Instructor of Health &amp; Fitness</a:t>
          </a:r>
          <a:endParaRPr lang="en-US" sz="800" kern="1200" dirty="0"/>
        </a:p>
      </dsp:txBody>
      <dsp:txXfrm>
        <a:off x="2798498" y="2804202"/>
        <a:ext cx="769766" cy="384883"/>
      </dsp:txXfrm>
    </dsp:sp>
    <dsp:sp modelId="{94F1A28F-C65E-4D16-8120-C8E32A0932A3}">
      <dsp:nvSpPr>
        <dsp:cNvPr id="0" name=""/>
        <dsp:cNvSpPr/>
      </dsp:nvSpPr>
      <dsp:spPr>
        <a:xfrm>
          <a:off x="3537474" y="1711133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Mi Yung Yoon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Professor of International Studies</a:t>
          </a:r>
          <a:endParaRPr lang="en-US" sz="700" kern="1200" dirty="0"/>
        </a:p>
      </dsp:txBody>
      <dsp:txXfrm>
        <a:off x="3537474" y="1711133"/>
        <a:ext cx="769766" cy="384883"/>
      </dsp:txXfrm>
    </dsp:sp>
    <dsp:sp modelId="{175C0975-E7D8-4239-A55F-1ED8C0AF87AC}">
      <dsp:nvSpPr>
        <dsp:cNvPr id="0" name=""/>
        <dsp:cNvSpPr/>
      </dsp:nvSpPr>
      <dsp:spPr>
        <a:xfrm>
          <a:off x="4468892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Nasrin Shahinpoor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Professor of Economics</a:t>
          </a:r>
        </a:p>
      </dsp:txBody>
      <dsp:txXfrm>
        <a:off x="4468892" y="1711133"/>
        <a:ext cx="769766" cy="384883"/>
      </dsp:txXfrm>
    </dsp:sp>
    <dsp:sp modelId="{6B4F1747-D280-4E81-8C2A-880C1FBECF45}">
      <dsp:nvSpPr>
        <dsp:cNvPr id="0" name=""/>
        <dsp:cNvSpPr/>
      </dsp:nvSpPr>
      <dsp:spPr>
        <a:xfrm>
          <a:off x="4661334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Eric Dodge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Economics</a:t>
          </a:r>
          <a:endParaRPr lang="en-US" sz="800" kern="1200" dirty="0"/>
        </a:p>
      </dsp:txBody>
      <dsp:txXfrm>
        <a:off x="4661334" y="2257667"/>
        <a:ext cx="769766" cy="384883"/>
      </dsp:txXfrm>
    </dsp:sp>
    <dsp:sp modelId="{1D1E065C-2BC5-4A59-B7E7-C3DA0E774294}">
      <dsp:nvSpPr>
        <dsp:cNvPr id="0" name=""/>
        <dsp:cNvSpPr/>
      </dsp:nvSpPr>
      <dsp:spPr>
        <a:xfrm>
          <a:off x="4661334" y="2804202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Robert Graham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Economics</a:t>
          </a:r>
          <a:endParaRPr lang="en-US" sz="800" kern="1200" dirty="0"/>
        </a:p>
      </dsp:txBody>
      <dsp:txXfrm>
        <a:off x="4661334" y="2804202"/>
        <a:ext cx="769766" cy="384883"/>
      </dsp:txXfrm>
    </dsp:sp>
    <dsp:sp modelId="{A4AEF45E-312C-46A7-B58C-37AFE9A9E451}">
      <dsp:nvSpPr>
        <dsp:cNvPr id="0" name=""/>
        <dsp:cNvSpPr/>
      </dsp:nvSpPr>
      <dsp:spPr>
        <a:xfrm>
          <a:off x="4661334" y="335073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Agust Eiriksson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Economics</a:t>
          </a:r>
          <a:endParaRPr lang="en-US" sz="800" kern="1200" dirty="0"/>
        </a:p>
      </dsp:txBody>
      <dsp:txXfrm>
        <a:off x="4661334" y="3350737"/>
        <a:ext cx="769766" cy="384883"/>
      </dsp:txXfrm>
    </dsp:sp>
    <dsp:sp modelId="{F92764EA-4AD8-42A5-ACC5-8122F060C0E7}">
      <dsp:nvSpPr>
        <dsp:cNvPr id="0" name=""/>
        <dsp:cNvSpPr/>
      </dsp:nvSpPr>
      <dsp:spPr>
        <a:xfrm>
          <a:off x="5400310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Jerry Johnson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Exec. Director of CBP</a:t>
          </a:r>
          <a:endParaRPr lang="en-US" sz="800" kern="1200" dirty="0"/>
        </a:p>
      </dsp:txBody>
      <dsp:txXfrm>
        <a:off x="5400310" y="1711133"/>
        <a:ext cx="769766" cy="384883"/>
      </dsp:txXfrm>
    </dsp:sp>
    <dsp:sp modelId="{FBC8F11A-AD3A-4EA7-A966-1E2ABDEFF909}">
      <dsp:nvSpPr>
        <dsp:cNvPr id="0" name=""/>
        <dsp:cNvSpPr/>
      </dsp:nvSpPr>
      <dsp:spPr>
        <a:xfrm>
          <a:off x="5592752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Jeff Connor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for CBP</a:t>
          </a:r>
          <a:endParaRPr lang="en-US" sz="800" kern="1200" dirty="0"/>
        </a:p>
      </dsp:txBody>
      <dsp:txXfrm>
        <a:off x="5592752" y="2257667"/>
        <a:ext cx="769766" cy="384883"/>
      </dsp:txXfrm>
    </dsp:sp>
    <dsp:sp modelId="{A538CFF2-5AE8-4AFD-B5E9-900EA757265D}">
      <dsp:nvSpPr>
        <dsp:cNvPr id="0" name=""/>
        <dsp:cNvSpPr/>
      </dsp:nvSpPr>
      <dsp:spPr>
        <a:xfrm>
          <a:off x="5592752" y="2804202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Riddick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for CBP</a:t>
          </a:r>
          <a:endParaRPr lang="en-US" sz="800" kern="1200" dirty="0"/>
        </a:p>
      </dsp:txBody>
      <dsp:txXfrm>
        <a:off x="5592752" y="2804202"/>
        <a:ext cx="769766" cy="384883"/>
      </dsp:txXfrm>
    </dsp:sp>
    <dsp:sp modelId="{2798BBC1-6F02-4006-A1D8-6BDCFA6D762E}">
      <dsp:nvSpPr>
        <dsp:cNvPr id="0" name=""/>
        <dsp:cNvSpPr/>
      </dsp:nvSpPr>
      <dsp:spPr>
        <a:xfrm>
          <a:off x="5592752" y="335073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Steve Ellis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for CBP</a:t>
          </a:r>
          <a:endParaRPr lang="en-US" sz="800" kern="1200" dirty="0"/>
        </a:p>
      </dsp:txBody>
      <dsp:txXfrm>
        <a:off x="5592752" y="3350737"/>
        <a:ext cx="769766" cy="384883"/>
      </dsp:txXfrm>
    </dsp:sp>
    <dsp:sp modelId="{B26902B6-05C3-40C1-9263-1881B65BEE58}">
      <dsp:nvSpPr>
        <dsp:cNvPr id="0" name=""/>
        <dsp:cNvSpPr/>
      </dsp:nvSpPr>
      <dsp:spPr>
        <a:xfrm>
          <a:off x="6331728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Deborah Hanson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Assoc. Professor of Education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Assoc. Director of RIH</a:t>
          </a:r>
          <a:endParaRPr lang="en-US" sz="600" kern="1200" dirty="0"/>
        </a:p>
      </dsp:txBody>
      <dsp:txXfrm>
        <a:off x="6331728" y="1711133"/>
        <a:ext cx="769766" cy="384883"/>
      </dsp:txXfrm>
    </dsp:sp>
    <dsp:sp modelId="{B7CE5F9E-045D-4A0E-B57D-5302BB9EF903}">
      <dsp:nvSpPr>
        <dsp:cNvPr id="0" name=""/>
        <dsp:cNvSpPr/>
      </dsp:nvSpPr>
      <dsp:spPr>
        <a:xfrm>
          <a:off x="6524170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Kay Williams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Education</a:t>
          </a:r>
          <a:endParaRPr lang="en-US" sz="800" kern="1200" dirty="0"/>
        </a:p>
      </dsp:txBody>
      <dsp:txXfrm>
        <a:off x="6524170" y="2257667"/>
        <a:ext cx="769766" cy="384883"/>
      </dsp:txXfrm>
    </dsp:sp>
    <dsp:sp modelId="{C6F1ABE4-5CC6-4FBB-9E18-08CEEAE1DD4A}">
      <dsp:nvSpPr>
        <dsp:cNvPr id="0" name=""/>
        <dsp:cNvSpPr/>
      </dsp:nvSpPr>
      <dsp:spPr>
        <a:xfrm>
          <a:off x="6524170" y="2804202"/>
          <a:ext cx="769766" cy="384883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OPEN</a:t>
          </a:r>
          <a:endParaRPr lang="en-US" sz="700" kern="1200" dirty="0"/>
        </a:p>
      </dsp:txBody>
      <dsp:txXfrm>
        <a:off x="6524170" y="2804202"/>
        <a:ext cx="769766" cy="384883"/>
      </dsp:txXfrm>
    </dsp:sp>
    <dsp:sp modelId="{E8712068-1B72-48AC-88DD-17CA4835CA5B}">
      <dsp:nvSpPr>
        <dsp:cNvPr id="0" name=""/>
        <dsp:cNvSpPr/>
      </dsp:nvSpPr>
      <dsp:spPr>
        <a:xfrm>
          <a:off x="6524170" y="335073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Laura Bauer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Education</a:t>
          </a:r>
          <a:endParaRPr lang="en-US" sz="800" kern="1200" dirty="0"/>
        </a:p>
      </dsp:txBody>
      <dsp:txXfrm>
        <a:off x="6524170" y="3350737"/>
        <a:ext cx="769766" cy="384883"/>
      </dsp:txXfrm>
    </dsp:sp>
    <dsp:sp modelId="{85EADB92-F0AE-4B77-AA40-49BE5D02A033}">
      <dsp:nvSpPr>
        <dsp:cNvPr id="0" name=""/>
        <dsp:cNvSpPr/>
      </dsp:nvSpPr>
      <dsp:spPr>
        <a:xfrm>
          <a:off x="6524170" y="3897271"/>
          <a:ext cx="769766" cy="38488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Cheryl Torline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Teacher Education Program Assistant</a:t>
          </a:r>
          <a:endParaRPr lang="en-US" sz="700" kern="1200" dirty="0"/>
        </a:p>
      </dsp:txBody>
      <dsp:txXfrm>
        <a:off x="6524170" y="3897271"/>
        <a:ext cx="769766" cy="384883"/>
      </dsp:txXfrm>
    </dsp:sp>
    <dsp:sp modelId="{5554CAD0-8724-4D78-A41B-2C2FE5370AD9}">
      <dsp:nvSpPr>
        <dsp:cNvPr id="0" name=""/>
        <dsp:cNvSpPr/>
      </dsp:nvSpPr>
      <dsp:spPr>
        <a:xfrm>
          <a:off x="7263146" y="1711133"/>
          <a:ext cx="769766" cy="38488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Karen Porter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 Anthropology</a:t>
          </a:r>
          <a:endParaRPr lang="en-US" sz="800" kern="1200" dirty="0"/>
        </a:p>
      </dsp:txBody>
      <dsp:txXfrm>
        <a:off x="7263146" y="1711133"/>
        <a:ext cx="769766" cy="384883"/>
      </dsp:txXfrm>
    </dsp:sp>
    <dsp:sp modelId="{856F6E45-A712-4DBE-A2C5-EB69C6887FF8}">
      <dsp:nvSpPr>
        <dsp:cNvPr id="0" name=""/>
        <dsp:cNvSpPr/>
      </dsp:nvSpPr>
      <dsp:spPr>
        <a:xfrm>
          <a:off x="7455588" y="225766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James Crone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Professor of Sociology</a:t>
          </a:r>
          <a:endParaRPr lang="en-US" sz="800" kern="1200" dirty="0"/>
        </a:p>
      </dsp:txBody>
      <dsp:txXfrm>
        <a:off x="7455588" y="2257667"/>
        <a:ext cx="769766" cy="384883"/>
      </dsp:txXfrm>
    </dsp:sp>
    <dsp:sp modelId="{BA5BF3F8-D694-46F8-A613-4FBA89068CF9}">
      <dsp:nvSpPr>
        <dsp:cNvPr id="0" name=""/>
        <dsp:cNvSpPr/>
      </dsp:nvSpPr>
      <dsp:spPr>
        <a:xfrm>
          <a:off x="7455588" y="2804202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David Buchman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Professor of Anthropology</a:t>
          </a:r>
          <a:endParaRPr lang="en-US" sz="700" kern="1200" dirty="0"/>
        </a:p>
      </dsp:txBody>
      <dsp:txXfrm>
        <a:off x="7455588" y="2804202"/>
        <a:ext cx="769766" cy="384883"/>
      </dsp:txXfrm>
    </dsp:sp>
    <dsp:sp modelId="{0EDB118D-70A5-4DF5-BBEE-288B9DE0EEDE}">
      <dsp:nvSpPr>
        <dsp:cNvPr id="0" name=""/>
        <dsp:cNvSpPr/>
      </dsp:nvSpPr>
      <dsp:spPr>
        <a:xfrm>
          <a:off x="7455588" y="3350737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Robyn Ryle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Sociology</a:t>
          </a:r>
          <a:endParaRPr lang="en-US" sz="700" kern="1200" dirty="0"/>
        </a:p>
      </dsp:txBody>
      <dsp:txXfrm>
        <a:off x="7455588" y="3350737"/>
        <a:ext cx="769766" cy="384883"/>
      </dsp:txXfrm>
    </dsp:sp>
    <dsp:sp modelId="{B422BB99-CEAC-4AC8-94ED-BBD8D1F631ED}">
      <dsp:nvSpPr>
        <dsp:cNvPr id="0" name=""/>
        <dsp:cNvSpPr/>
      </dsp:nvSpPr>
      <dsp:spPr>
        <a:xfrm>
          <a:off x="7455588" y="3897271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Stephanie Funk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Sociology</a:t>
          </a:r>
          <a:endParaRPr lang="en-US" sz="800" kern="1200" dirty="0"/>
        </a:p>
      </dsp:txBody>
      <dsp:txXfrm>
        <a:off x="7455588" y="3897271"/>
        <a:ext cx="769766" cy="384883"/>
      </dsp:txXfrm>
    </dsp:sp>
    <dsp:sp modelId="{27B856B7-81F5-4657-9452-58E0D3D26815}">
      <dsp:nvSpPr>
        <dsp:cNvPr id="0" name=""/>
        <dsp:cNvSpPr/>
      </dsp:nvSpPr>
      <dsp:spPr>
        <a:xfrm>
          <a:off x="7455588" y="4443806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Kathryn Hadley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Sociology &amp; Anthropology</a:t>
          </a:r>
          <a:endParaRPr lang="en-US" sz="700" kern="1200" dirty="0"/>
        </a:p>
      </dsp:txBody>
      <dsp:txXfrm>
        <a:off x="7455588" y="4443806"/>
        <a:ext cx="769766" cy="384883"/>
      </dsp:txXfrm>
    </dsp:sp>
    <dsp:sp modelId="{E5DD65C0-EA96-4370-9AA4-0C4B020842DD}">
      <dsp:nvSpPr>
        <dsp:cNvPr id="0" name=""/>
        <dsp:cNvSpPr/>
      </dsp:nvSpPr>
      <dsp:spPr>
        <a:xfrm>
          <a:off x="3400841" y="1164598"/>
          <a:ext cx="769766" cy="384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Chris Wilcox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FOB Faculty Secretary</a:t>
          </a:r>
          <a:endParaRPr lang="en-US" sz="800" kern="1200" dirty="0"/>
        </a:p>
      </dsp:txBody>
      <dsp:txXfrm>
        <a:off x="3400841" y="1164598"/>
        <a:ext cx="769766" cy="38488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EC1B9D-4E0B-42F2-9B2A-07F30D90EB3E}">
      <dsp:nvSpPr>
        <dsp:cNvPr id="0" name=""/>
        <dsp:cNvSpPr/>
      </dsp:nvSpPr>
      <dsp:spPr>
        <a:xfrm>
          <a:off x="3897030" y="473412"/>
          <a:ext cx="108411" cy="436771"/>
        </a:xfrm>
        <a:custGeom>
          <a:avLst/>
          <a:gdLst/>
          <a:ahLst/>
          <a:cxnLst/>
          <a:rect l="0" t="0" r="0" b="0"/>
          <a:pathLst>
            <a:path>
              <a:moveTo>
                <a:pt x="108411" y="0"/>
              </a:moveTo>
              <a:lnTo>
                <a:pt x="108411" y="436771"/>
              </a:lnTo>
              <a:lnTo>
                <a:pt x="0" y="43677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B6FB-9C34-4B6B-88E1-CABDA5253A00}">
      <dsp:nvSpPr>
        <dsp:cNvPr id="0" name=""/>
        <dsp:cNvSpPr/>
      </dsp:nvSpPr>
      <dsp:spPr>
        <a:xfrm>
          <a:off x="6886632" y="1819136"/>
          <a:ext cx="142023" cy="435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39"/>
              </a:lnTo>
              <a:lnTo>
                <a:pt x="142023" y="43553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2F6AB-708A-462F-9322-66462BD665E5}">
      <dsp:nvSpPr>
        <dsp:cNvPr id="0" name=""/>
        <dsp:cNvSpPr/>
      </dsp:nvSpPr>
      <dsp:spPr>
        <a:xfrm>
          <a:off x="4005441" y="473412"/>
          <a:ext cx="3259921" cy="872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894"/>
              </a:lnTo>
              <a:lnTo>
                <a:pt x="3259921" y="772894"/>
              </a:lnTo>
              <a:lnTo>
                <a:pt x="3259921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75E43-56F3-43CC-BFE3-1D87A3F1948B}">
      <dsp:nvSpPr>
        <dsp:cNvPr id="0" name=""/>
        <dsp:cNvSpPr/>
      </dsp:nvSpPr>
      <dsp:spPr>
        <a:xfrm>
          <a:off x="5740973" y="1819136"/>
          <a:ext cx="142023" cy="1780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032"/>
              </a:lnTo>
              <a:lnTo>
                <a:pt x="142023" y="178003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A4362-7920-491B-9AF1-EB54EC43181D}">
      <dsp:nvSpPr>
        <dsp:cNvPr id="0" name=""/>
        <dsp:cNvSpPr/>
      </dsp:nvSpPr>
      <dsp:spPr>
        <a:xfrm>
          <a:off x="5740973" y="1819136"/>
          <a:ext cx="142023" cy="1107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786"/>
              </a:lnTo>
              <a:lnTo>
                <a:pt x="142023" y="110778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917FC-8779-4D0B-95E1-22AF9A2FF7EA}">
      <dsp:nvSpPr>
        <dsp:cNvPr id="0" name=""/>
        <dsp:cNvSpPr/>
      </dsp:nvSpPr>
      <dsp:spPr>
        <a:xfrm>
          <a:off x="5740973" y="1819136"/>
          <a:ext cx="142023" cy="435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39"/>
              </a:lnTo>
              <a:lnTo>
                <a:pt x="142023" y="43553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BEBE8-02A3-4D66-AA44-2083E97E45B5}">
      <dsp:nvSpPr>
        <dsp:cNvPr id="0" name=""/>
        <dsp:cNvSpPr/>
      </dsp:nvSpPr>
      <dsp:spPr>
        <a:xfrm>
          <a:off x="4005441" y="473412"/>
          <a:ext cx="2114262" cy="872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894"/>
              </a:lnTo>
              <a:lnTo>
                <a:pt x="2114262" y="772894"/>
              </a:lnTo>
              <a:lnTo>
                <a:pt x="2114262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09ACB-47E8-4215-A70C-57E8BFB30C5E}">
      <dsp:nvSpPr>
        <dsp:cNvPr id="0" name=""/>
        <dsp:cNvSpPr/>
      </dsp:nvSpPr>
      <dsp:spPr>
        <a:xfrm>
          <a:off x="4005441" y="473412"/>
          <a:ext cx="968602" cy="872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894"/>
              </a:lnTo>
              <a:lnTo>
                <a:pt x="968602" y="772894"/>
              </a:lnTo>
              <a:lnTo>
                <a:pt x="968602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98D47-7DCC-43D8-B15A-37ABA5110059}">
      <dsp:nvSpPr>
        <dsp:cNvPr id="0" name=""/>
        <dsp:cNvSpPr/>
      </dsp:nvSpPr>
      <dsp:spPr>
        <a:xfrm>
          <a:off x="3828385" y="1819136"/>
          <a:ext cx="99416" cy="3124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525"/>
              </a:lnTo>
              <a:lnTo>
                <a:pt x="99416" y="31245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AD8E0-1777-4836-A580-B4A8E9DB5C61}">
      <dsp:nvSpPr>
        <dsp:cNvPr id="0" name=""/>
        <dsp:cNvSpPr/>
      </dsp:nvSpPr>
      <dsp:spPr>
        <a:xfrm>
          <a:off x="3728968" y="1819136"/>
          <a:ext cx="99416" cy="3124525"/>
        </a:xfrm>
        <a:custGeom>
          <a:avLst/>
          <a:gdLst/>
          <a:ahLst/>
          <a:cxnLst/>
          <a:rect l="0" t="0" r="0" b="0"/>
          <a:pathLst>
            <a:path>
              <a:moveTo>
                <a:pt x="99416" y="0"/>
              </a:moveTo>
              <a:lnTo>
                <a:pt x="99416" y="3124525"/>
              </a:lnTo>
              <a:lnTo>
                <a:pt x="0" y="31245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65B5E-68AB-4B75-B139-5251AE7D9142}">
      <dsp:nvSpPr>
        <dsp:cNvPr id="0" name=""/>
        <dsp:cNvSpPr/>
      </dsp:nvSpPr>
      <dsp:spPr>
        <a:xfrm>
          <a:off x="3828385" y="1819136"/>
          <a:ext cx="99416" cy="2452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2279"/>
              </a:lnTo>
              <a:lnTo>
                <a:pt x="99416" y="24522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E7BCC-B49C-4A95-8B0A-10997B652A4E}">
      <dsp:nvSpPr>
        <dsp:cNvPr id="0" name=""/>
        <dsp:cNvSpPr/>
      </dsp:nvSpPr>
      <dsp:spPr>
        <a:xfrm>
          <a:off x="3728968" y="1819136"/>
          <a:ext cx="99416" cy="2452279"/>
        </a:xfrm>
        <a:custGeom>
          <a:avLst/>
          <a:gdLst/>
          <a:ahLst/>
          <a:cxnLst/>
          <a:rect l="0" t="0" r="0" b="0"/>
          <a:pathLst>
            <a:path>
              <a:moveTo>
                <a:pt x="99416" y="0"/>
              </a:moveTo>
              <a:lnTo>
                <a:pt x="99416" y="2452279"/>
              </a:lnTo>
              <a:lnTo>
                <a:pt x="0" y="24522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EB88F-3342-4299-B30D-A9D5F78D9596}">
      <dsp:nvSpPr>
        <dsp:cNvPr id="0" name=""/>
        <dsp:cNvSpPr/>
      </dsp:nvSpPr>
      <dsp:spPr>
        <a:xfrm>
          <a:off x="3828385" y="1819136"/>
          <a:ext cx="99416" cy="1780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032"/>
              </a:lnTo>
              <a:lnTo>
                <a:pt x="99416" y="178003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BC71A-47D5-4415-A3BE-C0F105C50DE4}">
      <dsp:nvSpPr>
        <dsp:cNvPr id="0" name=""/>
        <dsp:cNvSpPr/>
      </dsp:nvSpPr>
      <dsp:spPr>
        <a:xfrm>
          <a:off x="3728968" y="1819136"/>
          <a:ext cx="99416" cy="1780032"/>
        </a:xfrm>
        <a:custGeom>
          <a:avLst/>
          <a:gdLst/>
          <a:ahLst/>
          <a:cxnLst/>
          <a:rect l="0" t="0" r="0" b="0"/>
          <a:pathLst>
            <a:path>
              <a:moveTo>
                <a:pt x="99416" y="0"/>
              </a:moveTo>
              <a:lnTo>
                <a:pt x="99416" y="1780032"/>
              </a:lnTo>
              <a:lnTo>
                <a:pt x="0" y="178003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208A8-2C29-463D-B2A2-EB7C189ED91C}">
      <dsp:nvSpPr>
        <dsp:cNvPr id="0" name=""/>
        <dsp:cNvSpPr/>
      </dsp:nvSpPr>
      <dsp:spPr>
        <a:xfrm>
          <a:off x="3828385" y="1819136"/>
          <a:ext cx="99416" cy="1107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786"/>
              </a:lnTo>
              <a:lnTo>
                <a:pt x="99416" y="110778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0FFF6-DB58-4067-AFCF-426877A7428A}">
      <dsp:nvSpPr>
        <dsp:cNvPr id="0" name=""/>
        <dsp:cNvSpPr/>
      </dsp:nvSpPr>
      <dsp:spPr>
        <a:xfrm>
          <a:off x="3728968" y="1819136"/>
          <a:ext cx="99416" cy="1107786"/>
        </a:xfrm>
        <a:custGeom>
          <a:avLst/>
          <a:gdLst/>
          <a:ahLst/>
          <a:cxnLst/>
          <a:rect l="0" t="0" r="0" b="0"/>
          <a:pathLst>
            <a:path>
              <a:moveTo>
                <a:pt x="99416" y="0"/>
              </a:moveTo>
              <a:lnTo>
                <a:pt x="99416" y="1107786"/>
              </a:lnTo>
              <a:lnTo>
                <a:pt x="0" y="110778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006A8-37AC-4BB6-9F62-D53B2F9B42DB}">
      <dsp:nvSpPr>
        <dsp:cNvPr id="0" name=""/>
        <dsp:cNvSpPr/>
      </dsp:nvSpPr>
      <dsp:spPr>
        <a:xfrm>
          <a:off x="3828385" y="1819136"/>
          <a:ext cx="99416" cy="435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39"/>
              </a:lnTo>
              <a:lnTo>
                <a:pt x="99416" y="43553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B74AD-17D6-446D-9EA1-513E0F46C89E}">
      <dsp:nvSpPr>
        <dsp:cNvPr id="0" name=""/>
        <dsp:cNvSpPr/>
      </dsp:nvSpPr>
      <dsp:spPr>
        <a:xfrm>
          <a:off x="3728968" y="1819136"/>
          <a:ext cx="99416" cy="435539"/>
        </a:xfrm>
        <a:custGeom>
          <a:avLst/>
          <a:gdLst/>
          <a:ahLst/>
          <a:cxnLst/>
          <a:rect l="0" t="0" r="0" b="0"/>
          <a:pathLst>
            <a:path>
              <a:moveTo>
                <a:pt x="99416" y="0"/>
              </a:moveTo>
              <a:lnTo>
                <a:pt x="99416" y="435539"/>
              </a:lnTo>
              <a:lnTo>
                <a:pt x="0" y="43553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DF440-AF3D-4AE9-8BE4-99914ADE6A28}">
      <dsp:nvSpPr>
        <dsp:cNvPr id="0" name=""/>
        <dsp:cNvSpPr/>
      </dsp:nvSpPr>
      <dsp:spPr>
        <a:xfrm>
          <a:off x="3828385" y="473412"/>
          <a:ext cx="177056" cy="872310"/>
        </a:xfrm>
        <a:custGeom>
          <a:avLst/>
          <a:gdLst/>
          <a:ahLst/>
          <a:cxnLst/>
          <a:rect l="0" t="0" r="0" b="0"/>
          <a:pathLst>
            <a:path>
              <a:moveTo>
                <a:pt x="177056" y="0"/>
              </a:moveTo>
              <a:lnTo>
                <a:pt x="177056" y="772894"/>
              </a:lnTo>
              <a:lnTo>
                <a:pt x="0" y="772894"/>
              </a:lnTo>
              <a:lnTo>
                <a:pt x="0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7684B-BC15-4D48-B00E-38A371582606}">
      <dsp:nvSpPr>
        <dsp:cNvPr id="0" name=""/>
        <dsp:cNvSpPr/>
      </dsp:nvSpPr>
      <dsp:spPr>
        <a:xfrm>
          <a:off x="1494459" y="1819136"/>
          <a:ext cx="142023" cy="435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39"/>
              </a:lnTo>
              <a:lnTo>
                <a:pt x="142023" y="43553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87459-2979-46EE-A529-C8308E6DB1F0}">
      <dsp:nvSpPr>
        <dsp:cNvPr id="0" name=""/>
        <dsp:cNvSpPr/>
      </dsp:nvSpPr>
      <dsp:spPr>
        <a:xfrm>
          <a:off x="1873189" y="473412"/>
          <a:ext cx="2132251" cy="872310"/>
        </a:xfrm>
        <a:custGeom>
          <a:avLst/>
          <a:gdLst/>
          <a:ahLst/>
          <a:cxnLst/>
          <a:rect l="0" t="0" r="0" b="0"/>
          <a:pathLst>
            <a:path>
              <a:moveTo>
                <a:pt x="2132251" y="0"/>
              </a:moveTo>
              <a:lnTo>
                <a:pt x="2132251" y="772894"/>
              </a:lnTo>
              <a:lnTo>
                <a:pt x="0" y="772894"/>
              </a:lnTo>
              <a:lnTo>
                <a:pt x="0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A9161-E7B9-4513-8800-D2365569F344}">
      <dsp:nvSpPr>
        <dsp:cNvPr id="0" name=""/>
        <dsp:cNvSpPr/>
      </dsp:nvSpPr>
      <dsp:spPr>
        <a:xfrm>
          <a:off x="727530" y="473412"/>
          <a:ext cx="3277911" cy="872310"/>
        </a:xfrm>
        <a:custGeom>
          <a:avLst/>
          <a:gdLst/>
          <a:ahLst/>
          <a:cxnLst/>
          <a:rect l="0" t="0" r="0" b="0"/>
          <a:pathLst>
            <a:path>
              <a:moveTo>
                <a:pt x="3277911" y="0"/>
              </a:moveTo>
              <a:lnTo>
                <a:pt x="3277911" y="772894"/>
              </a:lnTo>
              <a:lnTo>
                <a:pt x="0" y="772894"/>
              </a:lnTo>
              <a:lnTo>
                <a:pt x="0" y="87231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70669-53AA-4FE3-9922-F887FAB4A2DC}">
      <dsp:nvSpPr>
        <dsp:cNvPr id="0" name=""/>
        <dsp:cNvSpPr/>
      </dsp:nvSpPr>
      <dsp:spPr>
        <a:xfrm>
          <a:off x="3290199" y="0"/>
          <a:ext cx="1430483" cy="47341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Lynn Hall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Director of Athletics</a:t>
          </a:r>
        </a:p>
      </dsp:txBody>
      <dsp:txXfrm>
        <a:off x="3290199" y="0"/>
        <a:ext cx="1430483" cy="473412"/>
      </dsp:txXfrm>
    </dsp:sp>
    <dsp:sp modelId="{FF7A87A4-DC8A-47C1-BD13-23263C28AFDE}">
      <dsp:nvSpPr>
        <dsp:cNvPr id="0" name=""/>
        <dsp:cNvSpPr/>
      </dsp:nvSpPr>
      <dsp:spPr>
        <a:xfrm>
          <a:off x="254117" y="1345723"/>
          <a:ext cx="946825" cy="47341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Josh Payne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Cross Country Coach</a:t>
          </a:r>
          <a:endParaRPr lang="en-US" sz="800" kern="1200" dirty="0"/>
        </a:p>
      </dsp:txBody>
      <dsp:txXfrm>
        <a:off x="254117" y="1345723"/>
        <a:ext cx="946825" cy="473412"/>
      </dsp:txXfrm>
    </dsp:sp>
    <dsp:sp modelId="{7CA8E7B9-BD01-443D-8A26-C454A0331521}">
      <dsp:nvSpPr>
        <dsp:cNvPr id="0" name=""/>
        <dsp:cNvSpPr/>
      </dsp:nvSpPr>
      <dsp:spPr>
        <a:xfrm>
          <a:off x="1399776" y="1345723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Wayne Perry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Golf Coach</a:t>
          </a:r>
          <a:endParaRPr lang="en-US" sz="800" kern="1200" dirty="0"/>
        </a:p>
      </dsp:txBody>
      <dsp:txXfrm>
        <a:off x="1399776" y="1345723"/>
        <a:ext cx="946825" cy="473412"/>
      </dsp:txXfrm>
    </dsp:sp>
    <dsp:sp modelId="{C236B8D5-0ACB-4583-BD75-C0C4B0E4A6A0}">
      <dsp:nvSpPr>
        <dsp:cNvPr id="0" name=""/>
        <dsp:cNvSpPr/>
      </dsp:nvSpPr>
      <dsp:spPr>
        <a:xfrm>
          <a:off x="1636483" y="2017970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Frank Mingione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Golf Coach</a:t>
          </a:r>
          <a:endParaRPr lang="en-US" sz="800" kern="1200" dirty="0"/>
        </a:p>
      </dsp:txBody>
      <dsp:txXfrm>
        <a:off x="1636483" y="2017970"/>
        <a:ext cx="946825" cy="473412"/>
      </dsp:txXfrm>
    </dsp:sp>
    <dsp:sp modelId="{C0B5174E-8620-4436-8558-6828CDEA52A1}">
      <dsp:nvSpPr>
        <dsp:cNvPr id="0" name=""/>
        <dsp:cNvSpPr/>
      </dsp:nvSpPr>
      <dsp:spPr>
        <a:xfrm>
          <a:off x="3354972" y="1345723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Steve Baudendistel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Football Coach</a:t>
          </a:r>
          <a:endParaRPr lang="en-US" sz="800" kern="1200" dirty="0"/>
        </a:p>
      </dsp:txBody>
      <dsp:txXfrm>
        <a:off x="3354972" y="1345723"/>
        <a:ext cx="946825" cy="473412"/>
      </dsp:txXfrm>
    </dsp:sp>
    <dsp:sp modelId="{B9375F90-D287-46D1-B84D-D5955538C666}">
      <dsp:nvSpPr>
        <dsp:cNvPr id="0" name=""/>
        <dsp:cNvSpPr/>
      </dsp:nvSpPr>
      <dsp:spPr>
        <a:xfrm>
          <a:off x="2782142" y="2017970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Denny Dorrel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Defensive Coordinator</a:t>
          </a:r>
          <a:endParaRPr lang="en-US" sz="800" kern="1200" dirty="0"/>
        </a:p>
      </dsp:txBody>
      <dsp:txXfrm>
        <a:off x="2782142" y="2017970"/>
        <a:ext cx="946825" cy="473412"/>
      </dsp:txXfrm>
    </dsp:sp>
    <dsp:sp modelId="{5AB9ABF6-BD76-4F8E-83FE-8257C2000A1A}">
      <dsp:nvSpPr>
        <dsp:cNvPr id="0" name=""/>
        <dsp:cNvSpPr/>
      </dsp:nvSpPr>
      <dsp:spPr>
        <a:xfrm>
          <a:off x="3927801" y="2017970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Benjamin Cullen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Offensive Coordinator</a:t>
          </a:r>
          <a:endParaRPr lang="en-US" sz="800" kern="1200" dirty="0"/>
        </a:p>
      </dsp:txBody>
      <dsp:txXfrm>
        <a:off x="3927801" y="2017970"/>
        <a:ext cx="946825" cy="473412"/>
      </dsp:txXfrm>
    </dsp:sp>
    <dsp:sp modelId="{8C8BCA53-54B8-4024-B658-E5ACC702E92F}">
      <dsp:nvSpPr>
        <dsp:cNvPr id="0" name=""/>
        <dsp:cNvSpPr/>
      </dsp:nvSpPr>
      <dsp:spPr>
        <a:xfrm>
          <a:off x="2782142" y="2690216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Andre’ Nash, Jr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Football/Track Coach</a:t>
          </a:r>
          <a:endParaRPr lang="en-US" sz="800" kern="1200" dirty="0"/>
        </a:p>
      </dsp:txBody>
      <dsp:txXfrm>
        <a:off x="2782142" y="2690216"/>
        <a:ext cx="946825" cy="473412"/>
      </dsp:txXfrm>
    </dsp:sp>
    <dsp:sp modelId="{3160C49A-1F21-47CC-9045-86D63780661C}">
      <dsp:nvSpPr>
        <dsp:cNvPr id="0" name=""/>
        <dsp:cNvSpPr/>
      </dsp:nvSpPr>
      <dsp:spPr>
        <a:xfrm>
          <a:off x="3927801" y="2690216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Rashawn West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3927801" y="2690216"/>
        <a:ext cx="946825" cy="473412"/>
      </dsp:txXfrm>
    </dsp:sp>
    <dsp:sp modelId="{0D322685-7CD5-4266-A5FD-A162EFDFA110}">
      <dsp:nvSpPr>
        <dsp:cNvPr id="0" name=""/>
        <dsp:cNvSpPr/>
      </dsp:nvSpPr>
      <dsp:spPr>
        <a:xfrm>
          <a:off x="2782142" y="3362463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Mike Foy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2782142" y="3362463"/>
        <a:ext cx="946825" cy="473412"/>
      </dsp:txXfrm>
    </dsp:sp>
    <dsp:sp modelId="{93AF9067-6E5D-4F91-8F84-DAB94D1AA13D}">
      <dsp:nvSpPr>
        <dsp:cNvPr id="0" name=""/>
        <dsp:cNvSpPr/>
      </dsp:nvSpPr>
      <dsp:spPr>
        <a:xfrm>
          <a:off x="3927801" y="3362463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Michael Dowell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3927801" y="3362463"/>
        <a:ext cx="946825" cy="473412"/>
      </dsp:txXfrm>
    </dsp:sp>
    <dsp:sp modelId="{D2453B18-CDB9-4266-879B-7964EB875444}">
      <dsp:nvSpPr>
        <dsp:cNvPr id="0" name=""/>
        <dsp:cNvSpPr/>
      </dsp:nvSpPr>
      <dsp:spPr>
        <a:xfrm>
          <a:off x="2782142" y="4034709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Bill Griffin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2782142" y="4034709"/>
        <a:ext cx="946825" cy="473412"/>
      </dsp:txXfrm>
    </dsp:sp>
    <dsp:sp modelId="{6D784CA3-4B6E-4CB7-A987-0965AF13C86B}">
      <dsp:nvSpPr>
        <dsp:cNvPr id="0" name=""/>
        <dsp:cNvSpPr/>
      </dsp:nvSpPr>
      <dsp:spPr>
        <a:xfrm>
          <a:off x="3927801" y="4034709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Patric Morrison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3927801" y="4034709"/>
        <a:ext cx="946825" cy="473412"/>
      </dsp:txXfrm>
    </dsp:sp>
    <dsp:sp modelId="{C454F07E-1405-4AA0-8416-A68A571333B7}">
      <dsp:nvSpPr>
        <dsp:cNvPr id="0" name=""/>
        <dsp:cNvSpPr/>
      </dsp:nvSpPr>
      <dsp:spPr>
        <a:xfrm>
          <a:off x="2782142" y="4706955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Pete Corrao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2782142" y="4706955"/>
        <a:ext cx="946825" cy="473412"/>
      </dsp:txXfrm>
    </dsp:sp>
    <dsp:sp modelId="{95BDB24A-DE3A-4229-BC4B-22AAEF3BA9DA}">
      <dsp:nvSpPr>
        <dsp:cNvPr id="0" name=""/>
        <dsp:cNvSpPr/>
      </dsp:nvSpPr>
      <dsp:spPr>
        <a:xfrm>
          <a:off x="3927801" y="4706955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Rick Zimmerman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Football Coach</a:t>
          </a:r>
          <a:endParaRPr lang="en-US" sz="800" kern="1200" dirty="0"/>
        </a:p>
      </dsp:txBody>
      <dsp:txXfrm>
        <a:off x="3927801" y="4706955"/>
        <a:ext cx="946825" cy="473412"/>
      </dsp:txXfrm>
    </dsp:sp>
    <dsp:sp modelId="{2AC63EAB-B1AB-47BB-83FC-95F303F13E43}">
      <dsp:nvSpPr>
        <dsp:cNvPr id="0" name=""/>
        <dsp:cNvSpPr/>
      </dsp:nvSpPr>
      <dsp:spPr>
        <a:xfrm>
          <a:off x="4500631" y="1345723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John Jones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Assoc. Athletic Director/Asst. Women’s Basketball Coach/Horner Center Supervisor</a:t>
          </a:r>
          <a:endParaRPr lang="en-US" sz="600" kern="1200" dirty="0"/>
        </a:p>
      </dsp:txBody>
      <dsp:txXfrm>
        <a:off x="4500631" y="1345723"/>
        <a:ext cx="946825" cy="473412"/>
      </dsp:txXfrm>
    </dsp:sp>
    <dsp:sp modelId="{7B0AAB21-A549-4B31-B6BC-D5966DD26B93}">
      <dsp:nvSpPr>
        <dsp:cNvPr id="0" name=""/>
        <dsp:cNvSpPr/>
      </dsp:nvSpPr>
      <dsp:spPr>
        <a:xfrm>
          <a:off x="5646290" y="1345723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Shayne Stock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Baseball Coach/Grounds Liaison</a:t>
          </a:r>
          <a:endParaRPr lang="en-US" sz="800" kern="1200" dirty="0"/>
        </a:p>
      </dsp:txBody>
      <dsp:txXfrm>
        <a:off x="5646290" y="1345723"/>
        <a:ext cx="946825" cy="473412"/>
      </dsp:txXfrm>
    </dsp:sp>
    <dsp:sp modelId="{FDD60FC9-4C66-42D6-A2CE-CF3DD1A05C3D}">
      <dsp:nvSpPr>
        <dsp:cNvPr id="0" name=""/>
        <dsp:cNvSpPr/>
      </dsp:nvSpPr>
      <dsp:spPr>
        <a:xfrm>
          <a:off x="5882997" y="2017970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Brendon Bump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Baseball Coach</a:t>
          </a:r>
          <a:endParaRPr lang="en-US" sz="800" kern="1200" dirty="0"/>
        </a:p>
      </dsp:txBody>
      <dsp:txXfrm>
        <a:off x="5882997" y="2017970"/>
        <a:ext cx="946825" cy="473412"/>
      </dsp:txXfrm>
    </dsp:sp>
    <dsp:sp modelId="{7E2FCBC9-A952-4C8A-9B36-C2AE174BE17D}">
      <dsp:nvSpPr>
        <dsp:cNvPr id="0" name=""/>
        <dsp:cNvSpPr/>
      </dsp:nvSpPr>
      <dsp:spPr>
        <a:xfrm>
          <a:off x="5882997" y="2690216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Wayne Stock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Baseball Coach</a:t>
          </a:r>
          <a:endParaRPr lang="en-US" sz="800" kern="1200" dirty="0"/>
        </a:p>
      </dsp:txBody>
      <dsp:txXfrm>
        <a:off x="5882997" y="2690216"/>
        <a:ext cx="946825" cy="473412"/>
      </dsp:txXfrm>
    </dsp:sp>
    <dsp:sp modelId="{053C3FA8-080C-40CA-87FB-BEEB710C3A35}">
      <dsp:nvSpPr>
        <dsp:cNvPr id="0" name=""/>
        <dsp:cNvSpPr/>
      </dsp:nvSpPr>
      <dsp:spPr>
        <a:xfrm>
          <a:off x="5882997" y="3362463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Paul Madinger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Baseball Coach</a:t>
          </a:r>
          <a:endParaRPr lang="en-US" sz="800" kern="1200" dirty="0"/>
        </a:p>
      </dsp:txBody>
      <dsp:txXfrm>
        <a:off x="5882997" y="3362463"/>
        <a:ext cx="946825" cy="473412"/>
      </dsp:txXfrm>
    </dsp:sp>
    <dsp:sp modelId="{5A0460FF-6515-44FF-918A-B00F6B358302}">
      <dsp:nvSpPr>
        <dsp:cNvPr id="0" name=""/>
        <dsp:cNvSpPr/>
      </dsp:nvSpPr>
      <dsp:spPr>
        <a:xfrm>
          <a:off x="6791950" y="1345723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Brian Power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Track/Field Coach/Asst. Sports Information Director</a:t>
          </a:r>
          <a:endParaRPr lang="en-US" sz="800" kern="1200" dirty="0"/>
        </a:p>
      </dsp:txBody>
      <dsp:txXfrm>
        <a:off x="6791950" y="1345723"/>
        <a:ext cx="946825" cy="473412"/>
      </dsp:txXfrm>
    </dsp:sp>
    <dsp:sp modelId="{639ACA19-99D8-4817-ACBA-D59FBFC0B76C}">
      <dsp:nvSpPr>
        <dsp:cNvPr id="0" name=""/>
        <dsp:cNvSpPr/>
      </dsp:nvSpPr>
      <dsp:spPr>
        <a:xfrm>
          <a:off x="7028656" y="2017970"/>
          <a:ext cx="946825" cy="47341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Jim Hautman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Track/Field Coach</a:t>
          </a:r>
          <a:endParaRPr lang="en-US" sz="800" kern="1200" dirty="0"/>
        </a:p>
      </dsp:txBody>
      <dsp:txXfrm>
        <a:off x="7028656" y="2017970"/>
        <a:ext cx="946825" cy="473412"/>
      </dsp:txXfrm>
    </dsp:sp>
    <dsp:sp modelId="{7B48A73A-004E-4309-B4E0-574728BB063C}">
      <dsp:nvSpPr>
        <dsp:cNvPr id="0" name=""/>
        <dsp:cNvSpPr/>
      </dsp:nvSpPr>
      <dsp:spPr>
        <a:xfrm>
          <a:off x="2950204" y="673477"/>
          <a:ext cx="946825" cy="4734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DeeDee Bomholt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Athletics Secretary</a:t>
          </a:r>
          <a:endParaRPr lang="en-US" sz="800" kern="1200" dirty="0"/>
        </a:p>
      </dsp:txBody>
      <dsp:txXfrm>
        <a:off x="2950204" y="673477"/>
        <a:ext cx="946825" cy="47341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905D8-84EA-479E-BED9-0446C90C94C6}">
      <dsp:nvSpPr>
        <dsp:cNvPr id="0" name=""/>
        <dsp:cNvSpPr/>
      </dsp:nvSpPr>
      <dsp:spPr>
        <a:xfrm>
          <a:off x="4152900" y="1676399"/>
          <a:ext cx="3760169" cy="16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73"/>
              </a:lnTo>
              <a:lnTo>
                <a:pt x="3760169" y="81573"/>
              </a:lnTo>
              <a:lnTo>
                <a:pt x="3760169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AAD5D-A381-4606-AFB8-73D8CCAD494B}">
      <dsp:nvSpPr>
        <dsp:cNvPr id="0" name=""/>
        <dsp:cNvSpPr/>
      </dsp:nvSpPr>
      <dsp:spPr>
        <a:xfrm>
          <a:off x="6662269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9FFE2-D47B-43A2-B0D0-4DF117328EC6}">
      <dsp:nvSpPr>
        <dsp:cNvPr id="0" name=""/>
        <dsp:cNvSpPr/>
      </dsp:nvSpPr>
      <dsp:spPr>
        <a:xfrm>
          <a:off x="4152900" y="1676399"/>
          <a:ext cx="2820126" cy="16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73"/>
              </a:lnTo>
              <a:lnTo>
                <a:pt x="2820126" y="81573"/>
              </a:lnTo>
              <a:lnTo>
                <a:pt x="2820126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AAC87-4A57-4F2E-8F0D-046268B9010E}">
      <dsp:nvSpPr>
        <dsp:cNvPr id="0" name=""/>
        <dsp:cNvSpPr/>
      </dsp:nvSpPr>
      <dsp:spPr>
        <a:xfrm>
          <a:off x="5722226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E9441-06C5-4D94-8446-584D66846249}">
      <dsp:nvSpPr>
        <dsp:cNvPr id="0" name=""/>
        <dsp:cNvSpPr/>
      </dsp:nvSpPr>
      <dsp:spPr>
        <a:xfrm>
          <a:off x="4152900" y="1676399"/>
          <a:ext cx="1880084" cy="16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73"/>
              </a:lnTo>
              <a:lnTo>
                <a:pt x="1880084" y="81573"/>
              </a:lnTo>
              <a:lnTo>
                <a:pt x="1880084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4ED44-EC18-4F3B-9683-A66D2E58556F}">
      <dsp:nvSpPr>
        <dsp:cNvPr id="0" name=""/>
        <dsp:cNvSpPr/>
      </dsp:nvSpPr>
      <dsp:spPr>
        <a:xfrm>
          <a:off x="4782184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7AE8-172D-40A5-8D5B-0A55DDC4375D}">
      <dsp:nvSpPr>
        <dsp:cNvPr id="0" name=""/>
        <dsp:cNvSpPr/>
      </dsp:nvSpPr>
      <dsp:spPr>
        <a:xfrm>
          <a:off x="4152900" y="1676399"/>
          <a:ext cx="940042" cy="16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73"/>
              </a:lnTo>
              <a:lnTo>
                <a:pt x="940042" y="81573"/>
              </a:lnTo>
              <a:lnTo>
                <a:pt x="940042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EBE00-3DA4-4295-AEAB-B88200F6F769}">
      <dsp:nvSpPr>
        <dsp:cNvPr id="0" name=""/>
        <dsp:cNvSpPr/>
      </dsp:nvSpPr>
      <dsp:spPr>
        <a:xfrm>
          <a:off x="3842142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0F617-4CAC-4D53-8B8C-AD0ED1D04D1C}">
      <dsp:nvSpPr>
        <dsp:cNvPr id="0" name=""/>
        <dsp:cNvSpPr/>
      </dsp:nvSpPr>
      <dsp:spPr>
        <a:xfrm>
          <a:off x="4107180" y="1676399"/>
          <a:ext cx="91440" cy="163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0C7E6-A26D-4DA6-848A-C3D322B02677}">
      <dsp:nvSpPr>
        <dsp:cNvPr id="0" name=""/>
        <dsp:cNvSpPr/>
      </dsp:nvSpPr>
      <dsp:spPr>
        <a:xfrm>
          <a:off x="2902099" y="2227995"/>
          <a:ext cx="116534" cy="908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966"/>
              </a:lnTo>
              <a:lnTo>
                <a:pt x="116534" y="9089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DD2B6-E038-411B-B968-18E7EA88A2B0}">
      <dsp:nvSpPr>
        <dsp:cNvPr id="0" name=""/>
        <dsp:cNvSpPr/>
      </dsp:nvSpPr>
      <dsp:spPr>
        <a:xfrm>
          <a:off x="2902099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6C2A6-297A-483B-8966-CD620A63F77F}">
      <dsp:nvSpPr>
        <dsp:cNvPr id="0" name=""/>
        <dsp:cNvSpPr/>
      </dsp:nvSpPr>
      <dsp:spPr>
        <a:xfrm>
          <a:off x="3212857" y="1676399"/>
          <a:ext cx="940042" cy="163147"/>
        </a:xfrm>
        <a:custGeom>
          <a:avLst/>
          <a:gdLst/>
          <a:ahLst/>
          <a:cxnLst/>
          <a:rect l="0" t="0" r="0" b="0"/>
          <a:pathLst>
            <a:path>
              <a:moveTo>
                <a:pt x="940042" y="0"/>
              </a:moveTo>
              <a:lnTo>
                <a:pt x="940042" y="81573"/>
              </a:lnTo>
              <a:lnTo>
                <a:pt x="0" y="81573"/>
              </a:lnTo>
              <a:lnTo>
                <a:pt x="0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7FB67-1ED7-45F4-BB3E-C90811E65F7C}">
      <dsp:nvSpPr>
        <dsp:cNvPr id="0" name=""/>
        <dsp:cNvSpPr/>
      </dsp:nvSpPr>
      <dsp:spPr>
        <a:xfrm>
          <a:off x="1962057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D5DE2-E407-4CC3-AA4A-51281B37D125}">
      <dsp:nvSpPr>
        <dsp:cNvPr id="0" name=""/>
        <dsp:cNvSpPr/>
      </dsp:nvSpPr>
      <dsp:spPr>
        <a:xfrm>
          <a:off x="2272815" y="1676399"/>
          <a:ext cx="1880084" cy="163147"/>
        </a:xfrm>
        <a:custGeom>
          <a:avLst/>
          <a:gdLst/>
          <a:ahLst/>
          <a:cxnLst/>
          <a:rect l="0" t="0" r="0" b="0"/>
          <a:pathLst>
            <a:path>
              <a:moveTo>
                <a:pt x="1880084" y="0"/>
              </a:moveTo>
              <a:lnTo>
                <a:pt x="1880084" y="81573"/>
              </a:lnTo>
              <a:lnTo>
                <a:pt x="0" y="81573"/>
              </a:lnTo>
              <a:lnTo>
                <a:pt x="0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9C98F-E411-4EDA-B4E2-5FF19CC46E19}">
      <dsp:nvSpPr>
        <dsp:cNvPr id="0" name=""/>
        <dsp:cNvSpPr/>
      </dsp:nvSpPr>
      <dsp:spPr>
        <a:xfrm>
          <a:off x="1022015" y="2227995"/>
          <a:ext cx="116534" cy="1460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561"/>
              </a:lnTo>
              <a:lnTo>
                <a:pt x="116534" y="14605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EBCB4-FF69-4B96-A56A-AFD73DCA5B82}">
      <dsp:nvSpPr>
        <dsp:cNvPr id="0" name=""/>
        <dsp:cNvSpPr/>
      </dsp:nvSpPr>
      <dsp:spPr>
        <a:xfrm>
          <a:off x="1022015" y="2227995"/>
          <a:ext cx="116534" cy="908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966"/>
              </a:lnTo>
              <a:lnTo>
                <a:pt x="116534" y="9089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00A00-BE39-4CC6-8F8D-A884AC4FC1DB}">
      <dsp:nvSpPr>
        <dsp:cNvPr id="0" name=""/>
        <dsp:cNvSpPr/>
      </dsp:nvSpPr>
      <dsp:spPr>
        <a:xfrm>
          <a:off x="1022015" y="2227995"/>
          <a:ext cx="116534" cy="357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71"/>
              </a:lnTo>
              <a:lnTo>
                <a:pt x="116534" y="3573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10D28-0A05-4D07-9F71-FBCC598BA5A1}">
      <dsp:nvSpPr>
        <dsp:cNvPr id="0" name=""/>
        <dsp:cNvSpPr/>
      </dsp:nvSpPr>
      <dsp:spPr>
        <a:xfrm>
          <a:off x="1332773" y="1676399"/>
          <a:ext cx="2820126" cy="163147"/>
        </a:xfrm>
        <a:custGeom>
          <a:avLst/>
          <a:gdLst/>
          <a:ahLst/>
          <a:cxnLst/>
          <a:rect l="0" t="0" r="0" b="0"/>
          <a:pathLst>
            <a:path>
              <a:moveTo>
                <a:pt x="2820126" y="0"/>
              </a:moveTo>
              <a:lnTo>
                <a:pt x="2820126" y="81573"/>
              </a:lnTo>
              <a:lnTo>
                <a:pt x="0" y="81573"/>
              </a:lnTo>
              <a:lnTo>
                <a:pt x="0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62398-1EE7-45A9-B0AA-63CCE7586E94}">
      <dsp:nvSpPr>
        <dsp:cNvPr id="0" name=""/>
        <dsp:cNvSpPr/>
      </dsp:nvSpPr>
      <dsp:spPr>
        <a:xfrm>
          <a:off x="392730" y="1676399"/>
          <a:ext cx="3760169" cy="163147"/>
        </a:xfrm>
        <a:custGeom>
          <a:avLst/>
          <a:gdLst/>
          <a:ahLst/>
          <a:cxnLst/>
          <a:rect l="0" t="0" r="0" b="0"/>
          <a:pathLst>
            <a:path>
              <a:moveTo>
                <a:pt x="3760169" y="0"/>
              </a:moveTo>
              <a:lnTo>
                <a:pt x="3760169" y="81573"/>
              </a:lnTo>
              <a:lnTo>
                <a:pt x="0" y="81573"/>
              </a:lnTo>
              <a:lnTo>
                <a:pt x="0" y="16314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E5D52-247F-4029-97ED-BF9A78698AAD}">
      <dsp:nvSpPr>
        <dsp:cNvPr id="0" name=""/>
        <dsp:cNvSpPr/>
      </dsp:nvSpPr>
      <dsp:spPr>
        <a:xfrm>
          <a:off x="3598209" y="1222619"/>
          <a:ext cx="1109381" cy="45378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Lynn Hall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Director of Athletics</a:t>
          </a:r>
        </a:p>
      </dsp:txBody>
      <dsp:txXfrm>
        <a:off x="3598209" y="1222619"/>
        <a:ext cx="1109381" cy="453780"/>
      </dsp:txXfrm>
    </dsp:sp>
    <dsp:sp modelId="{49468E9C-AD1C-4451-8BEE-132A79BCA181}">
      <dsp:nvSpPr>
        <dsp:cNvPr id="0" name=""/>
        <dsp:cNvSpPr/>
      </dsp:nvSpPr>
      <dsp:spPr>
        <a:xfrm>
          <a:off x="4283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Peter Preocanin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Head Volleyball Coach/Physical Therapist</a:t>
          </a:r>
          <a:endParaRPr lang="en-US" sz="600" kern="1200" dirty="0"/>
        </a:p>
      </dsp:txBody>
      <dsp:txXfrm>
        <a:off x="4283" y="1839547"/>
        <a:ext cx="776894" cy="388447"/>
      </dsp:txXfrm>
    </dsp:sp>
    <dsp:sp modelId="{21F79C49-8589-4A52-9628-18CFA229AA12}">
      <dsp:nvSpPr>
        <dsp:cNvPr id="0" name=""/>
        <dsp:cNvSpPr/>
      </dsp:nvSpPr>
      <dsp:spPr>
        <a:xfrm>
          <a:off x="944325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Jon Miller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Head Men’s Basketball Coach</a:t>
          </a:r>
          <a:endParaRPr lang="en-US" sz="700" kern="1200" dirty="0"/>
        </a:p>
      </dsp:txBody>
      <dsp:txXfrm>
        <a:off x="944325" y="1839547"/>
        <a:ext cx="776894" cy="388447"/>
      </dsp:txXfrm>
    </dsp:sp>
    <dsp:sp modelId="{213BA739-80BC-4A91-A763-7046BEE2E0A9}">
      <dsp:nvSpPr>
        <dsp:cNvPr id="0" name=""/>
        <dsp:cNvSpPr/>
      </dsp:nvSpPr>
      <dsp:spPr>
        <a:xfrm>
          <a:off x="1138549" y="2391142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Scott Cutter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Asst. Men’s Basketball Coach/Intramural Director</a:t>
          </a:r>
        </a:p>
      </dsp:txBody>
      <dsp:txXfrm>
        <a:off x="1138549" y="2391142"/>
        <a:ext cx="776894" cy="388447"/>
      </dsp:txXfrm>
    </dsp:sp>
    <dsp:sp modelId="{5FB1FD60-7862-4E53-BA8F-83010E67EEB2}">
      <dsp:nvSpPr>
        <dsp:cNvPr id="0" name=""/>
        <dsp:cNvSpPr/>
      </dsp:nvSpPr>
      <dsp:spPr>
        <a:xfrm>
          <a:off x="1138549" y="2942737"/>
          <a:ext cx="776894" cy="38844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Jim Faehr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Men’s Basketball Coach</a:t>
          </a:r>
          <a:endParaRPr lang="en-US" sz="700" kern="1200" dirty="0"/>
        </a:p>
      </dsp:txBody>
      <dsp:txXfrm>
        <a:off x="1138549" y="2942737"/>
        <a:ext cx="776894" cy="388447"/>
      </dsp:txXfrm>
    </dsp:sp>
    <dsp:sp modelId="{093F79A5-C95A-4160-A39B-F07BCBDF4E2B}">
      <dsp:nvSpPr>
        <dsp:cNvPr id="0" name=""/>
        <dsp:cNvSpPr/>
      </dsp:nvSpPr>
      <dsp:spPr>
        <a:xfrm>
          <a:off x="1138549" y="3494332"/>
          <a:ext cx="776894" cy="388447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Eric Richardson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Men’s Basketball Coach</a:t>
          </a:r>
          <a:endParaRPr lang="en-US" sz="700" kern="1200" dirty="0"/>
        </a:p>
      </dsp:txBody>
      <dsp:txXfrm>
        <a:off x="1138549" y="3494332"/>
        <a:ext cx="776894" cy="388447"/>
      </dsp:txXfrm>
    </dsp:sp>
    <dsp:sp modelId="{0078488E-C83F-4EFB-80D3-33611C449D4A}">
      <dsp:nvSpPr>
        <dsp:cNvPr id="0" name=""/>
        <dsp:cNvSpPr/>
      </dsp:nvSpPr>
      <dsp:spPr>
        <a:xfrm>
          <a:off x="1884368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Molly Jones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Head Women’s Basketball Coach</a:t>
          </a:r>
          <a:endParaRPr lang="en-US" sz="700" kern="1200" dirty="0"/>
        </a:p>
      </dsp:txBody>
      <dsp:txXfrm>
        <a:off x="1884368" y="1839547"/>
        <a:ext cx="776894" cy="388447"/>
      </dsp:txXfrm>
    </dsp:sp>
    <dsp:sp modelId="{F409182A-DBA2-4B96-B91F-72918F3E4F51}">
      <dsp:nvSpPr>
        <dsp:cNvPr id="0" name=""/>
        <dsp:cNvSpPr/>
      </dsp:nvSpPr>
      <dsp:spPr>
        <a:xfrm>
          <a:off x="2078591" y="2391142"/>
          <a:ext cx="776894" cy="38844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Micah Whitted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Women’s Basketball Coach</a:t>
          </a:r>
          <a:endParaRPr lang="en-US" sz="700" kern="1200" dirty="0"/>
        </a:p>
      </dsp:txBody>
      <dsp:txXfrm>
        <a:off x="2078591" y="2391142"/>
        <a:ext cx="776894" cy="388447"/>
      </dsp:txXfrm>
    </dsp:sp>
    <dsp:sp modelId="{58E9D8A7-073E-4783-8B24-3CA88FEE04CD}">
      <dsp:nvSpPr>
        <dsp:cNvPr id="0" name=""/>
        <dsp:cNvSpPr/>
      </dsp:nvSpPr>
      <dsp:spPr>
        <a:xfrm>
          <a:off x="2824410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Tony Carlton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Athletic Trainer</a:t>
          </a:r>
          <a:endParaRPr lang="en-US" sz="800" kern="1200" dirty="0"/>
        </a:p>
      </dsp:txBody>
      <dsp:txXfrm>
        <a:off x="2824410" y="1839547"/>
        <a:ext cx="776894" cy="388447"/>
      </dsp:txXfrm>
    </dsp:sp>
    <dsp:sp modelId="{9E2628A3-C0DA-46EF-AF8F-FF888030895C}">
      <dsp:nvSpPr>
        <dsp:cNvPr id="0" name=""/>
        <dsp:cNvSpPr/>
      </dsp:nvSpPr>
      <dsp:spPr>
        <a:xfrm>
          <a:off x="3018634" y="2391142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Candace Clayton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Athletic Trainer</a:t>
          </a:r>
          <a:endParaRPr lang="en-US" sz="700" kern="1200" dirty="0"/>
        </a:p>
      </dsp:txBody>
      <dsp:txXfrm>
        <a:off x="3018634" y="2391142"/>
        <a:ext cx="776894" cy="388447"/>
      </dsp:txXfrm>
    </dsp:sp>
    <dsp:sp modelId="{1B61F304-E9A5-4844-908C-1CDB9FEB33AE}">
      <dsp:nvSpPr>
        <dsp:cNvPr id="0" name=""/>
        <dsp:cNvSpPr/>
      </dsp:nvSpPr>
      <dsp:spPr>
        <a:xfrm>
          <a:off x="3018634" y="294273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Marc Eilers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Athletic Trainer</a:t>
          </a:r>
          <a:endParaRPr lang="en-US" sz="800" kern="1200" dirty="0"/>
        </a:p>
      </dsp:txBody>
      <dsp:txXfrm>
        <a:off x="3018634" y="2942737"/>
        <a:ext cx="776894" cy="388447"/>
      </dsp:txXfrm>
    </dsp:sp>
    <dsp:sp modelId="{4CEEFACC-4782-4F37-B18C-B240ACD3EB7C}">
      <dsp:nvSpPr>
        <dsp:cNvPr id="0" name=""/>
        <dsp:cNvSpPr/>
      </dsp:nvSpPr>
      <dsp:spPr>
        <a:xfrm>
          <a:off x="3764452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Matt Wilkerson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Men’s Soccer Coach</a:t>
          </a:r>
          <a:endParaRPr lang="en-US" sz="800" kern="1200" dirty="0"/>
        </a:p>
      </dsp:txBody>
      <dsp:txXfrm>
        <a:off x="3764452" y="1839547"/>
        <a:ext cx="776894" cy="388447"/>
      </dsp:txXfrm>
    </dsp:sp>
    <dsp:sp modelId="{E1C3EFD7-11FA-4EA3-99A9-E5FD7B292BC5}">
      <dsp:nvSpPr>
        <dsp:cNvPr id="0" name=""/>
        <dsp:cNvSpPr/>
      </dsp:nvSpPr>
      <dsp:spPr>
        <a:xfrm>
          <a:off x="3958676" y="2391142"/>
          <a:ext cx="776894" cy="388447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Adam Murphy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Men’s Soccer Coach</a:t>
          </a:r>
          <a:endParaRPr lang="en-US" sz="800" kern="1200" dirty="0"/>
        </a:p>
      </dsp:txBody>
      <dsp:txXfrm>
        <a:off x="3958676" y="2391142"/>
        <a:ext cx="776894" cy="388447"/>
      </dsp:txXfrm>
    </dsp:sp>
    <dsp:sp modelId="{4DA98B1A-030E-4020-84BB-646A0C8E1E83}">
      <dsp:nvSpPr>
        <dsp:cNvPr id="0" name=""/>
        <dsp:cNvSpPr/>
      </dsp:nvSpPr>
      <dsp:spPr>
        <a:xfrm>
          <a:off x="4704495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James Watts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Women’s Soccer Coach</a:t>
          </a:r>
          <a:endParaRPr lang="en-US" sz="800" kern="1200" dirty="0"/>
        </a:p>
      </dsp:txBody>
      <dsp:txXfrm>
        <a:off x="4704495" y="1839547"/>
        <a:ext cx="776894" cy="388447"/>
      </dsp:txXfrm>
    </dsp:sp>
    <dsp:sp modelId="{12D73F45-152E-4F69-805F-E7E4886DC31D}">
      <dsp:nvSpPr>
        <dsp:cNvPr id="0" name=""/>
        <dsp:cNvSpPr/>
      </dsp:nvSpPr>
      <dsp:spPr>
        <a:xfrm>
          <a:off x="4898718" y="2391142"/>
          <a:ext cx="776894" cy="38844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David Green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Women’s Soccer Coach</a:t>
          </a:r>
          <a:endParaRPr lang="en-US" sz="800" kern="1200" dirty="0"/>
        </a:p>
      </dsp:txBody>
      <dsp:txXfrm>
        <a:off x="4898718" y="2391142"/>
        <a:ext cx="776894" cy="388447"/>
      </dsp:txXfrm>
    </dsp:sp>
    <dsp:sp modelId="{48B92C2F-62D8-470C-8F5F-AD14D97659B0}">
      <dsp:nvSpPr>
        <dsp:cNvPr id="0" name=""/>
        <dsp:cNvSpPr/>
      </dsp:nvSpPr>
      <dsp:spPr>
        <a:xfrm>
          <a:off x="5644537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Megan Carlton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Head Softball/Asst. Volleyball Coach</a:t>
          </a:r>
          <a:endParaRPr lang="en-US" sz="700" kern="1200" dirty="0"/>
        </a:p>
      </dsp:txBody>
      <dsp:txXfrm>
        <a:off x="5644537" y="1839547"/>
        <a:ext cx="776894" cy="388447"/>
      </dsp:txXfrm>
    </dsp:sp>
    <dsp:sp modelId="{E5230257-DB75-4DB9-B7C9-01248C243B05}">
      <dsp:nvSpPr>
        <dsp:cNvPr id="0" name=""/>
        <dsp:cNvSpPr/>
      </dsp:nvSpPr>
      <dsp:spPr>
        <a:xfrm>
          <a:off x="5838760" y="2391142"/>
          <a:ext cx="776894" cy="38844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Kevin Brierly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Softball Coach</a:t>
          </a:r>
          <a:endParaRPr lang="en-US" sz="800" kern="1200" dirty="0"/>
        </a:p>
      </dsp:txBody>
      <dsp:txXfrm>
        <a:off x="5838760" y="2391142"/>
        <a:ext cx="776894" cy="388447"/>
      </dsp:txXfrm>
    </dsp:sp>
    <dsp:sp modelId="{6EB1B826-C2B6-42F0-8C58-F5AD54994C97}">
      <dsp:nvSpPr>
        <dsp:cNvPr id="0" name=""/>
        <dsp:cNvSpPr/>
      </dsp:nvSpPr>
      <dsp:spPr>
        <a:xfrm>
          <a:off x="6584579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Ernest Lichtfuss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Men’s Lacrosse Coach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584579" y="1839547"/>
        <a:ext cx="776894" cy="388447"/>
      </dsp:txXfrm>
    </dsp:sp>
    <dsp:sp modelId="{72B7948A-436A-4466-8B26-272E162B25E6}">
      <dsp:nvSpPr>
        <dsp:cNvPr id="0" name=""/>
        <dsp:cNvSpPr/>
      </dsp:nvSpPr>
      <dsp:spPr>
        <a:xfrm>
          <a:off x="6778803" y="2391142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Jason Grace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Lacrosse Coach</a:t>
          </a:r>
          <a:endParaRPr lang="en-US" sz="800" kern="1200" dirty="0"/>
        </a:p>
      </dsp:txBody>
      <dsp:txXfrm>
        <a:off x="6778803" y="2391142"/>
        <a:ext cx="776894" cy="388447"/>
      </dsp:txXfrm>
    </dsp:sp>
    <dsp:sp modelId="{0D5F879C-76C7-4BEC-8757-388AD9B893F4}">
      <dsp:nvSpPr>
        <dsp:cNvPr id="0" name=""/>
        <dsp:cNvSpPr/>
      </dsp:nvSpPr>
      <dsp:spPr>
        <a:xfrm>
          <a:off x="7524621" y="1839547"/>
          <a:ext cx="776894" cy="388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Richard Lord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Men’s &amp; Women’s Tennis</a:t>
          </a:r>
          <a:endParaRPr lang="en-US" sz="800" kern="1200" dirty="0"/>
        </a:p>
      </dsp:txBody>
      <dsp:txXfrm>
        <a:off x="7524621" y="1839547"/>
        <a:ext cx="776894" cy="38844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1151D7-4FAA-4419-98C5-1F892F2F7339}">
      <dsp:nvSpPr>
        <dsp:cNvPr id="0" name=""/>
        <dsp:cNvSpPr/>
      </dsp:nvSpPr>
      <dsp:spPr>
        <a:xfrm>
          <a:off x="3805841" y="2625622"/>
          <a:ext cx="99243" cy="434780"/>
        </a:xfrm>
        <a:custGeom>
          <a:avLst/>
          <a:gdLst/>
          <a:ahLst/>
          <a:cxnLst/>
          <a:rect l="0" t="0" r="0" b="0"/>
          <a:pathLst>
            <a:path>
              <a:moveTo>
                <a:pt x="99243" y="0"/>
              </a:moveTo>
              <a:lnTo>
                <a:pt x="99243" y="434780"/>
              </a:lnTo>
              <a:lnTo>
                <a:pt x="0" y="43478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4AE44-340A-426F-80FB-16DA37BBB9E7}">
      <dsp:nvSpPr>
        <dsp:cNvPr id="0" name=""/>
        <dsp:cNvSpPr/>
      </dsp:nvSpPr>
      <dsp:spPr>
        <a:xfrm>
          <a:off x="7236826" y="3967770"/>
          <a:ext cx="99243" cy="1776928"/>
        </a:xfrm>
        <a:custGeom>
          <a:avLst/>
          <a:gdLst/>
          <a:ahLst/>
          <a:cxnLst/>
          <a:rect l="0" t="0" r="0" b="0"/>
          <a:pathLst>
            <a:path>
              <a:moveTo>
                <a:pt x="99243" y="0"/>
              </a:moveTo>
              <a:lnTo>
                <a:pt x="99243" y="1776928"/>
              </a:lnTo>
              <a:lnTo>
                <a:pt x="0" y="17769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E6910-3FFF-4B03-B4EB-E23CBBBED0BF}">
      <dsp:nvSpPr>
        <dsp:cNvPr id="0" name=""/>
        <dsp:cNvSpPr/>
      </dsp:nvSpPr>
      <dsp:spPr>
        <a:xfrm>
          <a:off x="7336069" y="3967770"/>
          <a:ext cx="99243" cy="1105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854"/>
              </a:lnTo>
              <a:lnTo>
                <a:pt x="99243" y="11058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8D714-D62F-4D47-8370-5FCC4C3C9455}">
      <dsp:nvSpPr>
        <dsp:cNvPr id="0" name=""/>
        <dsp:cNvSpPr/>
      </dsp:nvSpPr>
      <dsp:spPr>
        <a:xfrm>
          <a:off x="7236826" y="3967770"/>
          <a:ext cx="99243" cy="1105854"/>
        </a:xfrm>
        <a:custGeom>
          <a:avLst/>
          <a:gdLst/>
          <a:ahLst/>
          <a:cxnLst/>
          <a:rect l="0" t="0" r="0" b="0"/>
          <a:pathLst>
            <a:path>
              <a:moveTo>
                <a:pt x="99243" y="0"/>
              </a:moveTo>
              <a:lnTo>
                <a:pt x="99243" y="1105854"/>
              </a:lnTo>
              <a:lnTo>
                <a:pt x="0" y="11058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FAB09-4989-4007-A741-B7F1DA807632}">
      <dsp:nvSpPr>
        <dsp:cNvPr id="0" name=""/>
        <dsp:cNvSpPr/>
      </dsp:nvSpPr>
      <dsp:spPr>
        <a:xfrm>
          <a:off x="7336069" y="3967770"/>
          <a:ext cx="99243" cy="43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780"/>
              </a:lnTo>
              <a:lnTo>
                <a:pt x="99243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522AD-E8F5-4890-8FCD-F01C08544CE4}">
      <dsp:nvSpPr>
        <dsp:cNvPr id="0" name=""/>
        <dsp:cNvSpPr/>
      </dsp:nvSpPr>
      <dsp:spPr>
        <a:xfrm>
          <a:off x="7236826" y="3967770"/>
          <a:ext cx="99243" cy="434780"/>
        </a:xfrm>
        <a:custGeom>
          <a:avLst/>
          <a:gdLst/>
          <a:ahLst/>
          <a:cxnLst/>
          <a:rect l="0" t="0" r="0" b="0"/>
          <a:pathLst>
            <a:path>
              <a:moveTo>
                <a:pt x="99243" y="0"/>
              </a:moveTo>
              <a:lnTo>
                <a:pt x="99243" y="434780"/>
              </a:lnTo>
              <a:lnTo>
                <a:pt x="0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E35F3-2669-4DE9-A439-C2E3FFFCA00A}">
      <dsp:nvSpPr>
        <dsp:cNvPr id="0" name=""/>
        <dsp:cNvSpPr/>
      </dsp:nvSpPr>
      <dsp:spPr>
        <a:xfrm>
          <a:off x="3905084" y="2625622"/>
          <a:ext cx="3430984" cy="86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317"/>
              </a:lnTo>
              <a:lnTo>
                <a:pt x="3430984" y="770317"/>
              </a:lnTo>
              <a:lnTo>
                <a:pt x="3430984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FB59-DA56-4451-8E11-BD402C4C447C}">
      <dsp:nvSpPr>
        <dsp:cNvPr id="0" name=""/>
        <dsp:cNvSpPr/>
      </dsp:nvSpPr>
      <dsp:spPr>
        <a:xfrm>
          <a:off x="6093164" y="3967770"/>
          <a:ext cx="99243" cy="434780"/>
        </a:xfrm>
        <a:custGeom>
          <a:avLst/>
          <a:gdLst/>
          <a:ahLst/>
          <a:cxnLst/>
          <a:rect l="0" t="0" r="0" b="0"/>
          <a:pathLst>
            <a:path>
              <a:moveTo>
                <a:pt x="99243" y="0"/>
              </a:moveTo>
              <a:lnTo>
                <a:pt x="99243" y="434780"/>
              </a:lnTo>
              <a:lnTo>
                <a:pt x="0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7DFEC-064F-43ED-A9E0-42FBA1E34F31}">
      <dsp:nvSpPr>
        <dsp:cNvPr id="0" name=""/>
        <dsp:cNvSpPr/>
      </dsp:nvSpPr>
      <dsp:spPr>
        <a:xfrm>
          <a:off x="3905084" y="2625622"/>
          <a:ext cx="2287323" cy="86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317"/>
              </a:lnTo>
              <a:lnTo>
                <a:pt x="2287323" y="770317"/>
              </a:lnTo>
              <a:lnTo>
                <a:pt x="2287323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1B5AE-BE62-4267-A3BF-F8D80BDA1D0E}">
      <dsp:nvSpPr>
        <dsp:cNvPr id="0" name=""/>
        <dsp:cNvSpPr/>
      </dsp:nvSpPr>
      <dsp:spPr>
        <a:xfrm>
          <a:off x="3905084" y="2625622"/>
          <a:ext cx="1143661" cy="86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317"/>
              </a:lnTo>
              <a:lnTo>
                <a:pt x="1143661" y="770317"/>
              </a:lnTo>
              <a:lnTo>
                <a:pt x="1143661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6CF6D-6E31-4E54-8137-1EF54BA48153}">
      <dsp:nvSpPr>
        <dsp:cNvPr id="0" name=""/>
        <dsp:cNvSpPr/>
      </dsp:nvSpPr>
      <dsp:spPr>
        <a:xfrm>
          <a:off x="3527014" y="3967770"/>
          <a:ext cx="141776" cy="43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780"/>
              </a:lnTo>
              <a:lnTo>
                <a:pt x="141776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7B4AF-A97B-445F-8DA8-83F0FF70D902}">
      <dsp:nvSpPr>
        <dsp:cNvPr id="0" name=""/>
        <dsp:cNvSpPr/>
      </dsp:nvSpPr>
      <dsp:spPr>
        <a:xfrm>
          <a:off x="3859364" y="2625622"/>
          <a:ext cx="91440" cy="869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E9A5B-D9D4-4D5E-97B5-15D25045D56F}">
      <dsp:nvSpPr>
        <dsp:cNvPr id="0" name=""/>
        <dsp:cNvSpPr/>
      </dsp:nvSpPr>
      <dsp:spPr>
        <a:xfrm>
          <a:off x="2761423" y="2625622"/>
          <a:ext cx="1143661" cy="869560"/>
        </a:xfrm>
        <a:custGeom>
          <a:avLst/>
          <a:gdLst/>
          <a:ahLst/>
          <a:cxnLst/>
          <a:rect l="0" t="0" r="0" b="0"/>
          <a:pathLst>
            <a:path>
              <a:moveTo>
                <a:pt x="1143661" y="0"/>
              </a:moveTo>
              <a:lnTo>
                <a:pt x="1143661" y="770317"/>
              </a:lnTo>
              <a:lnTo>
                <a:pt x="0" y="770317"/>
              </a:lnTo>
              <a:lnTo>
                <a:pt x="0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FE04B-C495-4BAE-BF62-4C967A9278C3}">
      <dsp:nvSpPr>
        <dsp:cNvPr id="0" name=""/>
        <dsp:cNvSpPr/>
      </dsp:nvSpPr>
      <dsp:spPr>
        <a:xfrm>
          <a:off x="1239691" y="3967770"/>
          <a:ext cx="141776" cy="177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28"/>
              </a:lnTo>
              <a:lnTo>
                <a:pt x="141776" y="17769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7300-C6E0-457C-B6AD-08307DA85E8A}">
      <dsp:nvSpPr>
        <dsp:cNvPr id="0" name=""/>
        <dsp:cNvSpPr/>
      </dsp:nvSpPr>
      <dsp:spPr>
        <a:xfrm>
          <a:off x="1239691" y="3967770"/>
          <a:ext cx="141776" cy="1105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854"/>
              </a:lnTo>
              <a:lnTo>
                <a:pt x="141776" y="11058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BA0C2-17D3-469F-BBED-BF35D749603D}">
      <dsp:nvSpPr>
        <dsp:cNvPr id="0" name=""/>
        <dsp:cNvSpPr/>
      </dsp:nvSpPr>
      <dsp:spPr>
        <a:xfrm>
          <a:off x="1239691" y="3967770"/>
          <a:ext cx="141776" cy="43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780"/>
              </a:lnTo>
              <a:lnTo>
                <a:pt x="141776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C7285-6DEB-4919-AA3E-E2C91AD2D9C0}">
      <dsp:nvSpPr>
        <dsp:cNvPr id="0" name=""/>
        <dsp:cNvSpPr/>
      </dsp:nvSpPr>
      <dsp:spPr>
        <a:xfrm>
          <a:off x="1617761" y="2625622"/>
          <a:ext cx="2287323" cy="869560"/>
        </a:xfrm>
        <a:custGeom>
          <a:avLst/>
          <a:gdLst/>
          <a:ahLst/>
          <a:cxnLst/>
          <a:rect l="0" t="0" r="0" b="0"/>
          <a:pathLst>
            <a:path>
              <a:moveTo>
                <a:pt x="2287323" y="0"/>
              </a:moveTo>
              <a:lnTo>
                <a:pt x="2287323" y="770317"/>
              </a:lnTo>
              <a:lnTo>
                <a:pt x="0" y="770317"/>
              </a:lnTo>
              <a:lnTo>
                <a:pt x="0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3053C-92B7-4ADA-99DA-AD3DC1AF4173}">
      <dsp:nvSpPr>
        <dsp:cNvPr id="0" name=""/>
        <dsp:cNvSpPr/>
      </dsp:nvSpPr>
      <dsp:spPr>
        <a:xfrm>
          <a:off x="96029" y="3967770"/>
          <a:ext cx="141776" cy="1105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854"/>
              </a:lnTo>
              <a:lnTo>
                <a:pt x="141776" y="11058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65D5C-8AC6-422D-9FDC-6167AEF4DCFC}">
      <dsp:nvSpPr>
        <dsp:cNvPr id="0" name=""/>
        <dsp:cNvSpPr/>
      </dsp:nvSpPr>
      <dsp:spPr>
        <a:xfrm>
          <a:off x="96029" y="3967770"/>
          <a:ext cx="141776" cy="43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780"/>
              </a:lnTo>
              <a:lnTo>
                <a:pt x="141776" y="4347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B64D1-FFE0-495E-A22C-583105824569}">
      <dsp:nvSpPr>
        <dsp:cNvPr id="0" name=""/>
        <dsp:cNvSpPr/>
      </dsp:nvSpPr>
      <dsp:spPr>
        <a:xfrm>
          <a:off x="474099" y="2625622"/>
          <a:ext cx="3430984" cy="869560"/>
        </a:xfrm>
        <a:custGeom>
          <a:avLst/>
          <a:gdLst/>
          <a:ahLst/>
          <a:cxnLst/>
          <a:rect l="0" t="0" r="0" b="0"/>
          <a:pathLst>
            <a:path>
              <a:moveTo>
                <a:pt x="3430984" y="0"/>
              </a:moveTo>
              <a:lnTo>
                <a:pt x="3430984" y="770317"/>
              </a:lnTo>
              <a:lnTo>
                <a:pt x="0" y="770317"/>
              </a:lnTo>
              <a:lnTo>
                <a:pt x="0" y="86956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B45A7-FD34-4EF0-B7C8-E0B72CC1CB8F}">
      <dsp:nvSpPr>
        <dsp:cNvPr id="0" name=""/>
        <dsp:cNvSpPr/>
      </dsp:nvSpPr>
      <dsp:spPr>
        <a:xfrm>
          <a:off x="3104866" y="1943806"/>
          <a:ext cx="1600436" cy="6818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Dennis Hunt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Vice President for College Advancement</a:t>
          </a:r>
        </a:p>
      </dsp:txBody>
      <dsp:txXfrm>
        <a:off x="3104866" y="1943806"/>
        <a:ext cx="1600436" cy="681816"/>
      </dsp:txXfrm>
    </dsp:sp>
    <dsp:sp modelId="{703F0C1E-3E4D-4C8E-98F6-D78DD1277A5E}">
      <dsp:nvSpPr>
        <dsp:cNvPr id="0" name=""/>
        <dsp:cNvSpPr/>
      </dsp:nvSpPr>
      <dsp:spPr>
        <a:xfrm>
          <a:off x="1512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Ann Inman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Alumni &amp; Parent Relations</a:t>
          </a:r>
          <a:endParaRPr lang="en-US" sz="700" kern="1200" dirty="0"/>
        </a:p>
      </dsp:txBody>
      <dsp:txXfrm>
        <a:off x="1512" y="3495183"/>
        <a:ext cx="945174" cy="472587"/>
      </dsp:txXfrm>
    </dsp:sp>
    <dsp:sp modelId="{14BC1491-1A62-4968-A793-0CC5CF4E069E}">
      <dsp:nvSpPr>
        <dsp:cNvPr id="0" name=""/>
        <dsp:cNvSpPr/>
      </dsp:nvSpPr>
      <dsp:spPr>
        <a:xfrm>
          <a:off x="237806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Betsie Chilton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Director of Alumni &amp; Parent Relations</a:t>
          </a:r>
          <a:endParaRPr lang="en-US" sz="800" kern="1200" dirty="0"/>
        </a:p>
      </dsp:txBody>
      <dsp:txXfrm>
        <a:off x="237806" y="4166257"/>
        <a:ext cx="945174" cy="472587"/>
      </dsp:txXfrm>
    </dsp:sp>
    <dsp:sp modelId="{076491D7-E2AF-480B-AE91-351E573A0D04}">
      <dsp:nvSpPr>
        <dsp:cNvPr id="0" name=""/>
        <dsp:cNvSpPr/>
      </dsp:nvSpPr>
      <dsp:spPr>
        <a:xfrm>
          <a:off x="237806" y="4837331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Christina Hughes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Alumni &amp; Parent Relations Assistant</a:t>
          </a:r>
          <a:endParaRPr lang="en-US" sz="800" kern="1200" dirty="0"/>
        </a:p>
      </dsp:txBody>
      <dsp:txXfrm>
        <a:off x="237806" y="4837331"/>
        <a:ext cx="945174" cy="472587"/>
      </dsp:txXfrm>
    </dsp:sp>
    <dsp:sp modelId="{A2CD8BE3-4735-4020-B7FC-C39CA3C4CEAC}">
      <dsp:nvSpPr>
        <dsp:cNvPr id="0" name=""/>
        <dsp:cNvSpPr/>
      </dsp:nvSpPr>
      <dsp:spPr>
        <a:xfrm>
          <a:off x="1145173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Abbe Ernstes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Leadership Giving</a:t>
          </a:r>
          <a:endParaRPr lang="en-US" sz="800" kern="1200" dirty="0"/>
        </a:p>
      </dsp:txBody>
      <dsp:txXfrm>
        <a:off x="1145173" y="3495183"/>
        <a:ext cx="945174" cy="472587"/>
      </dsp:txXfrm>
    </dsp:sp>
    <dsp:sp modelId="{13739E0A-C8B8-487D-AB34-40801778D962}">
      <dsp:nvSpPr>
        <dsp:cNvPr id="0" name=""/>
        <dsp:cNvSpPr/>
      </dsp:nvSpPr>
      <dsp:spPr>
        <a:xfrm>
          <a:off x="1381467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Stacy Zearing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The James Blythe Presidents’ Club</a:t>
          </a:r>
          <a:endParaRPr lang="en-US" sz="800" kern="1200" dirty="0"/>
        </a:p>
      </dsp:txBody>
      <dsp:txXfrm>
        <a:off x="1381467" y="4166257"/>
        <a:ext cx="945174" cy="472587"/>
      </dsp:txXfrm>
    </dsp:sp>
    <dsp:sp modelId="{0B8CF70D-65A4-4ED5-8006-25AC6C9011C9}">
      <dsp:nvSpPr>
        <dsp:cNvPr id="0" name=""/>
        <dsp:cNvSpPr/>
      </dsp:nvSpPr>
      <dsp:spPr>
        <a:xfrm>
          <a:off x="1381467" y="4837331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Miranda Maxwell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the Hanover Fund</a:t>
          </a:r>
          <a:endParaRPr lang="en-US" sz="800" kern="1200" dirty="0"/>
        </a:p>
      </dsp:txBody>
      <dsp:txXfrm>
        <a:off x="1381467" y="4837331"/>
        <a:ext cx="945174" cy="472587"/>
      </dsp:txXfrm>
    </dsp:sp>
    <dsp:sp modelId="{A1120D6D-EA39-4E51-9B4F-54CB022DE62B}">
      <dsp:nvSpPr>
        <dsp:cNvPr id="0" name=""/>
        <dsp:cNvSpPr/>
      </dsp:nvSpPr>
      <dsp:spPr>
        <a:xfrm>
          <a:off x="1381467" y="5508405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Ellen Bare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Annual Giving Coordinator</a:t>
          </a:r>
          <a:endParaRPr lang="en-US" sz="800" kern="1200" dirty="0"/>
        </a:p>
      </dsp:txBody>
      <dsp:txXfrm>
        <a:off x="1381467" y="5508405"/>
        <a:ext cx="945174" cy="472587"/>
      </dsp:txXfrm>
    </dsp:sp>
    <dsp:sp modelId="{7114EE55-6FF9-4105-A22B-C114E5C1761A}">
      <dsp:nvSpPr>
        <dsp:cNvPr id="0" name=""/>
        <dsp:cNvSpPr/>
      </dsp:nvSpPr>
      <dsp:spPr>
        <a:xfrm>
          <a:off x="2288835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Darleen Connolly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Campaign Associate</a:t>
          </a:r>
          <a:endParaRPr lang="en-US" sz="800" kern="1200" dirty="0"/>
        </a:p>
      </dsp:txBody>
      <dsp:txXfrm>
        <a:off x="2288835" y="3495183"/>
        <a:ext cx="945174" cy="472587"/>
      </dsp:txXfrm>
    </dsp:sp>
    <dsp:sp modelId="{7FCD04E5-A104-44E5-9D64-3DA8195A664C}">
      <dsp:nvSpPr>
        <dsp:cNvPr id="0" name=""/>
        <dsp:cNvSpPr/>
      </dsp:nvSpPr>
      <dsp:spPr>
        <a:xfrm>
          <a:off x="3432497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Kevin Berry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Planned Giving &amp; Stewardship</a:t>
          </a:r>
          <a:endParaRPr lang="en-US" sz="800" kern="1200" dirty="0"/>
        </a:p>
      </dsp:txBody>
      <dsp:txXfrm>
        <a:off x="3432497" y="3495183"/>
        <a:ext cx="945174" cy="472587"/>
      </dsp:txXfrm>
    </dsp:sp>
    <dsp:sp modelId="{1E7DE0E8-791E-4B2C-A4FF-E855C9C10FB0}">
      <dsp:nvSpPr>
        <dsp:cNvPr id="0" name=""/>
        <dsp:cNvSpPr/>
      </dsp:nvSpPr>
      <dsp:spPr>
        <a:xfrm>
          <a:off x="3668790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Esther Bright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Office of College Advancement Assistant</a:t>
          </a:r>
          <a:endParaRPr lang="en-US" sz="700" kern="1200" dirty="0"/>
        </a:p>
      </dsp:txBody>
      <dsp:txXfrm>
        <a:off x="3668790" y="4166257"/>
        <a:ext cx="945174" cy="472587"/>
      </dsp:txXfrm>
    </dsp:sp>
    <dsp:sp modelId="{824C9F26-B94E-4E01-99C2-525BFBADEDD9}">
      <dsp:nvSpPr>
        <dsp:cNvPr id="0" name=""/>
        <dsp:cNvSpPr/>
      </dsp:nvSpPr>
      <dsp:spPr>
        <a:xfrm>
          <a:off x="4576158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Jean Ozols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Leadership Giving</a:t>
          </a:r>
          <a:endParaRPr lang="en-US" sz="800" kern="1200" dirty="0"/>
        </a:p>
      </dsp:txBody>
      <dsp:txXfrm>
        <a:off x="4576158" y="3495183"/>
        <a:ext cx="945174" cy="472587"/>
      </dsp:txXfrm>
    </dsp:sp>
    <dsp:sp modelId="{B1AD9399-D99D-4320-88DA-A2182786C8ED}">
      <dsp:nvSpPr>
        <dsp:cNvPr id="0" name=""/>
        <dsp:cNvSpPr/>
      </dsp:nvSpPr>
      <dsp:spPr>
        <a:xfrm>
          <a:off x="5719820" y="3495183"/>
          <a:ext cx="945174" cy="472587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Kelly Hatton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Advancement Services</a:t>
          </a:r>
          <a:endParaRPr lang="en-US" sz="800" kern="1200" dirty="0"/>
        </a:p>
      </dsp:txBody>
      <dsp:txXfrm>
        <a:off x="5719820" y="3495183"/>
        <a:ext cx="945174" cy="472587"/>
      </dsp:txXfrm>
    </dsp:sp>
    <dsp:sp modelId="{F20D0A22-0385-45FC-951B-2B929EAD3937}">
      <dsp:nvSpPr>
        <dsp:cNvPr id="0" name=""/>
        <dsp:cNvSpPr/>
      </dsp:nvSpPr>
      <dsp:spPr>
        <a:xfrm>
          <a:off x="5147989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Julie Hoskins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College Advancement Services Assistant</a:t>
          </a:r>
          <a:endParaRPr lang="en-US" sz="800" kern="1200" dirty="0"/>
        </a:p>
      </dsp:txBody>
      <dsp:txXfrm>
        <a:off x="5147989" y="4166257"/>
        <a:ext cx="945174" cy="472587"/>
      </dsp:txXfrm>
    </dsp:sp>
    <dsp:sp modelId="{F9C09DFC-AEE5-4889-A50D-696DB40BDF4A}">
      <dsp:nvSpPr>
        <dsp:cNvPr id="0" name=""/>
        <dsp:cNvSpPr/>
      </dsp:nvSpPr>
      <dsp:spPr>
        <a:xfrm>
          <a:off x="6863481" y="3495183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Rhonda Burch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Communication &amp; Marketing</a:t>
          </a:r>
          <a:endParaRPr lang="en-US" sz="800" kern="1200" dirty="0"/>
        </a:p>
      </dsp:txBody>
      <dsp:txXfrm>
        <a:off x="6863481" y="3495183"/>
        <a:ext cx="945174" cy="472587"/>
      </dsp:txXfrm>
    </dsp:sp>
    <dsp:sp modelId="{8943C857-86D7-40CF-B696-7748DBD8E518}">
      <dsp:nvSpPr>
        <dsp:cNvPr id="0" name=""/>
        <dsp:cNvSpPr/>
      </dsp:nvSpPr>
      <dsp:spPr>
        <a:xfrm>
          <a:off x="6291651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Sandra Guthrie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Publications</a:t>
          </a:r>
          <a:endParaRPr lang="en-US" sz="800" kern="1200" dirty="0"/>
        </a:p>
      </dsp:txBody>
      <dsp:txXfrm>
        <a:off x="6291651" y="4166257"/>
        <a:ext cx="945174" cy="472587"/>
      </dsp:txXfrm>
    </dsp:sp>
    <dsp:sp modelId="{3A549246-5C69-40B7-9197-C2FAF8AA89F7}">
      <dsp:nvSpPr>
        <dsp:cNvPr id="0" name=""/>
        <dsp:cNvSpPr/>
      </dsp:nvSpPr>
      <dsp:spPr>
        <a:xfrm>
          <a:off x="7435312" y="4166257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Carter Cloyd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News Services</a:t>
          </a:r>
          <a:endParaRPr lang="en-US" sz="800" kern="1200" dirty="0"/>
        </a:p>
      </dsp:txBody>
      <dsp:txXfrm>
        <a:off x="7435312" y="4166257"/>
        <a:ext cx="945174" cy="472587"/>
      </dsp:txXfrm>
    </dsp:sp>
    <dsp:sp modelId="{8F8623CC-73C1-449A-B962-0CFF19D95EE9}">
      <dsp:nvSpPr>
        <dsp:cNvPr id="0" name=""/>
        <dsp:cNvSpPr/>
      </dsp:nvSpPr>
      <dsp:spPr>
        <a:xfrm>
          <a:off x="6291651" y="4837331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Matthew Maupin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Creative Services</a:t>
          </a:r>
        </a:p>
      </dsp:txBody>
      <dsp:txXfrm>
        <a:off x="6291651" y="4837331"/>
        <a:ext cx="945174" cy="472587"/>
      </dsp:txXfrm>
    </dsp:sp>
    <dsp:sp modelId="{0A1BEA45-4CC6-4723-AA53-3E22A153CFE3}">
      <dsp:nvSpPr>
        <dsp:cNvPr id="0" name=""/>
        <dsp:cNvSpPr/>
      </dsp:nvSpPr>
      <dsp:spPr>
        <a:xfrm>
          <a:off x="7435312" y="4837331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Rick Lostutter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Art Director</a:t>
          </a:r>
          <a:endParaRPr lang="en-US" sz="800" kern="1200" dirty="0"/>
        </a:p>
      </dsp:txBody>
      <dsp:txXfrm>
        <a:off x="7435312" y="4837331"/>
        <a:ext cx="945174" cy="472587"/>
      </dsp:txXfrm>
    </dsp:sp>
    <dsp:sp modelId="{C244B6C5-CC06-47AE-B9F4-FF91FBC2B7FC}">
      <dsp:nvSpPr>
        <dsp:cNvPr id="0" name=""/>
        <dsp:cNvSpPr/>
      </dsp:nvSpPr>
      <dsp:spPr>
        <a:xfrm>
          <a:off x="6291651" y="5508405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Joe Lackner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Web Communications</a:t>
          </a:r>
          <a:endParaRPr lang="en-US" sz="800" kern="1200" dirty="0"/>
        </a:p>
      </dsp:txBody>
      <dsp:txXfrm>
        <a:off x="6291651" y="5508405"/>
        <a:ext cx="945174" cy="472587"/>
      </dsp:txXfrm>
    </dsp:sp>
    <dsp:sp modelId="{FBFDCC43-EE22-4994-9579-7848CE252F1E}">
      <dsp:nvSpPr>
        <dsp:cNvPr id="0" name=""/>
        <dsp:cNvSpPr/>
      </dsp:nvSpPr>
      <dsp:spPr>
        <a:xfrm>
          <a:off x="2860666" y="2824109"/>
          <a:ext cx="945174" cy="47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Tracy Keller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Exec. Asst. to VP for College Advancement</a:t>
          </a:r>
          <a:endParaRPr lang="en-US" sz="700" kern="1200" dirty="0"/>
        </a:p>
      </dsp:txBody>
      <dsp:txXfrm>
        <a:off x="2860666" y="2824109"/>
        <a:ext cx="945174" cy="47258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15671-9B34-45B9-B547-18EF3341A35D}">
      <dsp:nvSpPr>
        <dsp:cNvPr id="0" name=""/>
        <dsp:cNvSpPr/>
      </dsp:nvSpPr>
      <dsp:spPr>
        <a:xfrm>
          <a:off x="4493240" y="743527"/>
          <a:ext cx="95615" cy="418888"/>
        </a:xfrm>
        <a:custGeom>
          <a:avLst/>
          <a:gdLst/>
          <a:ahLst/>
          <a:cxnLst/>
          <a:rect l="0" t="0" r="0" b="0"/>
          <a:pathLst>
            <a:path>
              <a:moveTo>
                <a:pt x="95615" y="0"/>
              </a:moveTo>
              <a:lnTo>
                <a:pt x="95615" y="418888"/>
              </a:lnTo>
              <a:lnTo>
                <a:pt x="0" y="418888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2B9F9-ED67-4659-BC15-52540995CD23}">
      <dsp:nvSpPr>
        <dsp:cNvPr id="0" name=""/>
        <dsp:cNvSpPr/>
      </dsp:nvSpPr>
      <dsp:spPr>
        <a:xfrm>
          <a:off x="7805650" y="2036619"/>
          <a:ext cx="136594" cy="41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8"/>
              </a:lnTo>
              <a:lnTo>
                <a:pt x="136594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CAD02-E7B3-4C32-A4F4-037B0D4667DB}">
      <dsp:nvSpPr>
        <dsp:cNvPr id="0" name=""/>
        <dsp:cNvSpPr/>
      </dsp:nvSpPr>
      <dsp:spPr>
        <a:xfrm>
          <a:off x="4588856" y="743527"/>
          <a:ext cx="3581045" cy="83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161"/>
              </a:lnTo>
              <a:lnTo>
                <a:pt x="3581045" y="742161"/>
              </a:lnTo>
              <a:lnTo>
                <a:pt x="3581045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030DE-3E95-47BE-BEAD-7C3A41CD9390}">
      <dsp:nvSpPr>
        <dsp:cNvPr id="0" name=""/>
        <dsp:cNvSpPr/>
      </dsp:nvSpPr>
      <dsp:spPr>
        <a:xfrm>
          <a:off x="6703790" y="2036619"/>
          <a:ext cx="136594" cy="10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434"/>
              </a:lnTo>
              <a:lnTo>
                <a:pt x="136594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5D643-9633-415C-878B-2939C8F63782}">
      <dsp:nvSpPr>
        <dsp:cNvPr id="0" name=""/>
        <dsp:cNvSpPr/>
      </dsp:nvSpPr>
      <dsp:spPr>
        <a:xfrm>
          <a:off x="6703790" y="2036619"/>
          <a:ext cx="136594" cy="41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8"/>
              </a:lnTo>
              <a:lnTo>
                <a:pt x="136594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14B11-C2BE-4941-B11B-AB01770CDE10}">
      <dsp:nvSpPr>
        <dsp:cNvPr id="0" name=""/>
        <dsp:cNvSpPr/>
      </dsp:nvSpPr>
      <dsp:spPr>
        <a:xfrm>
          <a:off x="4588856" y="743527"/>
          <a:ext cx="2479185" cy="83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161"/>
              </a:lnTo>
              <a:lnTo>
                <a:pt x="2479185" y="742161"/>
              </a:lnTo>
              <a:lnTo>
                <a:pt x="2479185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507FB-A5EE-4DD3-B6C9-D222737116DA}">
      <dsp:nvSpPr>
        <dsp:cNvPr id="0" name=""/>
        <dsp:cNvSpPr/>
      </dsp:nvSpPr>
      <dsp:spPr>
        <a:xfrm>
          <a:off x="4588856" y="743527"/>
          <a:ext cx="1377325" cy="83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161"/>
              </a:lnTo>
              <a:lnTo>
                <a:pt x="1377325" y="742161"/>
              </a:lnTo>
              <a:lnTo>
                <a:pt x="1377325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3840D-8C4C-46D2-8692-8B327CF37BA7}">
      <dsp:nvSpPr>
        <dsp:cNvPr id="0" name=""/>
        <dsp:cNvSpPr/>
      </dsp:nvSpPr>
      <dsp:spPr>
        <a:xfrm>
          <a:off x="4500070" y="2036619"/>
          <a:ext cx="136594" cy="10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434"/>
              </a:lnTo>
              <a:lnTo>
                <a:pt x="136594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E113C-9198-4784-8E40-9D308EF08152}">
      <dsp:nvSpPr>
        <dsp:cNvPr id="0" name=""/>
        <dsp:cNvSpPr/>
      </dsp:nvSpPr>
      <dsp:spPr>
        <a:xfrm>
          <a:off x="4500070" y="2036619"/>
          <a:ext cx="136594" cy="41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8"/>
              </a:lnTo>
              <a:lnTo>
                <a:pt x="136594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FF51C-F4BB-4B34-9315-9D5458EA36F7}">
      <dsp:nvSpPr>
        <dsp:cNvPr id="0" name=""/>
        <dsp:cNvSpPr/>
      </dsp:nvSpPr>
      <dsp:spPr>
        <a:xfrm>
          <a:off x="4588856" y="743527"/>
          <a:ext cx="275465" cy="83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161"/>
              </a:lnTo>
              <a:lnTo>
                <a:pt x="275465" y="742161"/>
              </a:lnTo>
              <a:lnTo>
                <a:pt x="275465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2C0E2-1A72-4AE2-B28A-2A04E0B67C95}">
      <dsp:nvSpPr>
        <dsp:cNvPr id="0" name=""/>
        <dsp:cNvSpPr/>
      </dsp:nvSpPr>
      <dsp:spPr>
        <a:xfrm>
          <a:off x="3666845" y="2036619"/>
          <a:ext cx="95615" cy="418888"/>
        </a:xfrm>
        <a:custGeom>
          <a:avLst/>
          <a:gdLst/>
          <a:ahLst/>
          <a:cxnLst/>
          <a:rect l="0" t="0" r="0" b="0"/>
          <a:pathLst>
            <a:path>
              <a:moveTo>
                <a:pt x="95615" y="0"/>
              </a:moveTo>
              <a:lnTo>
                <a:pt x="95615" y="418888"/>
              </a:lnTo>
              <a:lnTo>
                <a:pt x="0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915D4-D5E8-4DAB-ADAF-B63D54CB0DE3}">
      <dsp:nvSpPr>
        <dsp:cNvPr id="0" name=""/>
        <dsp:cNvSpPr/>
      </dsp:nvSpPr>
      <dsp:spPr>
        <a:xfrm>
          <a:off x="3666845" y="3329711"/>
          <a:ext cx="95615" cy="418888"/>
        </a:xfrm>
        <a:custGeom>
          <a:avLst/>
          <a:gdLst/>
          <a:ahLst/>
          <a:cxnLst/>
          <a:rect l="0" t="0" r="0" b="0"/>
          <a:pathLst>
            <a:path>
              <a:moveTo>
                <a:pt x="95615" y="0"/>
              </a:moveTo>
              <a:lnTo>
                <a:pt x="95615" y="418888"/>
              </a:lnTo>
              <a:lnTo>
                <a:pt x="0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5E99D-0F86-48A4-A4CB-FE98BA39A4B0}">
      <dsp:nvSpPr>
        <dsp:cNvPr id="0" name=""/>
        <dsp:cNvSpPr/>
      </dsp:nvSpPr>
      <dsp:spPr>
        <a:xfrm>
          <a:off x="3762461" y="3329711"/>
          <a:ext cx="95615" cy="10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434"/>
              </a:lnTo>
              <a:lnTo>
                <a:pt x="95615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980C2-FD31-41F4-8F7C-CE611A4CE6DE}">
      <dsp:nvSpPr>
        <dsp:cNvPr id="0" name=""/>
        <dsp:cNvSpPr/>
      </dsp:nvSpPr>
      <dsp:spPr>
        <a:xfrm>
          <a:off x="2619623" y="4622803"/>
          <a:ext cx="136594" cy="41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8"/>
              </a:lnTo>
              <a:lnTo>
                <a:pt x="136594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18C74-7ADD-49B2-9302-BDB7EBBE9ED3}">
      <dsp:nvSpPr>
        <dsp:cNvPr id="0" name=""/>
        <dsp:cNvSpPr/>
      </dsp:nvSpPr>
      <dsp:spPr>
        <a:xfrm>
          <a:off x="3439188" y="3329711"/>
          <a:ext cx="323272" cy="1065434"/>
        </a:xfrm>
        <a:custGeom>
          <a:avLst/>
          <a:gdLst/>
          <a:ahLst/>
          <a:cxnLst/>
          <a:rect l="0" t="0" r="0" b="0"/>
          <a:pathLst>
            <a:path>
              <a:moveTo>
                <a:pt x="323272" y="0"/>
              </a:moveTo>
              <a:lnTo>
                <a:pt x="323272" y="1065434"/>
              </a:lnTo>
              <a:lnTo>
                <a:pt x="0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7BCAA-7CCF-44AF-BDAF-BE52277976D1}">
      <dsp:nvSpPr>
        <dsp:cNvPr id="0" name=""/>
        <dsp:cNvSpPr/>
      </dsp:nvSpPr>
      <dsp:spPr>
        <a:xfrm>
          <a:off x="3716741" y="2036619"/>
          <a:ext cx="91440" cy="837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777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ADB3E-AFB1-4578-8493-06B45883D86D}">
      <dsp:nvSpPr>
        <dsp:cNvPr id="0" name=""/>
        <dsp:cNvSpPr/>
      </dsp:nvSpPr>
      <dsp:spPr>
        <a:xfrm>
          <a:off x="3762461" y="743527"/>
          <a:ext cx="826395" cy="837777"/>
        </a:xfrm>
        <a:custGeom>
          <a:avLst/>
          <a:gdLst/>
          <a:ahLst/>
          <a:cxnLst/>
          <a:rect l="0" t="0" r="0" b="0"/>
          <a:pathLst>
            <a:path>
              <a:moveTo>
                <a:pt x="826395" y="0"/>
              </a:moveTo>
              <a:lnTo>
                <a:pt x="826395" y="742161"/>
              </a:lnTo>
              <a:lnTo>
                <a:pt x="0" y="742161"/>
              </a:lnTo>
              <a:lnTo>
                <a:pt x="0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3DA35-8987-407E-B0C1-BB47C394F664}">
      <dsp:nvSpPr>
        <dsp:cNvPr id="0" name=""/>
        <dsp:cNvSpPr/>
      </dsp:nvSpPr>
      <dsp:spPr>
        <a:xfrm>
          <a:off x="2109671" y="743527"/>
          <a:ext cx="2479185" cy="837777"/>
        </a:xfrm>
        <a:custGeom>
          <a:avLst/>
          <a:gdLst/>
          <a:ahLst/>
          <a:cxnLst/>
          <a:rect l="0" t="0" r="0" b="0"/>
          <a:pathLst>
            <a:path>
              <a:moveTo>
                <a:pt x="2479185" y="0"/>
              </a:moveTo>
              <a:lnTo>
                <a:pt x="2479185" y="742161"/>
              </a:lnTo>
              <a:lnTo>
                <a:pt x="0" y="742161"/>
              </a:lnTo>
              <a:lnTo>
                <a:pt x="0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EA0B1-A82E-423A-9EEE-F6B19D520C7D}">
      <dsp:nvSpPr>
        <dsp:cNvPr id="0" name=""/>
        <dsp:cNvSpPr/>
      </dsp:nvSpPr>
      <dsp:spPr>
        <a:xfrm>
          <a:off x="1558741" y="2683165"/>
          <a:ext cx="95615" cy="1065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434"/>
              </a:lnTo>
              <a:lnTo>
                <a:pt x="95615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BC001-948D-4140-ACA2-42E24322409B}">
      <dsp:nvSpPr>
        <dsp:cNvPr id="0" name=""/>
        <dsp:cNvSpPr/>
      </dsp:nvSpPr>
      <dsp:spPr>
        <a:xfrm>
          <a:off x="1463125" y="2683165"/>
          <a:ext cx="95615" cy="1065434"/>
        </a:xfrm>
        <a:custGeom>
          <a:avLst/>
          <a:gdLst/>
          <a:ahLst/>
          <a:cxnLst/>
          <a:rect l="0" t="0" r="0" b="0"/>
          <a:pathLst>
            <a:path>
              <a:moveTo>
                <a:pt x="95615" y="0"/>
              </a:moveTo>
              <a:lnTo>
                <a:pt x="95615" y="1065434"/>
              </a:lnTo>
              <a:lnTo>
                <a:pt x="0" y="106543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E5BBB-F737-4045-BBC3-2BC6AB32A70E}">
      <dsp:nvSpPr>
        <dsp:cNvPr id="0" name=""/>
        <dsp:cNvSpPr/>
      </dsp:nvSpPr>
      <dsp:spPr>
        <a:xfrm>
          <a:off x="1558741" y="2683165"/>
          <a:ext cx="95615" cy="41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8"/>
              </a:lnTo>
              <a:lnTo>
                <a:pt x="95615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6932B-ADBD-4DDF-8403-4359D04DC814}">
      <dsp:nvSpPr>
        <dsp:cNvPr id="0" name=""/>
        <dsp:cNvSpPr/>
      </dsp:nvSpPr>
      <dsp:spPr>
        <a:xfrm>
          <a:off x="1463125" y="2683165"/>
          <a:ext cx="95615" cy="418888"/>
        </a:xfrm>
        <a:custGeom>
          <a:avLst/>
          <a:gdLst/>
          <a:ahLst/>
          <a:cxnLst/>
          <a:rect l="0" t="0" r="0" b="0"/>
          <a:pathLst>
            <a:path>
              <a:moveTo>
                <a:pt x="95615" y="0"/>
              </a:moveTo>
              <a:lnTo>
                <a:pt x="95615" y="418888"/>
              </a:lnTo>
              <a:lnTo>
                <a:pt x="0" y="4188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783FD-5CBF-44D8-A6FB-8132C75E0545}">
      <dsp:nvSpPr>
        <dsp:cNvPr id="0" name=""/>
        <dsp:cNvSpPr/>
      </dsp:nvSpPr>
      <dsp:spPr>
        <a:xfrm>
          <a:off x="1007811" y="2036619"/>
          <a:ext cx="550930" cy="19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15"/>
              </a:lnTo>
              <a:lnTo>
                <a:pt x="550930" y="95615"/>
              </a:lnTo>
              <a:lnTo>
                <a:pt x="550930" y="19123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EB42D-0C3C-4802-A7BD-84845DECE04D}">
      <dsp:nvSpPr>
        <dsp:cNvPr id="0" name=""/>
        <dsp:cNvSpPr/>
      </dsp:nvSpPr>
      <dsp:spPr>
        <a:xfrm>
          <a:off x="456881" y="2036619"/>
          <a:ext cx="550930" cy="191231"/>
        </a:xfrm>
        <a:custGeom>
          <a:avLst/>
          <a:gdLst/>
          <a:ahLst/>
          <a:cxnLst/>
          <a:rect l="0" t="0" r="0" b="0"/>
          <a:pathLst>
            <a:path>
              <a:moveTo>
                <a:pt x="550930" y="0"/>
              </a:moveTo>
              <a:lnTo>
                <a:pt x="550930" y="95615"/>
              </a:lnTo>
              <a:lnTo>
                <a:pt x="0" y="95615"/>
              </a:lnTo>
              <a:lnTo>
                <a:pt x="0" y="19123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BB03B-4A4B-4A1C-8507-5F0BB8186FF8}">
      <dsp:nvSpPr>
        <dsp:cNvPr id="0" name=""/>
        <dsp:cNvSpPr/>
      </dsp:nvSpPr>
      <dsp:spPr>
        <a:xfrm>
          <a:off x="1007811" y="743527"/>
          <a:ext cx="3581045" cy="837777"/>
        </a:xfrm>
        <a:custGeom>
          <a:avLst/>
          <a:gdLst/>
          <a:ahLst/>
          <a:cxnLst/>
          <a:rect l="0" t="0" r="0" b="0"/>
          <a:pathLst>
            <a:path>
              <a:moveTo>
                <a:pt x="3581045" y="0"/>
              </a:moveTo>
              <a:lnTo>
                <a:pt x="3581045" y="742161"/>
              </a:lnTo>
              <a:lnTo>
                <a:pt x="0" y="742161"/>
              </a:lnTo>
              <a:lnTo>
                <a:pt x="0" y="83777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09E68-FFB7-4E6F-A106-1E0389FE669B}">
      <dsp:nvSpPr>
        <dsp:cNvPr id="0" name=""/>
        <dsp:cNvSpPr/>
      </dsp:nvSpPr>
      <dsp:spPr>
        <a:xfrm>
          <a:off x="3841631" y="140850"/>
          <a:ext cx="1494450" cy="6026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Mike Bruce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7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Vice President for Business Affairs</a:t>
          </a:r>
        </a:p>
      </dsp:txBody>
      <dsp:txXfrm>
        <a:off x="3841631" y="140850"/>
        <a:ext cx="1494450" cy="602676"/>
      </dsp:txXfrm>
    </dsp:sp>
    <dsp:sp modelId="{CA646D0E-0C10-4D67-8FF6-7D7F9F359D71}">
      <dsp:nvSpPr>
        <dsp:cNvPr id="0" name=""/>
        <dsp:cNvSpPr/>
      </dsp:nvSpPr>
      <dsp:spPr>
        <a:xfrm>
          <a:off x="552497" y="158130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Shelley Preocanin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Human Resources</a:t>
          </a:r>
          <a:endParaRPr lang="en-US" sz="800" kern="1200" dirty="0"/>
        </a:p>
      </dsp:txBody>
      <dsp:txXfrm>
        <a:off x="552497" y="1581305"/>
        <a:ext cx="910628" cy="455314"/>
      </dsp:txXfrm>
    </dsp:sp>
    <dsp:sp modelId="{E88D4A2F-98FA-4036-A59C-FA613FB053FA}">
      <dsp:nvSpPr>
        <dsp:cNvPr id="0" name=""/>
        <dsp:cNvSpPr/>
      </dsp:nvSpPr>
      <dsp:spPr>
        <a:xfrm>
          <a:off x="1567" y="2227851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Heather Buhr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Human Resources Coordinator</a:t>
          </a:r>
          <a:endParaRPr lang="en-US" sz="800" kern="1200" dirty="0"/>
        </a:p>
      </dsp:txBody>
      <dsp:txXfrm>
        <a:off x="1567" y="2227851"/>
        <a:ext cx="910628" cy="455314"/>
      </dsp:txXfrm>
    </dsp:sp>
    <dsp:sp modelId="{EA367284-7531-4A2E-90DE-149C75769333}">
      <dsp:nvSpPr>
        <dsp:cNvPr id="0" name=""/>
        <dsp:cNvSpPr/>
      </dsp:nvSpPr>
      <dsp:spPr>
        <a:xfrm>
          <a:off x="1103427" y="2227851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Sheila Barron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Childcare</a:t>
          </a:r>
          <a:endParaRPr lang="en-US" sz="800" kern="1200" dirty="0"/>
        </a:p>
      </dsp:txBody>
      <dsp:txXfrm>
        <a:off x="1103427" y="2227851"/>
        <a:ext cx="910628" cy="455314"/>
      </dsp:txXfrm>
    </dsp:sp>
    <dsp:sp modelId="{93E2553C-89E3-485E-A72E-057F1F78FE0A}">
      <dsp:nvSpPr>
        <dsp:cNvPr id="0" name=""/>
        <dsp:cNvSpPr/>
      </dsp:nvSpPr>
      <dsp:spPr>
        <a:xfrm>
          <a:off x="552497" y="2874397"/>
          <a:ext cx="910628" cy="455314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Kim Lyons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Lead Teacher</a:t>
          </a:r>
          <a:endParaRPr lang="en-US" sz="800" kern="1200" dirty="0"/>
        </a:p>
      </dsp:txBody>
      <dsp:txXfrm>
        <a:off x="552497" y="2874397"/>
        <a:ext cx="910628" cy="455314"/>
      </dsp:txXfrm>
    </dsp:sp>
    <dsp:sp modelId="{003ED15D-64DD-4C3A-A4E7-7E27F5975021}">
      <dsp:nvSpPr>
        <dsp:cNvPr id="0" name=""/>
        <dsp:cNvSpPr/>
      </dsp:nvSpPr>
      <dsp:spPr>
        <a:xfrm>
          <a:off x="1654357" y="2874397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Erica Rohrig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Childcare Assistant</a:t>
          </a:r>
          <a:endParaRPr lang="en-US" sz="800" kern="1200" dirty="0"/>
        </a:p>
      </dsp:txBody>
      <dsp:txXfrm>
        <a:off x="1654357" y="2874397"/>
        <a:ext cx="910628" cy="455314"/>
      </dsp:txXfrm>
    </dsp:sp>
    <dsp:sp modelId="{CD440F41-F8C9-40A1-B085-5E79B38A1077}">
      <dsp:nvSpPr>
        <dsp:cNvPr id="0" name=""/>
        <dsp:cNvSpPr/>
      </dsp:nvSpPr>
      <dsp:spPr>
        <a:xfrm>
          <a:off x="552497" y="3520943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Karen Pyles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Childcare Assistant</a:t>
          </a:r>
          <a:endParaRPr lang="en-US" sz="800" kern="1200" dirty="0"/>
        </a:p>
      </dsp:txBody>
      <dsp:txXfrm>
        <a:off x="552497" y="3520943"/>
        <a:ext cx="910628" cy="455314"/>
      </dsp:txXfrm>
    </dsp:sp>
    <dsp:sp modelId="{E1DC0869-8920-4CD3-B7AD-A8072B04E053}">
      <dsp:nvSpPr>
        <dsp:cNvPr id="0" name=""/>
        <dsp:cNvSpPr/>
      </dsp:nvSpPr>
      <dsp:spPr>
        <a:xfrm>
          <a:off x="1654357" y="3520943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Amanda Vest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Lead Childcare Assistant</a:t>
          </a:r>
        </a:p>
      </dsp:txBody>
      <dsp:txXfrm>
        <a:off x="1654357" y="3520943"/>
        <a:ext cx="910628" cy="455314"/>
      </dsp:txXfrm>
    </dsp:sp>
    <dsp:sp modelId="{BC7F04C0-91D8-43FD-BEF9-2001E0F51C7D}">
      <dsp:nvSpPr>
        <dsp:cNvPr id="0" name=""/>
        <dsp:cNvSpPr/>
      </dsp:nvSpPr>
      <dsp:spPr>
        <a:xfrm>
          <a:off x="1654357" y="158130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Celeste Sutter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Environmental, Health, &amp; Safety</a:t>
          </a:r>
          <a:endParaRPr lang="en-US" sz="800" kern="1200" dirty="0"/>
        </a:p>
      </dsp:txBody>
      <dsp:txXfrm>
        <a:off x="1654357" y="1581305"/>
        <a:ext cx="910628" cy="455314"/>
      </dsp:txXfrm>
    </dsp:sp>
    <dsp:sp modelId="{7AE6091D-FB0B-49AA-A623-1CD46A74B444}">
      <dsp:nvSpPr>
        <dsp:cNvPr id="0" name=""/>
        <dsp:cNvSpPr/>
      </dsp:nvSpPr>
      <dsp:spPr>
        <a:xfrm>
          <a:off x="3307147" y="158130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Heather Chism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Controller</a:t>
          </a:r>
          <a:endParaRPr lang="en-US" sz="800" kern="1200" dirty="0"/>
        </a:p>
      </dsp:txBody>
      <dsp:txXfrm>
        <a:off x="3307147" y="1581305"/>
        <a:ext cx="910628" cy="455314"/>
      </dsp:txXfrm>
    </dsp:sp>
    <dsp:sp modelId="{B84DB96B-DBF4-4485-85F4-1B31B4F53DBF}">
      <dsp:nvSpPr>
        <dsp:cNvPr id="0" name=""/>
        <dsp:cNvSpPr/>
      </dsp:nvSpPr>
      <dsp:spPr>
        <a:xfrm>
          <a:off x="3307147" y="2874397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Kevin Brown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Business Office Manager</a:t>
          </a:r>
          <a:endParaRPr lang="en-US" sz="800" kern="1200" dirty="0"/>
        </a:p>
      </dsp:txBody>
      <dsp:txXfrm>
        <a:off x="3307147" y="2874397"/>
        <a:ext cx="910628" cy="455314"/>
      </dsp:txXfrm>
    </dsp:sp>
    <dsp:sp modelId="{E1BAECC4-BFC6-40A8-BA9E-451EBD41E65B}">
      <dsp:nvSpPr>
        <dsp:cNvPr id="0" name=""/>
        <dsp:cNvSpPr/>
      </dsp:nvSpPr>
      <dsp:spPr>
        <a:xfrm>
          <a:off x="2528560" y="4167489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Michelle Rubino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Budget Analyst</a:t>
          </a:r>
          <a:endParaRPr lang="en-US" sz="800" kern="1200" dirty="0"/>
        </a:p>
      </dsp:txBody>
      <dsp:txXfrm>
        <a:off x="2528560" y="4167489"/>
        <a:ext cx="910628" cy="455314"/>
      </dsp:txXfrm>
    </dsp:sp>
    <dsp:sp modelId="{DD571B5A-0597-4833-9857-7B23AAFC29FC}">
      <dsp:nvSpPr>
        <dsp:cNvPr id="0" name=""/>
        <dsp:cNvSpPr/>
      </dsp:nvSpPr>
      <dsp:spPr>
        <a:xfrm>
          <a:off x="2756217" y="481403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Melissa Enstrom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Accounts Payable</a:t>
          </a:r>
          <a:endParaRPr lang="en-US" sz="800" kern="1200" dirty="0"/>
        </a:p>
      </dsp:txBody>
      <dsp:txXfrm>
        <a:off x="2756217" y="4814035"/>
        <a:ext cx="910628" cy="455314"/>
      </dsp:txXfrm>
    </dsp:sp>
    <dsp:sp modelId="{7570B8C0-6A7A-41F3-9FC0-B978AE5731D0}">
      <dsp:nvSpPr>
        <dsp:cNvPr id="0" name=""/>
        <dsp:cNvSpPr/>
      </dsp:nvSpPr>
      <dsp:spPr>
        <a:xfrm>
          <a:off x="3858077" y="4167489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Kimberly Leach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Student Accounts</a:t>
          </a:r>
          <a:endParaRPr lang="en-US" sz="800" kern="1200" dirty="0"/>
        </a:p>
      </dsp:txBody>
      <dsp:txXfrm>
        <a:off x="3858077" y="4167489"/>
        <a:ext cx="910628" cy="455314"/>
      </dsp:txXfrm>
    </dsp:sp>
    <dsp:sp modelId="{8D2927F7-8784-4C88-8CB2-144F56BB7797}">
      <dsp:nvSpPr>
        <dsp:cNvPr id="0" name=""/>
        <dsp:cNvSpPr/>
      </dsp:nvSpPr>
      <dsp:spPr>
        <a:xfrm>
          <a:off x="2756217" y="3520943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Pam Dyer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Business Office Assistant</a:t>
          </a:r>
          <a:endParaRPr lang="en-US" sz="800" kern="1200" dirty="0"/>
        </a:p>
      </dsp:txBody>
      <dsp:txXfrm>
        <a:off x="2756217" y="3520943"/>
        <a:ext cx="910628" cy="455314"/>
      </dsp:txXfrm>
    </dsp:sp>
    <dsp:sp modelId="{38E34C70-8E76-41B7-AEAF-E3063C61CAA2}">
      <dsp:nvSpPr>
        <dsp:cNvPr id="0" name=""/>
        <dsp:cNvSpPr/>
      </dsp:nvSpPr>
      <dsp:spPr>
        <a:xfrm>
          <a:off x="2756217" y="2227851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Maridith Buchanan Lee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Administrative Asst.</a:t>
          </a:r>
          <a:endParaRPr lang="en-US" sz="800" kern="1200" dirty="0"/>
        </a:p>
      </dsp:txBody>
      <dsp:txXfrm>
        <a:off x="2756217" y="2227851"/>
        <a:ext cx="910628" cy="455314"/>
      </dsp:txXfrm>
    </dsp:sp>
    <dsp:sp modelId="{08522846-8248-453D-960A-348A98DE386C}">
      <dsp:nvSpPr>
        <dsp:cNvPr id="0" name=""/>
        <dsp:cNvSpPr/>
      </dsp:nvSpPr>
      <dsp:spPr>
        <a:xfrm>
          <a:off x="4409007" y="158130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Scott Klein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Operations</a:t>
          </a:r>
          <a:endParaRPr lang="en-US" sz="800" kern="1200" dirty="0"/>
        </a:p>
      </dsp:txBody>
      <dsp:txXfrm>
        <a:off x="4409007" y="1581305"/>
        <a:ext cx="910628" cy="455314"/>
      </dsp:txXfrm>
    </dsp:sp>
    <dsp:sp modelId="{58D7A56C-79BD-457D-8164-507EBAC2ED9A}">
      <dsp:nvSpPr>
        <dsp:cNvPr id="0" name=""/>
        <dsp:cNvSpPr/>
      </dsp:nvSpPr>
      <dsp:spPr>
        <a:xfrm>
          <a:off x="4636664" y="2227851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See Attached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Physical Plant Chart</a:t>
          </a:r>
          <a:endParaRPr lang="en-US" sz="800" kern="1200" dirty="0"/>
        </a:p>
      </dsp:txBody>
      <dsp:txXfrm>
        <a:off x="4636664" y="2227851"/>
        <a:ext cx="910628" cy="455314"/>
      </dsp:txXfrm>
    </dsp:sp>
    <dsp:sp modelId="{78A0282C-241B-4A05-9CFC-1BD0E51FD278}">
      <dsp:nvSpPr>
        <dsp:cNvPr id="0" name=""/>
        <dsp:cNvSpPr/>
      </dsp:nvSpPr>
      <dsp:spPr>
        <a:xfrm>
          <a:off x="4636664" y="2874397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Construction Services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 </a:t>
          </a:r>
          <a:endParaRPr lang="en-US" sz="800" kern="1200" dirty="0"/>
        </a:p>
      </dsp:txBody>
      <dsp:txXfrm>
        <a:off x="4636664" y="2874397"/>
        <a:ext cx="910628" cy="455314"/>
      </dsp:txXfrm>
    </dsp:sp>
    <dsp:sp modelId="{33CFB3D8-D5A7-413C-A60F-62AF32434BAC}">
      <dsp:nvSpPr>
        <dsp:cNvPr id="0" name=""/>
        <dsp:cNvSpPr/>
      </dsp:nvSpPr>
      <dsp:spPr>
        <a:xfrm>
          <a:off x="5510867" y="1581305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David Collier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Center Director</a:t>
          </a:r>
        </a:p>
      </dsp:txBody>
      <dsp:txXfrm>
        <a:off x="5510867" y="1581305"/>
        <a:ext cx="910628" cy="455314"/>
      </dsp:txXfrm>
    </dsp:sp>
    <dsp:sp modelId="{5953F43F-F1EC-47D1-B3EF-BD854DFA450F}">
      <dsp:nvSpPr>
        <dsp:cNvPr id="0" name=""/>
        <dsp:cNvSpPr/>
      </dsp:nvSpPr>
      <dsp:spPr>
        <a:xfrm>
          <a:off x="6612727" y="1581305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Toby Huling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Dining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</a:t>
          </a:r>
          <a:endParaRPr lang="en-US" sz="800" kern="1200" dirty="0"/>
        </a:p>
      </dsp:txBody>
      <dsp:txXfrm>
        <a:off x="6612727" y="1581305"/>
        <a:ext cx="910628" cy="455314"/>
      </dsp:txXfrm>
    </dsp:sp>
    <dsp:sp modelId="{2E5A13C1-64D1-470D-AF55-B67716B816C7}">
      <dsp:nvSpPr>
        <dsp:cNvPr id="0" name=""/>
        <dsp:cNvSpPr/>
      </dsp:nvSpPr>
      <dsp:spPr>
        <a:xfrm>
          <a:off x="6840384" y="2227851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Connie Croft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Dining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</a:t>
          </a:r>
          <a:endParaRPr lang="en-US" sz="800" kern="1200" dirty="0"/>
        </a:p>
      </dsp:txBody>
      <dsp:txXfrm>
        <a:off x="6840384" y="2227851"/>
        <a:ext cx="910628" cy="455314"/>
      </dsp:txXfrm>
    </dsp:sp>
    <dsp:sp modelId="{E740FCB8-722C-4E7D-8015-BF033AEFF2BF}">
      <dsp:nvSpPr>
        <dsp:cNvPr id="0" name=""/>
        <dsp:cNvSpPr/>
      </dsp:nvSpPr>
      <dsp:spPr>
        <a:xfrm>
          <a:off x="6840384" y="2874397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Gayle Whalbring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Dining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</a:t>
          </a:r>
          <a:endParaRPr lang="en-US" sz="800" kern="1200" dirty="0"/>
        </a:p>
      </dsp:txBody>
      <dsp:txXfrm>
        <a:off x="6840384" y="2874397"/>
        <a:ext cx="910628" cy="455314"/>
      </dsp:txXfrm>
    </dsp:sp>
    <dsp:sp modelId="{4EBAE20A-588E-44B2-9F0C-52555B8F9110}">
      <dsp:nvSpPr>
        <dsp:cNvPr id="0" name=""/>
        <dsp:cNvSpPr/>
      </dsp:nvSpPr>
      <dsp:spPr>
        <a:xfrm>
          <a:off x="7714587" y="1581305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Dawn Brooks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Bookstore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</a:t>
          </a:r>
          <a:endParaRPr lang="en-US" sz="800" kern="1200" dirty="0"/>
        </a:p>
      </dsp:txBody>
      <dsp:txXfrm>
        <a:off x="7714587" y="1581305"/>
        <a:ext cx="910628" cy="455314"/>
      </dsp:txXfrm>
    </dsp:sp>
    <dsp:sp modelId="{BD2D55D9-73B9-48A9-8802-0D65E174C802}">
      <dsp:nvSpPr>
        <dsp:cNvPr id="0" name=""/>
        <dsp:cNvSpPr/>
      </dsp:nvSpPr>
      <dsp:spPr>
        <a:xfrm>
          <a:off x="7942244" y="2227851"/>
          <a:ext cx="910628" cy="455314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Cindy Fink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Bookstore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(Contract)</a:t>
          </a:r>
          <a:endParaRPr lang="en-US" sz="800" kern="1200" dirty="0"/>
        </a:p>
      </dsp:txBody>
      <dsp:txXfrm>
        <a:off x="7942244" y="2227851"/>
        <a:ext cx="910628" cy="455314"/>
      </dsp:txXfrm>
    </dsp:sp>
    <dsp:sp modelId="{003D0BCF-2494-40DC-AB54-5E5A58BBA8BA}">
      <dsp:nvSpPr>
        <dsp:cNvPr id="0" name=""/>
        <dsp:cNvSpPr/>
      </dsp:nvSpPr>
      <dsp:spPr>
        <a:xfrm>
          <a:off x="3582612" y="934759"/>
          <a:ext cx="910628" cy="455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Lynn Todd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Payroll Coordinator &amp; Business Affairs Assistant</a:t>
          </a:r>
        </a:p>
      </dsp:txBody>
      <dsp:txXfrm>
        <a:off x="3582612" y="934759"/>
        <a:ext cx="910628" cy="45531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180279-8CB4-4102-9AFE-F49014981D61}">
      <dsp:nvSpPr>
        <dsp:cNvPr id="0" name=""/>
        <dsp:cNvSpPr/>
      </dsp:nvSpPr>
      <dsp:spPr>
        <a:xfrm>
          <a:off x="4175494" y="1289884"/>
          <a:ext cx="140265" cy="742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115"/>
              </a:lnTo>
              <a:lnTo>
                <a:pt x="140265" y="74211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D4E9E-8050-41AB-B38D-30A44F7D0473}">
      <dsp:nvSpPr>
        <dsp:cNvPr id="0" name=""/>
        <dsp:cNvSpPr/>
      </dsp:nvSpPr>
      <dsp:spPr>
        <a:xfrm>
          <a:off x="596745" y="1289884"/>
          <a:ext cx="3578748" cy="1288679"/>
        </a:xfrm>
        <a:custGeom>
          <a:avLst/>
          <a:gdLst/>
          <a:ahLst/>
          <a:cxnLst/>
          <a:rect l="0" t="0" r="0" b="0"/>
          <a:pathLst>
            <a:path>
              <a:moveTo>
                <a:pt x="3578748" y="0"/>
              </a:moveTo>
              <a:lnTo>
                <a:pt x="3578748" y="1163920"/>
              </a:lnTo>
              <a:lnTo>
                <a:pt x="0" y="1163920"/>
              </a:lnTo>
              <a:lnTo>
                <a:pt x="0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F9302-1C21-4C32-948B-327FE7697F6C}">
      <dsp:nvSpPr>
        <dsp:cNvPr id="0" name=""/>
        <dsp:cNvSpPr/>
      </dsp:nvSpPr>
      <dsp:spPr>
        <a:xfrm>
          <a:off x="1559174" y="3172655"/>
          <a:ext cx="178227" cy="54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564"/>
              </a:lnTo>
              <a:lnTo>
                <a:pt x="178227" y="54656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EBA02-B48F-4B73-9D89-E664F0921838}">
      <dsp:nvSpPr>
        <dsp:cNvPr id="0" name=""/>
        <dsp:cNvSpPr/>
      </dsp:nvSpPr>
      <dsp:spPr>
        <a:xfrm>
          <a:off x="2034447" y="1289884"/>
          <a:ext cx="2141046" cy="1288679"/>
        </a:xfrm>
        <a:custGeom>
          <a:avLst/>
          <a:gdLst/>
          <a:ahLst/>
          <a:cxnLst/>
          <a:rect l="0" t="0" r="0" b="0"/>
          <a:pathLst>
            <a:path>
              <a:moveTo>
                <a:pt x="2141046" y="0"/>
              </a:moveTo>
              <a:lnTo>
                <a:pt x="2141046" y="1163920"/>
              </a:lnTo>
              <a:lnTo>
                <a:pt x="0" y="1163920"/>
              </a:lnTo>
              <a:lnTo>
                <a:pt x="0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45EA4-9503-4B2A-BCBB-EFA0587DC465}">
      <dsp:nvSpPr>
        <dsp:cNvPr id="0" name=""/>
        <dsp:cNvSpPr/>
      </dsp:nvSpPr>
      <dsp:spPr>
        <a:xfrm>
          <a:off x="3472149" y="1289884"/>
          <a:ext cx="703345" cy="1288679"/>
        </a:xfrm>
        <a:custGeom>
          <a:avLst/>
          <a:gdLst/>
          <a:ahLst/>
          <a:cxnLst/>
          <a:rect l="0" t="0" r="0" b="0"/>
          <a:pathLst>
            <a:path>
              <a:moveTo>
                <a:pt x="703345" y="0"/>
              </a:moveTo>
              <a:lnTo>
                <a:pt x="703345" y="1163920"/>
              </a:lnTo>
              <a:lnTo>
                <a:pt x="0" y="1163920"/>
              </a:lnTo>
              <a:lnTo>
                <a:pt x="0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9F5D7-C82A-4C5D-835F-2DCB4B5FB11C}">
      <dsp:nvSpPr>
        <dsp:cNvPr id="0" name=""/>
        <dsp:cNvSpPr/>
      </dsp:nvSpPr>
      <dsp:spPr>
        <a:xfrm>
          <a:off x="4175494" y="1289884"/>
          <a:ext cx="734356" cy="1288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920"/>
              </a:lnTo>
              <a:lnTo>
                <a:pt x="734356" y="1163920"/>
              </a:lnTo>
              <a:lnTo>
                <a:pt x="734356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B9280-71A4-40E4-A14C-B3A8088D406E}">
      <dsp:nvSpPr>
        <dsp:cNvPr id="0" name=""/>
        <dsp:cNvSpPr/>
      </dsp:nvSpPr>
      <dsp:spPr>
        <a:xfrm>
          <a:off x="4175494" y="1289884"/>
          <a:ext cx="2172058" cy="1288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920"/>
              </a:lnTo>
              <a:lnTo>
                <a:pt x="2172058" y="1163920"/>
              </a:lnTo>
              <a:lnTo>
                <a:pt x="2172058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DF9CA-A921-4D58-9E5E-EA6C69B226C7}">
      <dsp:nvSpPr>
        <dsp:cNvPr id="0" name=""/>
        <dsp:cNvSpPr/>
      </dsp:nvSpPr>
      <dsp:spPr>
        <a:xfrm>
          <a:off x="4175494" y="1289884"/>
          <a:ext cx="3609760" cy="1288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920"/>
              </a:lnTo>
              <a:lnTo>
                <a:pt x="3609760" y="1163920"/>
              </a:lnTo>
              <a:lnTo>
                <a:pt x="3609760" y="12886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83382-0395-4DCE-B982-A20859FC2C49}">
      <dsp:nvSpPr>
        <dsp:cNvPr id="0" name=""/>
        <dsp:cNvSpPr/>
      </dsp:nvSpPr>
      <dsp:spPr>
        <a:xfrm>
          <a:off x="4129774" y="59917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9662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61435-6C2F-4668-99C0-1E6E3C56646E}">
      <dsp:nvSpPr>
        <dsp:cNvPr id="0" name=""/>
        <dsp:cNvSpPr/>
      </dsp:nvSpPr>
      <dsp:spPr>
        <a:xfrm>
          <a:off x="3581402" y="50799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latin typeface="Arial" pitchFamily="34" charset="0"/>
            <a:cs typeface="Arial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latin typeface="Arial" pitchFamily="34" charset="0"/>
            <a:cs typeface="Arial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Arial" pitchFamily="34" charset="0"/>
              <a:cs typeface="Arial" pitchFamily="34" charset="0"/>
            </a:rPr>
            <a:t>Mike Bruce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1402" y="50799"/>
        <a:ext cx="1188183" cy="594091"/>
      </dsp:txXfrm>
    </dsp:sp>
    <dsp:sp modelId="{EAF62269-CE41-410B-A14F-FF1D703E41E9}">
      <dsp:nvSpPr>
        <dsp:cNvPr id="0" name=""/>
        <dsp:cNvSpPr/>
      </dsp:nvSpPr>
      <dsp:spPr>
        <a:xfrm>
          <a:off x="3581402" y="695792"/>
          <a:ext cx="1188183" cy="59409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Arial" pitchFamily="34" charset="0"/>
              <a:cs typeface="Arial" pitchFamily="34" charset="0"/>
            </a:rPr>
            <a:t>John Collins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Arial" pitchFamily="34" charset="0"/>
              <a:cs typeface="Arial" pitchFamily="34" charset="0"/>
            </a:rPr>
            <a:t>Chief Technology Officer</a:t>
          </a:r>
          <a:endParaRPr lang="en-US" sz="800" kern="1200" dirty="0">
            <a:latin typeface="Arial" pitchFamily="34" charset="0"/>
            <a:cs typeface="Arial" pitchFamily="34" charset="0"/>
          </a:endParaRPr>
        </a:p>
      </dsp:txBody>
      <dsp:txXfrm>
        <a:off x="3581402" y="695792"/>
        <a:ext cx="1188183" cy="594091"/>
      </dsp:txXfrm>
    </dsp:sp>
    <dsp:sp modelId="{F7B8AC6F-750D-43A4-BC4D-F57D49B106F5}">
      <dsp:nvSpPr>
        <dsp:cNvPr id="0" name=""/>
        <dsp:cNvSpPr/>
      </dsp:nvSpPr>
      <dsp:spPr>
        <a:xfrm>
          <a:off x="7191162" y="257856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Carol Persinger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Mail Services Assistant</a:t>
          </a:r>
          <a:endParaRPr lang="en-US" sz="800" kern="1200" dirty="0"/>
        </a:p>
      </dsp:txBody>
      <dsp:txXfrm>
        <a:off x="7191162" y="2578564"/>
        <a:ext cx="1188183" cy="594091"/>
      </dsp:txXfrm>
    </dsp:sp>
    <dsp:sp modelId="{361C98EF-8879-4D37-95A0-2584741D0897}">
      <dsp:nvSpPr>
        <dsp:cNvPr id="0" name=""/>
        <dsp:cNvSpPr/>
      </dsp:nvSpPr>
      <dsp:spPr>
        <a:xfrm>
          <a:off x="5753461" y="257856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Neil Reeves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System Support Coordinator</a:t>
          </a:r>
          <a:endParaRPr lang="en-US" sz="800" kern="1200" dirty="0"/>
        </a:p>
      </dsp:txBody>
      <dsp:txXfrm>
        <a:off x="5753461" y="2578564"/>
        <a:ext cx="1188183" cy="594091"/>
      </dsp:txXfrm>
    </dsp:sp>
    <dsp:sp modelId="{9315E40E-32DE-463E-9176-2291DEBFB64A}">
      <dsp:nvSpPr>
        <dsp:cNvPr id="0" name=""/>
        <dsp:cNvSpPr/>
      </dsp:nvSpPr>
      <dsp:spPr>
        <a:xfrm>
          <a:off x="4315759" y="257856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Ben Stilson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Web Development Specialist</a:t>
          </a:r>
          <a:endParaRPr lang="en-US" sz="800" kern="1200" dirty="0"/>
        </a:p>
      </dsp:txBody>
      <dsp:txXfrm>
        <a:off x="4315759" y="2578564"/>
        <a:ext cx="1188183" cy="594091"/>
      </dsp:txXfrm>
    </dsp:sp>
    <dsp:sp modelId="{603BE69D-5834-422C-88C9-F58894E79CBD}">
      <dsp:nvSpPr>
        <dsp:cNvPr id="0" name=""/>
        <dsp:cNvSpPr/>
      </dsp:nvSpPr>
      <dsp:spPr>
        <a:xfrm>
          <a:off x="2878057" y="2578564"/>
          <a:ext cx="1188183" cy="594091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OPEN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Instructional Technologist</a:t>
          </a:r>
          <a:endParaRPr lang="en-US" sz="800" kern="1200" dirty="0"/>
        </a:p>
      </dsp:txBody>
      <dsp:txXfrm>
        <a:off x="2878057" y="2578564"/>
        <a:ext cx="1188183" cy="594091"/>
      </dsp:txXfrm>
    </dsp:sp>
    <dsp:sp modelId="{84AC4084-55E5-4077-B088-E2ECFD0B96B2}">
      <dsp:nvSpPr>
        <dsp:cNvPr id="0" name=""/>
        <dsp:cNvSpPr/>
      </dsp:nvSpPr>
      <dsp:spPr>
        <a:xfrm>
          <a:off x="1440355" y="257856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Dawn Houze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Administrative Computing</a:t>
          </a:r>
          <a:endParaRPr lang="en-US" sz="800" kern="1200" dirty="0"/>
        </a:p>
      </dsp:txBody>
      <dsp:txXfrm>
        <a:off x="1440355" y="2578564"/>
        <a:ext cx="1188183" cy="594091"/>
      </dsp:txXfrm>
    </dsp:sp>
    <dsp:sp modelId="{EFD7E161-D15D-41E2-B9F4-330941353A5C}">
      <dsp:nvSpPr>
        <dsp:cNvPr id="0" name=""/>
        <dsp:cNvSpPr/>
      </dsp:nvSpPr>
      <dsp:spPr>
        <a:xfrm>
          <a:off x="1737401" y="342217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Steve Brown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IT Specialist</a:t>
          </a:r>
          <a:endParaRPr lang="en-US" sz="800" kern="1200" dirty="0"/>
        </a:p>
      </dsp:txBody>
      <dsp:txXfrm>
        <a:off x="1737401" y="3422174"/>
        <a:ext cx="1188183" cy="594091"/>
      </dsp:txXfrm>
    </dsp:sp>
    <dsp:sp modelId="{12E7BF55-FE87-475B-A2A3-E9CBC3F1D1C6}">
      <dsp:nvSpPr>
        <dsp:cNvPr id="0" name=""/>
        <dsp:cNvSpPr/>
      </dsp:nvSpPr>
      <dsp:spPr>
        <a:xfrm>
          <a:off x="2653" y="257856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Kevin Stormer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Network System Specialist</a:t>
          </a:r>
          <a:endParaRPr lang="en-US" sz="800" kern="1200" dirty="0"/>
        </a:p>
      </dsp:txBody>
      <dsp:txXfrm>
        <a:off x="2653" y="2578564"/>
        <a:ext cx="1188183" cy="594091"/>
      </dsp:txXfrm>
    </dsp:sp>
    <dsp:sp modelId="{05EE4B5F-2AAF-42DD-A45B-FB3758FCF6DA}">
      <dsp:nvSpPr>
        <dsp:cNvPr id="0" name=""/>
        <dsp:cNvSpPr/>
      </dsp:nvSpPr>
      <dsp:spPr>
        <a:xfrm>
          <a:off x="4315759" y="1734954"/>
          <a:ext cx="1188183" cy="59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Caleb Gosnell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IT Helpdesk Assistant</a:t>
          </a:r>
          <a:endParaRPr lang="en-US" sz="800" kern="1200" dirty="0"/>
        </a:p>
      </dsp:txBody>
      <dsp:txXfrm>
        <a:off x="4315759" y="1734954"/>
        <a:ext cx="1188183" cy="594091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3E676-D2EC-4B7B-9D3C-F0E73C1F597D}">
      <dsp:nvSpPr>
        <dsp:cNvPr id="0" name=""/>
        <dsp:cNvSpPr/>
      </dsp:nvSpPr>
      <dsp:spPr>
        <a:xfrm>
          <a:off x="4457684" y="309020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83428"/>
              </a:lnTo>
              <a:lnTo>
                <a:pt x="45720" y="283428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E9BCF-8DB4-46FC-9DE4-F34AB82004A0}">
      <dsp:nvSpPr>
        <dsp:cNvPr id="0" name=""/>
        <dsp:cNvSpPr/>
      </dsp:nvSpPr>
      <dsp:spPr>
        <a:xfrm>
          <a:off x="4568100" y="309020"/>
          <a:ext cx="2514831" cy="566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160"/>
              </a:lnTo>
              <a:lnTo>
                <a:pt x="2514831" y="502160"/>
              </a:lnTo>
              <a:lnTo>
                <a:pt x="2514831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1E085-38DE-484E-8920-6A996806ED49}">
      <dsp:nvSpPr>
        <dsp:cNvPr id="0" name=""/>
        <dsp:cNvSpPr/>
      </dsp:nvSpPr>
      <dsp:spPr>
        <a:xfrm>
          <a:off x="6291672" y="1183951"/>
          <a:ext cx="91440" cy="2033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3289"/>
              </a:lnTo>
              <a:lnTo>
                <a:pt x="110415" y="203328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AF83E-06BB-4DA2-8B8F-40E647B02BF2}">
      <dsp:nvSpPr>
        <dsp:cNvPr id="0" name=""/>
        <dsp:cNvSpPr/>
      </dsp:nvSpPr>
      <dsp:spPr>
        <a:xfrm>
          <a:off x="6226976" y="1183951"/>
          <a:ext cx="91440" cy="2033289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033289"/>
              </a:lnTo>
              <a:lnTo>
                <a:pt x="45720" y="203328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3E4E4-450A-4028-92BB-117E34CBC021}">
      <dsp:nvSpPr>
        <dsp:cNvPr id="0" name=""/>
        <dsp:cNvSpPr/>
      </dsp:nvSpPr>
      <dsp:spPr>
        <a:xfrm>
          <a:off x="6291672" y="1183951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824"/>
              </a:lnTo>
              <a:lnTo>
                <a:pt x="110415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C7284-0964-4712-87F9-A4F6DC71E343}">
      <dsp:nvSpPr>
        <dsp:cNvPr id="0" name=""/>
        <dsp:cNvSpPr/>
      </dsp:nvSpPr>
      <dsp:spPr>
        <a:xfrm>
          <a:off x="6226976" y="1183951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595824"/>
              </a:lnTo>
              <a:lnTo>
                <a:pt x="45720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D6D31-EBC3-4A6C-B227-A4FC14BDF92A}">
      <dsp:nvSpPr>
        <dsp:cNvPr id="0" name=""/>
        <dsp:cNvSpPr/>
      </dsp:nvSpPr>
      <dsp:spPr>
        <a:xfrm>
          <a:off x="6291672" y="1183951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359"/>
              </a:lnTo>
              <a:lnTo>
                <a:pt x="110415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6A895-D098-44B0-A6EF-5DC589691D0C}">
      <dsp:nvSpPr>
        <dsp:cNvPr id="0" name=""/>
        <dsp:cNvSpPr/>
      </dsp:nvSpPr>
      <dsp:spPr>
        <a:xfrm>
          <a:off x="6226976" y="1183951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158359"/>
              </a:lnTo>
              <a:lnTo>
                <a:pt x="45720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61CDE-ED8B-4FDF-9799-978C63823884}">
      <dsp:nvSpPr>
        <dsp:cNvPr id="0" name=""/>
        <dsp:cNvSpPr/>
      </dsp:nvSpPr>
      <dsp:spPr>
        <a:xfrm>
          <a:off x="6291672" y="1183951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893"/>
              </a:lnTo>
              <a:lnTo>
                <a:pt x="110415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D3A5D-7E85-41B7-906E-5F22C4D6A8AC}">
      <dsp:nvSpPr>
        <dsp:cNvPr id="0" name=""/>
        <dsp:cNvSpPr/>
      </dsp:nvSpPr>
      <dsp:spPr>
        <a:xfrm>
          <a:off x="6226976" y="1183951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720893"/>
              </a:lnTo>
              <a:lnTo>
                <a:pt x="45720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A7B03-6CF9-4299-9AA4-633F8954EAAB}">
      <dsp:nvSpPr>
        <dsp:cNvPr id="0" name=""/>
        <dsp:cNvSpPr/>
      </dsp:nvSpPr>
      <dsp:spPr>
        <a:xfrm>
          <a:off x="6291672" y="1183951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428"/>
              </a:lnTo>
              <a:lnTo>
                <a:pt x="110415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47128-3751-4D0A-9FFF-F51CAC2272B8}">
      <dsp:nvSpPr>
        <dsp:cNvPr id="0" name=""/>
        <dsp:cNvSpPr/>
      </dsp:nvSpPr>
      <dsp:spPr>
        <a:xfrm>
          <a:off x="6226976" y="1183951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83428"/>
              </a:lnTo>
              <a:lnTo>
                <a:pt x="45720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40B4D-3D6C-4CAE-9635-4F51C5E39FF0}">
      <dsp:nvSpPr>
        <dsp:cNvPr id="0" name=""/>
        <dsp:cNvSpPr/>
      </dsp:nvSpPr>
      <dsp:spPr>
        <a:xfrm>
          <a:off x="4568100" y="309020"/>
          <a:ext cx="1769291" cy="566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160"/>
              </a:lnTo>
              <a:lnTo>
                <a:pt x="1769291" y="502160"/>
              </a:lnTo>
              <a:lnTo>
                <a:pt x="1769291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6B763-203B-40B5-A8F9-154F8052A8BF}">
      <dsp:nvSpPr>
        <dsp:cNvPr id="0" name=""/>
        <dsp:cNvSpPr/>
      </dsp:nvSpPr>
      <dsp:spPr>
        <a:xfrm>
          <a:off x="4735897" y="1183951"/>
          <a:ext cx="91440" cy="4220616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4220616"/>
              </a:lnTo>
              <a:lnTo>
                <a:pt x="45720" y="422061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C94E3-A3A2-442D-88A1-9B2422DCFF67}">
      <dsp:nvSpPr>
        <dsp:cNvPr id="0" name=""/>
        <dsp:cNvSpPr/>
      </dsp:nvSpPr>
      <dsp:spPr>
        <a:xfrm>
          <a:off x="4800592" y="1183951"/>
          <a:ext cx="91440" cy="3783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3151"/>
              </a:lnTo>
              <a:lnTo>
                <a:pt x="110415" y="378315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F73B-DF7B-4A88-8F82-A27709E57D35}">
      <dsp:nvSpPr>
        <dsp:cNvPr id="0" name=""/>
        <dsp:cNvSpPr/>
      </dsp:nvSpPr>
      <dsp:spPr>
        <a:xfrm>
          <a:off x="4735897" y="1183951"/>
          <a:ext cx="91440" cy="3783151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3783151"/>
              </a:lnTo>
              <a:lnTo>
                <a:pt x="45720" y="378315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B81E3-F623-4B20-85F9-5A447F20F877}">
      <dsp:nvSpPr>
        <dsp:cNvPr id="0" name=""/>
        <dsp:cNvSpPr/>
      </dsp:nvSpPr>
      <dsp:spPr>
        <a:xfrm>
          <a:off x="4800592" y="1183951"/>
          <a:ext cx="91440" cy="33456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5686"/>
              </a:lnTo>
              <a:lnTo>
                <a:pt x="110415" y="334568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25683-A6F1-4032-A90C-322E4A1124FA}">
      <dsp:nvSpPr>
        <dsp:cNvPr id="0" name=""/>
        <dsp:cNvSpPr/>
      </dsp:nvSpPr>
      <dsp:spPr>
        <a:xfrm>
          <a:off x="4735897" y="1183951"/>
          <a:ext cx="91440" cy="3345686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3345686"/>
              </a:lnTo>
              <a:lnTo>
                <a:pt x="45720" y="334568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34020-022C-4276-B7ED-4A1DE41A70F6}">
      <dsp:nvSpPr>
        <dsp:cNvPr id="0" name=""/>
        <dsp:cNvSpPr/>
      </dsp:nvSpPr>
      <dsp:spPr>
        <a:xfrm>
          <a:off x="4800592" y="1183951"/>
          <a:ext cx="91440" cy="2908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8220"/>
              </a:lnTo>
              <a:lnTo>
                <a:pt x="110415" y="290822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4C02C-F174-4206-B71E-FA6FCED932B4}">
      <dsp:nvSpPr>
        <dsp:cNvPr id="0" name=""/>
        <dsp:cNvSpPr/>
      </dsp:nvSpPr>
      <dsp:spPr>
        <a:xfrm>
          <a:off x="4735897" y="1183951"/>
          <a:ext cx="91440" cy="2908220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908220"/>
              </a:lnTo>
              <a:lnTo>
                <a:pt x="45720" y="290822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BECE4-3B59-43FE-A44B-B26E58259B06}">
      <dsp:nvSpPr>
        <dsp:cNvPr id="0" name=""/>
        <dsp:cNvSpPr/>
      </dsp:nvSpPr>
      <dsp:spPr>
        <a:xfrm>
          <a:off x="4800592" y="1183951"/>
          <a:ext cx="91440" cy="24707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0755"/>
              </a:lnTo>
              <a:lnTo>
                <a:pt x="110415" y="247075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EF139-5F1E-47D2-ADE5-F13BD7ACD269}">
      <dsp:nvSpPr>
        <dsp:cNvPr id="0" name=""/>
        <dsp:cNvSpPr/>
      </dsp:nvSpPr>
      <dsp:spPr>
        <a:xfrm>
          <a:off x="4735897" y="1183951"/>
          <a:ext cx="91440" cy="2470755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470755"/>
              </a:lnTo>
              <a:lnTo>
                <a:pt x="45720" y="247075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32078-B25B-44E7-AFB2-DF8AE944F9C3}">
      <dsp:nvSpPr>
        <dsp:cNvPr id="0" name=""/>
        <dsp:cNvSpPr/>
      </dsp:nvSpPr>
      <dsp:spPr>
        <a:xfrm>
          <a:off x="4800592" y="1183951"/>
          <a:ext cx="91440" cy="2033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3289"/>
              </a:lnTo>
              <a:lnTo>
                <a:pt x="110415" y="203328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C0D78-9F43-4ACD-B5B2-B8A6C7B12DE8}">
      <dsp:nvSpPr>
        <dsp:cNvPr id="0" name=""/>
        <dsp:cNvSpPr/>
      </dsp:nvSpPr>
      <dsp:spPr>
        <a:xfrm>
          <a:off x="4735897" y="1183951"/>
          <a:ext cx="91440" cy="2033289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033289"/>
              </a:lnTo>
              <a:lnTo>
                <a:pt x="45720" y="203328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79504-EF25-494A-8E3E-4ABD6AAF46F1}">
      <dsp:nvSpPr>
        <dsp:cNvPr id="0" name=""/>
        <dsp:cNvSpPr/>
      </dsp:nvSpPr>
      <dsp:spPr>
        <a:xfrm>
          <a:off x="4800592" y="1183951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824"/>
              </a:lnTo>
              <a:lnTo>
                <a:pt x="110415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1FBCB-CAF0-4EEA-A71B-EFDEF01B3CF9}">
      <dsp:nvSpPr>
        <dsp:cNvPr id="0" name=""/>
        <dsp:cNvSpPr/>
      </dsp:nvSpPr>
      <dsp:spPr>
        <a:xfrm>
          <a:off x="4735897" y="1183951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595824"/>
              </a:lnTo>
              <a:lnTo>
                <a:pt x="45720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340B-8344-4839-843F-9FA43D2B03B9}">
      <dsp:nvSpPr>
        <dsp:cNvPr id="0" name=""/>
        <dsp:cNvSpPr/>
      </dsp:nvSpPr>
      <dsp:spPr>
        <a:xfrm>
          <a:off x="4800592" y="1183951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359"/>
              </a:lnTo>
              <a:lnTo>
                <a:pt x="110415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30878-979B-4598-B611-630A257BD2B4}">
      <dsp:nvSpPr>
        <dsp:cNvPr id="0" name=""/>
        <dsp:cNvSpPr/>
      </dsp:nvSpPr>
      <dsp:spPr>
        <a:xfrm>
          <a:off x="4735897" y="1183951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158359"/>
              </a:lnTo>
              <a:lnTo>
                <a:pt x="45720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F664B-7381-4F09-948B-9079DC04D414}">
      <dsp:nvSpPr>
        <dsp:cNvPr id="0" name=""/>
        <dsp:cNvSpPr/>
      </dsp:nvSpPr>
      <dsp:spPr>
        <a:xfrm>
          <a:off x="4800592" y="1183951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893"/>
              </a:lnTo>
              <a:lnTo>
                <a:pt x="110415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D4652-82DA-4196-8121-B95EFC1102DC}">
      <dsp:nvSpPr>
        <dsp:cNvPr id="0" name=""/>
        <dsp:cNvSpPr/>
      </dsp:nvSpPr>
      <dsp:spPr>
        <a:xfrm>
          <a:off x="4735897" y="1183951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720893"/>
              </a:lnTo>
              <a:lnTo>
                <a:pt x="45720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609AA-0257-475D-90EC-1775B6C89C81}">
      <dsp:nvSpPr>
        <dsp:cNvPr id="0" name=""/>
        <dsp:cNvSpPr/>
      </dsp:nvSpPr>
      <dsp:spPr>
        <a:xfrm>
          <a:off x="4800592" y="1183951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428"/>
              </a:lnTo>
              <a:lnTo>
                <a:pt x="110415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AA1F8-1C5F-43F3-9047-1D979E3E7247}">
      <dsp:nvSpPr>
        <dsp:cNvPr id="0" name=""/>
        <dsp:cNvSpPr/>
      </dsp:nvSpPr>
      <dsp:spPr>
        <a:xfrm>
          <a:off x="4735897" y="1183951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83428"/>
              </a:lnTo>
              <a:lnTo>
                <a:pt x="45720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14A69-6526-4915-9516-1AA6EB1AE2FC}">
      <dsp:nvSpPr>
        <dsp:cNvPr id="0" name=""/>
        <dsp:cNvSpPr/>
      </dsp:nvSpPr>
      <dsp:spPr>
        <a:xfrm>
          <a:off x="4568100" y="309020"/>
          <a:ext cx="278212" cy="566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160"/>
              </a:lnTo>
              <a:lnTo>
                <a:pt x="278212" y="502160"/>
              </a:lnTo>
              <a:lnTo>
                <a:pt x="278212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B464A-2C34-4C14-85A6-D0BDCBAB594E}">
      <dsp:nvSpPr>
        <dsp:cNvPr id="0" name=""/>
        <dsp:cNvSpPr/>
      </dsp:nvSpPr>
      <dsp:spPr>
        <a:xfrm>
          <a:off x="3327507" y="1183951"/>
          <a:ext cx="92422" cy="1158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359"/>
              </a:lnTo>
              <a:lnTo>
                <a:pt x="92422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E55B4-B8A1-48BC-89E5-EEBA6C9F7F29}">
      <dsp:nvSpPr>
        <dsp:cNvPr id="0" name=""/>
        <dsp:cNvSpPr/>
      </dsp:nvSpPr>
      <dsp:spPr>
        <a:xfrm>
          <a:off x="3327507" y="1183951"/>
          <a:ext cx="92422" cy="720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893"/>
              </a:lnTo>
              <a:lnTo>
                <a:pt x="92422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B644F-40DF-4A8C-AF91-E42C8E4A98D1}">
      <dsp:nvSpPr>
        <dsp:cNvPr id="0" name=""/>
        <dsp:cNvSpPr/>
      </dsp:nvSpPr>
      <dsp:spPr>
        <a:xfrm>
          <a:off x="3327507" y="1183951"/>
          <a:ext cx="92422" cy="283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28"/>
              </a:lnTo>
              <a:lnTo>
                <a:pt x="92422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44314-C4BC-4AF3-B99E-207065DB92D6}">
      <dsp:nvSpPr>
        <dsp:cNvPr id="0" name=""/>
        <dsp:cNvSpPr/>
      </dsp:nvSpPr>
      <dsp:spPr>
        <a:xfrm>
          <a:off x="3573966" y="309020"/>
          <a:ext cx="994133" cy="566856"/>
        </a:xfrm>
        <a:custGeom>
          <a:avLst/>
          <a:gdLst/>
          <a:ahLst/>
          <a:cxnLst/>
          <a:rect l="0" t="0" r="0" b="0"/>
          <a:pathLst>
            <a:path>
              <a:moveTo>
                <a:pt x="994133" y="0"/>
              </a:moveTo>
              <a:lnTo>
                <a:pt x="994133" y="502160"/>
              </a:lnTo>
              <a:lnTo>
                <a:pt x="0" y="502160"/>
              </a:lnTo>
              <a:lnTo>
                <a:pt x="0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4743E-E583-4794-8754-2203B340CF72}">
      <dsp:nvSpPr>
        <dsp:cNvPr id="0" name=""/>
        <dsp:cNvSpPr/>
      </dsp:nvSpPr>
      <dsp:spPr>
        <a:xfrm>
          <a:off x="2828426" y="309020"/>
          <a:ext cx="1739673" cy="566856"/>
        </a:xfrm>
        <a:custGeom>
          <a:avLst/>
          <a:gdLst/>
          <a:ahLst/>
          <a:cxnLst/>
          <a:rect l="0" t="0" r="0" b="0"/>
          <a:pathLst>
            <a:path>
              <a:moveTo>
                <a:pt x="1739673" y="0"/>
              </a:moveTo>
              <a:lnTo>
                <a:pt x="1739673" y="502160"/>
              </a:lnTo>
              <a:lnTo>
                <a:pt x="0" y="502160"/>
              </a:lnTo>
              <a:lnTo>
                <a:pt x="0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3A3F1-84C8-4E06-BA6D-C03A82B34846}">
      <dsp:nvSpPr>
        <dsp:cNvPr id="0" name=""/>
        <dsp:cNvSpPr/>
      </dsp:nvSpPr>
      <dsp:spPr>
        <a:xfrm>
          <a:off x="2022358" y="1259306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824"/>
              </a:lnTo>
              <a:lnTo>
                <a:pt x="110415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8CA4A-F8BE-4D98-8B20-6F289E05473B}">
      <dsp:nvSpPr>
        <dsp:cNvPr id="0" name=""/>
        <dsp:cNvSpPr/>
      </dsp:nvSpPr>
      <dsp:spPr>
        <a:xfrm>
          <a:off x="1957662" y="1259306"/>
          <a:ext cx="91440" cy="1595824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595824"/>
              </a:lnTo>
              <a:lnTo>
                <a:pt x="45720" y="15958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AB662-E5A1-4D6D-990E-374613ADE878}">
      <dsp:nvSpPr>
        <dsp:cNvPr id="0" name=""/>
        <dsp:cNvSpPr/>
      </dsp:nvSpPr>
      <dsp:spPr>
        <a:xfrm>
          <a:off x="2022358" y="1259306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359"/>
              </a:lnTo>
              <a:lnTo>
                <a:pt x="110415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B74EF-0E58-4343-BD70-BA013FB8F385}">
      <dsp:nvSpPr>
        <dsp:cNvPr id="0" name=""/>
        <dsp:cNvSpPr/>
      </dsp:nvSpPr>
      <dsp:spPr>
        <a:xfrm>
          <a:off x="1957662" y="1259306"/>
          <a:ext cx="91440" cy="1158359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1158359"/>
              </a:lnTo>
              <a:lnTo>
                <a:pt x="45720" y="11583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721FF-9533-4535-B8B7-85C9963BA30A}">
      <dsp:nvSpPr>
        <dsp:cNvPr id="0" name=""/>
        <dsp:cNvSpPr/>
      </dsp:nvSpPr>
      <dsp:spPr>
        <a:xfrm>
          <a:off x="2022358" y="1259306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893"/>
              </a:lnTo>
              <a:lnTo>
                <a:pt x="110415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59BE8-3747-4411-BDE0-718D59F50584}">
      <dsp:nvSpPr>
        <dsp:cNvPr id="0" name=""/>
        <dsp:cNvSpPr/>
      </dsp:nvSpPr>
      <dsp:spPr>
        <a:xfrm>
          <a:off x="1957662" y="1259306"/>
          <a:ext cx="91440" cy="720893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720893"/>
              </a:lnTo>
              <a:lnTo>
                <a:pt x="45720" y="72089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07459-D59A-4904-A3A6-98E9F660B594}">
      <dsp:nvSpPr>
        <dsp:cNvPr id="0" name=""/>
        <dsp:cNvSpPr/>
      </dsp:nvSpPr>
      <dsp:spPr>
        <a:xfrm>
          <a:off x="2022358" y="1259306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428"/>
              </a:lnTo>
              <a:lnTo>
                <a:pt x="110415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F51E-0A62-44FA-A719-CD27EC0F392F}">
      <dsp:nvSpPr>
        <dsp:cNvPr id="0" name=""/>
        <dsp:cNvSpPr/>
      </dsp:nvSpPr>
      <dsp:spPr>
        <a:xfrm>
          <a:off x="1957662" y="1259306"/>
          <a:ext cx="91440" cy="283428"/>
        </a:xfrm>
        <a:custGeom>
          <a:avLst/>
          <a:gdLst/>
          <a:ahLst/>
          <a:cxnLst/>
          <a:rect l="0" t="0" r="0" b="0"/>
          <a:pathLst>
            <a:path>
              <a:moveTo>
                <a:pt x="110415" y="0"/>
              </a:moveTo>
              <a:lnTo>
                <a:pt x="110415" y="283428"/>
              </a:lnTo>
              <a:lnTo>
                <a:pt x="45720" y="2834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272A3-E976-464A-A52E-E5EACB49DAF7}">
      <dsp:nvSpPr>
        <dsp:cNvPr id="0" name=""/>
        <dsp:cNvSpPr/>
      </dsp:nvSpPr>
      <dsp:spPr>
        <a:xfrm>
          <a:off x="2068078" y="309020"/>
          <a:ext cx="2500022" cy="566856"/>
        </a:xfrm>
        <a:custGeom>
          <a:avLst/>
          <a:gdLst/>
          <a:ahLst/>
          <a:cxnLst/>
          <a:rect l="0" t="0" r="0" b="0"/>
          <a:pathLst>
            <a:path>
              <a:moveTo>
                <a:pt x="2500022" y="0"/>
              </a:moveTo>
              <a:lnTo>
                <a:pt x="2500022" y="502160"/>
              </a:lnTo>
              <a:lnTo>
                <a:pt x="0" y="502160"/>
              </a:lnTo>
              <a:lnTo>
                <a:pt x="0" y="56685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30422-1797-4C8E-B912-982162903238}">
      <dsp:nvSpPr>
        <dsp:cNvPr id="0" name=""/>
        <dsp:cNvSpPr/>
      </dsp:nvSpPr>
      <dsp:spPr>
        <a:xfrm>
          <a:off x="4260026" y="946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Scott Klein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Operations</a:t>
          </a:r>
          <a:endParaRPr lang="en-US" sz="700" kern="1200" dirty="0"/>
        </a:p>
      </dsp:txBody>
      <dsp:txXfrm>
        <a:off x="4260026" y="946"/>
        <a:ext cx="616148" cy="308074"/>
      </dsp:txXfrm>
    </dsp:sp>
    <dsp:sp modelId="{14A7EB85-4369-4C62-A839-7D851C06E330}">
      <dsp:nvSpPr>
        <dsp:cNvPr id="0" name=""/>
        <dsp:cNvSpPr/>
      </dsp:nvSpPr>
      <dsp:spPr>
        <a:xfrm>
          <a:off x="1745194" y="875877"/>
          <a:ext cx="645766" cy="3834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err="1" smtClean="0"/>
            <a:t>Chrisitan</a:t>
          </a:r>
          <a:r>
            <a:rPr lang="en-US" sz="700" kern="1200" dirty="0" smtClean="0"/>
            <a:t> Hanson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Grounds </a:t>
          </a:r>
          <a:r>
            <a:rPr lang="en-US" sz="700" kern="1200" dirty="0" err="1" smtClean="0"/>
            <a:t>Supevsior</a:t>
          </a:r>
          <a:endParaRPr lang="en-US" sz="700" kern="1200" dirty="0"/>
        </a:p>
      </dsp:txBody>
      <dsp:txXfrm>
        <a:off x="1745194" y="875877"/>
        <a:ext cx="645766" cy="383429"/>
      </dsp:txXfrm>
    </dsp:sp>
    <dsp:sp modelId="{E7C744F0-4BEE-4F56-935D-5EB80CC56C88}">
      <dsp:nvSpPr>
        <dsp:cNvPr id="0" name=""/>
        <dsp:cNvSpPr/>
      </dsp:nvSpPr>
      <dsp:spPr>
        <a:xfrm>
          <a:off x="1387234" y="138869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Mark Goins</a:t>
          </a:r>
          <a:endParaRPr lang="en-US" sz="800" kern="1200" dirty="0"/>
        </a:p>
      </dsp:txBody>
      <dsp:txXfrm>
        <a:off x="1387234" y="1388697"/>
        <a:ext cx="616148" cy="308074"/>
      </dsp:txXfrm>
    </dsp:sp>
    <dsp:sp modelId="{3C896025-A8A3-4FA6-8811-15ACE8B3E7A2}">
      <dsp:nvSpPr>
        <dsp:cNvPr id="0" name=""/>
        <dsp:cNvSpPr/>
      </dsp:nvSpPr>
      <dsp:spPr>
        <a:xfrm>
          <a:off x="2132773" y="138869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Elizabeth Campbell</a:t>
          </a:r>
          <a:endParaRPr lang="en-US" sz="800" kern="1200" dirty="0"/>
        </a:p>
      </dsp:txBody>
      <dsp:txXfrm>
        <a:off x="2132773" y="1388697"/>
        <a:ext cx="616148" cy="308074"/>
      </dsp:txXfrm>
    </dsp:sp>
    <dsp:sp modelId="{4D390672-0732-4453-B25A-577A72FBFB33}">
      <dsp:nvSpPr>
        <dsp:cNvPr id="0" name=""/>
        <dsp:cNvSpPr/>
      </dsp:nvSpPr>
      <dsp:spPr>
        <a:xfrm>
          <a:off x="1387234" y="182616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Gus McQueary</a:t>
          </a:r>
          <a:endParaRPr lang="en-US" sz="800" kern="1200" dirty="0"/>
        </a:p>
      </dsp:txBody>
      <dsp:txXfrm>
        <a:off x="1387234" y="1826163"/>
        <a:ext cx="616148" cy="308074"/>
      </dsp:txXfrm>
    </dsp:sp>
    <dsp:sp modelId="{3C3A0C5B-1947-41BD-8651-D21DFFE13622}">
      <dsp:nvSpPr>
        <dsp:cNvPr id="0" name=""/>
        <dsp:cNvSpPr/>
      </dsp:nvSpPr>
      <dsp:spPr>
        <a:xfrm>
          <a:off x="2132773" y="1826163"/>
          <a:ext cx="616148" cy="30807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OPEN</a:t>
          </a:r>
          <a:endParaRPr lang="en-US" sz="800" kern="1200" dirty="0"/>
        </a:p>
      </dsp:txBody>
      <dsp:txXfrm>
        <a:off x="2132773" y="1826163"/>
        <a:ext cx="616148" cy="308074"/>
      </dsp:txXfrm>
    </dsp:sp>
    <dsp:sp modelId="{A106F428-1334-4EF7-A75E-E23000DDCB27}">
      <dsp:nvSpPr>
        <dsp:cNvPr id="0" name=""/>
        <dsp:cNvSpPr/>
      </dsp:nvSpPr>
      <dsp:spPr>
        <a:xfrm>
          <a:off x="1387234" y="226362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Jim Denning</a:t>
          </a:r>
          <a:endParaRPr lang="en-US" sz="800" kern="1200" dirty="0"/>
        </a:p>
      </dsp:txBody>
      <dsp:txXfrm>
        <a:off x="1387234" y="2263628"/>
        <a:ext cx="616148" cy="308074"/>
      </dsp:txXfrm>
    </dsp:sp>
    <dsp:sp modelId="{39EB3D73-DF24-481A-8E15-03E99AEC17D2}">
      <dsp:nvSpPr>
        <dsp:cNvPr id="0" name=""/>
        <dsp:cNvSpPr/>
      </dsp:nvSpPr>
      <dsp:spPr>
        <a:xfrm>
          <a:off x="2132773" y="226362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Ron Truman</a:t>
          </a:r>
          <a:endParaRPr lang="en-US" sz="800" kern="1200" dirty="0"/>
        </a:p>
      </dsp:txBody>
      <dsp:txXfrm>
        <a:off x="2132773" y="2263628"/>
        <a:ext cx="616148" cy="308074"/>
      </dsp:txXfrm>
    </dsp:sp>
    <dsp:sp modelId="{5103CE3E-69AB-4FDA-9C51-9CC5E93A1ADF}">
      <dsp:nvSpPr>
        <dsp:cNvPr id="0" name=""/>
        <dsp:cNvSpPr/>
      </dsp:nvSpPr>
      <dsp:spPr>
        <a:xfrm>
          <a:off x="1387234" y="270109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Anthony Osterman</a:t>
          </a:r>
          <a:endParaRPr lang="en-US" sz="800" kern="1200" dirty="0"/>
        </a:p>
      </dsp:txBody>
      <dsp:txXfrm>
        <a:off x="1387234" y="2701093"/>
        <a:ext cx="616148" cy="308074"/>
      </dsp:txXfrm>
    </dsp:sp>
    <dsp:sp modelId="{522FCB7D-D3E8-4CBF-831A-6A6D00EF20F2}">
      <dsp:nvSpPr>
        <dsp:cNvPr id="0" name=""/>
        <dsp:cNvSpPr/>
      </dsp:nvSpPr>
      <dsp:spPr>
        <a:xfrm>
          <a:off x="2132773" y="270109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Dale Anderson</a:t>
          </a:r>
          <a:endParaRPr lang="en-US" sz="800" kern="1200" dirty="0"/>
        </a:p>
      </dsp:txBody>
      <dsp:txXfrm>
        <a:off x="2132773" y="2701093"/>
        <a:ext cx="616148" cy="308074"/>
      </dsp:txXfrm>
    </dsp:sp>
    <dsp:sp modelId="{075BF73F-72E4-4633-8867-B14128B0AF2B}">
      <dsp:nvSpPr>
        <dsp:cNvPr id="0" name=""/>
        <dsp:cNvSpPr/>
      </dsp:nvSpPr>
      <dsp:spPr>
        <a:xfrm>
          <a:off x="2520352" y="87587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Max Miller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Delivery &amp; Fleet Asst.</a:t>
          </a:r>
          <a:endParaRPr lang="en-US" sz="700" kern="1200" dirty="0"/>
        </a:p>
      </dsp:txBody>
      <dsp:txXfrm>
        <a:off x="2520352" y="875877"/>
        <a:ext cx="616148" cy="308074"/>
      </dsp:txXfrm>
    </dsp:sp>
    <dsp:sp modelId="{BDD1819E-EB42-45A6-B388-EBF36F176E4C}">
      <dsp:nvSpPr>
        <dsp:cNvPr id="0" name=""/>
        <dsp:cNvSpPr/>
      </dsp:nvSpPr>
      <dsp:spPr>
        <a:xfrm>
          <a:off x="3265892" y="87587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Betty Spencer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Events Coordinator</a:t>
          </a:r>
          <a:endParaRPr lang="en-US" sz="700" kern="1200" dirty="0"/>
        </a:p>
      </dsp:txBody>
      <dsp:txXfrm>
        <a:off x="3265892" y="875877"/>
        <a:ext cx="616148" cy="308074"/>
      </dsp:txXfrm>
    </dsp:sp>
    <dsp:sp modelId="{CBF852F3-7830-4DF0-A01F-CD78598F140C}">
      <dsp:nvSpPr>
        <dsp:cNvPr id="0" name=""/>
        <dsp:cNvSpPr/>
      </dsp:nvSpPr>
      <dsp:spPr>
        <a:xfrm>
          <a:off x="3419929" y="1313342"/>
          <a:ext cx="616148" cy="308074"/>
        </a:xfrm>
        <a:prstGeom prst="rect">
          <a:avLst/>
        </a:prstGeom>
        <a:solidFill>
          <a:srgbClr val="FFCC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Debbie Ison</a:t>
          </a:r>
          <a:endParaRPr lang="en-US" sz="800" kern="1200" dirty="0"/>
        </a:p>
      </dsp:txBody>
      <dsp:txXfrm>
        <a:off x="3419929" y="1313342"/>
        <a:ext cx="616148" cy="308074"/>
      </dsp:txXfrm>
    </dsp:sp>
    <dsp:sp modelId="{A9E49A19-EBAB-4B09-8994-022E9A56313F}">
      <dsp:nvSpPr>
        <dsp:cNvPr id="0" name=""/>
        <dsp:cNvSpPr/>
      </dsp:nvSpPr>
      <dsp:spPr>
        <a:xfrm>
          <a:off x="3419929" y="175080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Bristine Roberts</a:t>
          </a:r>
          <a:endParaRPr lang="en-US" sz="800" kern="1200" dirty="0"/>
        </a:p>
      </dsp:txBody>
      <dsp:txXfrm>
        <a:off x="3419929" y="1750808"/>
        <a:ext cx="616148" cy="308074"/>
      </dsp:txXfrm>
    </dsp:sp>
    <dsp:sp modelId="{CA8AA16D-7FCC-4C58-88EE-86DFCB7DD42D}">
      <dsp:nvSpPr>
        <dsp:cNvPr id="0" name=""/>
        <dsp:cNvSpPr/>
      </dsp:nvSpPr>
      <dsp:spPr>
        <a:xfrm>
          <a:off x="3419929" y="218827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Katie Linville</a:t>
          </a:r>
          <a:endParaRPr lang="en-US" sz="800" kern="1200" dirty="0"/>
        </a:p>
      </dsp:txBody>
      <dsp:txXfrm>
        <a:off x="3419929" y="2188273"/>
        <a:ext cx="616148" cy="308074"/>
      </dsp:txXfrm>
    </dsp:sp>
    <dsp:sp modelId="{8D3E1D87-A999-4BC8-ABC1-DE6FE075D3CE}">
      <dsp:nvSpPr>
        <dsp:cNvPr id="0" name=""/>
        <dsp:cNvSpPr/>
      </dsp:nvSpPr>
      <dsp:spPr>
        <a:xfrm>
          <a:off x="4538238" y="87587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James Bowling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Custodial Supervisor</a:t>
          </a:r>
          <a:endParaRPr lang="en-US" sz="600" kern="1200" dirty="0"/>
        </a:p>
      </dsp:txBody>
      <dsp:txXfrm>
        <a:off x="4538238" y="875877"/>
        <a:ext cx="616148" cy="308074"/>
      </dsp:txXfrm>
    </dsp:sp>
    <dsp:sp modelId="{DA2EB9ED-2657-4D11-9B48-3CF708D2F22A}">
      <dsp:nvSpPr>
        <dsp:cNvPr id="0" name=""/>
        <dsp:cNvSpPr/>
      </dsp:nvSpPr>
      <dsp:spPr>
        <a:xfrm>
          <a:off x="4165468" y="1313342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Shannon Miller</a:t>
          </a:r>
          <a:endParaRPr lang="en-US" sz="800" kern="1200" dirty="0"/>
        </a:p>
      </dsp:txBody>
      <dsp:txXfrm>
        <a:off x="4165468" y="1313342"/>
        <a:ext cx="616148" cy="308074"/>
      </dsp:txXfrm>
    </dsp:sp>
    <dsp:sp modelId="{A8039699-C20E-484B-B69F-ACE01BCC008D}">
      <dsp:nvSpPr>
        <dsp:cNvPr id="0" name=""/>
        <dsp:cNvSpPr/>
      </dsp:nvSpPr>
      <dsp:spPr>
        <a:xfrm>
          <a:off x="4911008" y="1313342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Jonathan Clifton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1</a:t>
          </a:r>
          <a:r>
            <a:rPr lang="en-US" sz="700" kern="1200" baseline="30000" dirty="0" smtClean="0"/>
            <a:t>st</a:t>
          </a:r>
          <a:r>
            <a:rPr lang="en-US" sz="700" kern="1200" dirty="0" smtClean="0"/>
            <a:t> shift Lead</a:t>
          </a:r>
          <a:endParaRPr lang="en-US" sz="700" kern="1200" dirty="0"/>
        </a:p>
      </dsp:txBody>
      <dsp:txXfrm>
        <a:off x="4911008" y="1313342"/>
        <a:ext cx="616148" cy="308074"/>
      </dsp:txXfrm>
    </dsp:sp>
    <dsp:sp modelId="{1E1B2713-F1AE-4D78-A758-F04FE20DEC84}">
      <dsp:nvSpPr>
        <dsp:cNvPr id="0" name=""/>
        <dsp:cNvSpPr/>
      </dsp:nvSpPr>
      <dsp:spPr>
        <a:xfrm>
          <a:off x="4165468" y="1750808"/>
          <a:ext cx="616148" cy="308074"/>
        </a:xfrm>
        <a:prstGeom prst="rect">
          <a:avLst/>
        </a:prstGeom>
        <a:solidFill>
          <a:srgbClr val="FFCC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Jerry Hatchell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2</a:t>
          </a:r>
          <a:r>
            <a:rPr lang="en-US" sz="600" kern="1200" baseline="30000" dirty="0" smtClean="0"/>
            <a:t>nd</a:t>
          </a:r>
          <a:r>
            <a:rPr lang="en-US" sz="600" kern="1200" dirty="0" smtClean="0"/>
            <a:t> shift Lead</a:t>
          </a:r>
          <a:endParaRPr lang="en-US" sz="600" kern="1200" dirty="0"/>
        </a:p>
      </dsp:txBody>
      <dsp:txXfrm>
        <a:off x="4165468" y="1750808"/>
        <a:ext cx="616148" cy="308074"/>
      </dsp:txXfrm>
    </dsp:sp>
    <dsp:sp modelId="{067A60D3-9638-4FE1-B60E-0668C43E1EA7}">
      <dsp:nvSpPr>
        <dsp:cNvPr id="0" name=""/>
        <dsp:cNvSpPr/>
      </dsp:nvSpPr>
      <dsp:spPr>
        <a:xfrm>
          <a:off x="4911008" y="175080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Donna Stephan</a:t>
          </a:r>
          <a:endParaRPr lang="en-US" sz="800" kern="1200" dirty="0"/>
        </a:p>
      </dsp:txBody>
      <dsp:txXfrm>
        <a:off x="4911008" y="1750808"/>
        <a:ext cx="616148" cy="308074"/>
      </dsp:txXfrm>
    </dsp:sp>
    <dsp:sp modelId="{5DFFBA3F-D94D-40A5-A5A6-EA75266E4DB6}">
      <dsp:nvSpPr>
        <dsp:cNvPr id="0" name=""/>
        <dsp:cNvSpPr/>
      </dsp:nvSpPr>
      <dsp:spPr>
        <a:xfrm>
          <a:off x="4165468" y="218827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Wendy Bruce</a:t>
          </a:r>
          <a:endParaRPr lang="en-US" sz="800" kern="1200" dirty="0"/>
        </a:p>
      </dsp:txBody>
      <dsp:txXfrm>
        <a:off x="4165468" y="2188273"/>
        <a:ext cx="616148" cy="308074"/>
      </dsp:txXfrm>
    </dsp:sp>
    <dsp:sp modelId="{038048AF-1445-4308-9759-E370C89A1AC0}">
      <dsp:nvSpPr>
        <dsp:cNvPr id="0" name=""/>
        <dsp:cNvSpPr/>
      </dsp:nvSpPr>
      <dsp:spPr>
        <a:xfrm>
          <a:off x="4911008" y="218827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Marion Harvey</a:t>
          </a:r>
          <a:endParaRPr lang="en-US" sz="800" kern="1200" dirty="0"/>
        </a:p>
      </dsp:txBody>
      <dsp:txXfrm>
        <a:off x="4911008" y="2188273"/>
        <a:ext cx="616148" cy="308074"/>
      </dsp:txXfrm>
    </dsp:sp>
    <dsp:sp modelId="{CA2AC15D-2D83-436F-8052-62E636C31B21}">
      <dsp:nvSpPr>
        <dsp:cNvPr id="0" name=""/>
        <dsp:cNvSpPr/>
      </dsp:nvSpPr>
      <dsp:spPr>
        <a:xfrm>
          <a:off x="4165468" y="262573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Sherri Cole</a:t>
          </a:r>
          <a:endParaRPr lang="en-US" sz="800" kern="1200" dirty="0"/>
        </a:p>
      </dsp:txBody>
      <dsp:txXfrm>
        <a:off x="4165468" y="2625738"/>
        <a:ext cx="616148" cy="308074"/>
      </dsp:txXfrm>
    </dsp:sp>
    <dsp:sp modelId="{A89722C6-2124-473C-A365-2156D46271D9}">
      <dsp:nvSpPr>
        <dsp:cNvPr id="0" name=""/>
        <dsp:cNvSpPr/>
      </dsp:nvSpPr>
      <dsp:spPr>
        <a:xfrm>
          <a:off x="4911008" y="262573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Charles Anderson</a:t>
          </a:r>
          <a:endParaRPr lang="en-US" sz="800" kern="1200" dirty="0"/>
        </a:p>
      </dsp:txBody>
      <dsp:txXfrm>
        <a:off x="4911008" y="2625738"/>
        <a:ext cx="616148" cy="308074"/>
      </dsp:txXfrm>
    </dsp:sp>
    <dsp:sp modelId="{CBB47A39-DB1F-47E8-9079-56AC6AA5BA9C}">
      <dsp:nvSpPr>
        <dsp:cNvPr id="0" name=""/>
        <dsp:cNvSpPr/>
      </dsp:nvSpPr>
      <dsp:spPr>
        <a:xfrm>
          <a:off x="4165468" y="3063204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Lori Davis</a:t>
          </a:r>
          <a:endParaRPr lang="en-US" sz="800" kern="1200" dirty="0"/>
        </a:p>
      </dsp:txBody>
      <dsp:txXfrm>
        <a:off x="4165468" y="3063204"/>
        <a:ext cx="616148" cy="308074"/>
      </dsp:txXfrm>
    </dsp:sp>
    <dsp:sp modelId="{34DB05BF-35D9-45A2-8626-EF068B6FD47D}">
      <dsp:nvSpPr>
        <dsp:cNvPr id="0" name=""/>
        <dsp:cNvSpPr/>
      </dsp:nvSpPr>
      <dsp:spPr>
        <a:xfrm>
          <a:off x="4911008" y="3063204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Stephanie Unterbrink</a:t>
          </a:r>
          <a:endParaRPr lang="en-US" sz="800" kern="1200" dirty="0"/>
        </a:p>
      </dsp:txBody>
      <dsp:txXfrm>
        <a:off x="4911008" y="3063204"/>
        <a:ext cx="616148" cy="308074"/>
      </dsp:txXfrm>
    </dsp:sp>
    <dsp:sp modelId="{8E815770-8252-46F3-8171-6EC84FF6A5FD}">
      <dsp:nvSpPr>
        <dsp:cNvPr id="0" name=""/>
        <dsp:cNvSpPr/>
      </dsp:nvSpPr>
      <dsp:spPr>
        <a:xfrm>
          <a:off x="4165468" y="3500669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Ed Walters</a:t>
          </a:r>
          <a:endParaRPr lang="en-US" sz="800" kern="1200" dirty="0"/>
        </a:p>
      </dsp:txBody>
      <dsp:txXfrm>
        <a:off x="4165468" y="3500669"/>
        <a:ext cx="616148" cy="308074"/>
      </dsp:txXfrm>
    </dsp:sp>
    <dsp:sp modelId="{0740C9EF-D721-45C5-AE06-9A6AF7741035}">
      <dsp:nvSpPr>
        <dsp:cNvPr id="0" name=""/>
        <dsp:cNvSpPr/>
      </dsp:nvSpPr>
      <dsp:spPr>
        <a:xfrm>
          <a:off x="4911008" y="3500669"/>
          <a:ext cx="616148" cy="308074"/>
        </a:xfrm>
        <a:prstGeom prst="rect">
          <a:avLst/>
        </a:prstGeom>
        <a:solidFill>
          <a:srgbClr val="FFCC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Ron Zearing</a:t>
          </a:r>
          <a:endParaRPr lang="en-US" sz="800" kern="1200" dirty="0"/>
        </a:p>
      </dsp:txBody>
      <dsp:txXfrm>
        <a:off x="4911008" y="3500669"/>
        <a:ext cx="616148" cy="308074"/>
      </dsp:txXfrm>
    </dsp:sp>
    <dsp:sp modelId="{0B6C8EBB-BB98-4DA4-B23F-D0A41D2A5F93}">
      <dsp:nvSpPr>
        <dsp:cNvPr id="0" name=""/>
        <dsp:cNvSpPr/>
      </dsp:nvSpPr>
      <dsp:spPr>
        <a:xfrm>
          <a:off x="4165468" y="3938135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Cathy Abbott</a:t>
          </a:r>
          <a:endParaRPr lang="en-US" sz="800" kern="1200" dirty="0"/>
        </a:p>
      </dsp:txBody>
      <dsp:txXfrm>
        <a:off x="4165468" y="3938135"/>
        <a:ext cx="616148" cy="308074"/>
      </dsp:txXfrm>
    </dsp:sp>
    <dsp:sp modelId="{E48BA6D0-2A0C-47ED-B01D-E9B116CF7491}">
      <dsp:nvSpPr>
        <dsp:cNvPr id="0" name=""/>
        <dsp:cNvSpPr/>
      </dsp:nvSpPr>
      <dsp:spPr>
        <a:xfrm>
          <a:off x="4911008" y="3938135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Rita Brown</a:t>
          </a:r>
          <a:endParaRPr lang="en-US" sz="800" kern="1200" dirty="0"/>
        </a:p>
      </dsp:txBody>
      <dsp:txXfrm>
        <a:off x="4911008" y="3938135"/>
        <a:ext cx="616148" cy="308074"/>
      </dsp:txXfrm>
    </dsp:sp>
    <dsp:sp modelId="{76FD4C19-D08A-4631-B293-8E5BE03DA0CD}">
      <dsp:nvSpPr>
        <dsp:cNvPr id="0" name=""/>
        <dsp:cNvSpPr/>
      </dsp:nvSpPr>
      <dsp:spPr>
        <a:xfrm>
          <a:off x="4165468" y="4375600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Terry Lewis</a:t>
          </a:r>
          <a:endParaRPr lang="en-US" sz="800" kern="1200" dirty="0"/>
        </a:p>
      </dsp:txBody>
      <dsp:txXfrm>
        <a:off x="4165468" y="4375600"/>
        <a:ext cx="616148" cy="308074"/>
      </dsp:txXfrm>
    </dsp:sp>
    <dsp:sp modelId="{76C389AA-DC33-4AAA-A257-6F0733D57FBB}">
      <dsp:nvSpPr>
        <dsp:cNvPr id="0" name=""/>
        <dsp:cNvSpPr/>
      </dsp:nvSpPr>
      <dsp:spPr>
        <a:xfrm>
          <a:off x="4911008" y="4375600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Jamie Chandler</a:t>
          </a:r>
          <a:endParaRPr lang="en-US" sz="800" kern="1200" dirty="0"/>
        </a:p>
      </dsp:txBody>
      <dsp:txXfrm>
        <a:off x="4911008" y="4375600"/>
        <a:ext cx="616148" cy="308074"/>
      </dsp:txXfrm>
    </dsp:sp>
    <dsp:sp modelId="{4CC8A666-C735-4E14-BFAA-786877F971CB}">
      <dsp:nvSpPr>
        <dsp:cNvPr id="0" name=""/>
        <dsp:cNvSpPr/>
      </dsp:nvSpPr>
      <dsp:spPr>
        <a:xfrm>
          <a:off x="4165468" y="4813065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Dennis Yocum</a:t>
          </a:r>
          <a:endParaRPr lang="en-US" sz="800" kern="1200" dirty="0"/>
        </a:p>
      </dsp:txBody>
      <dsp:txXfrm>
        <a:off x="4165468" y="4813065"/>
        <a:ext cx="616148" cy="308074"/>
      </dsp:txXfrm>
    </dsp:sp>
    <dsp:sp modelId="{8992525D-2678-49E2-936B-B97BBE753E37}">
      <dsp:nvSpPr>
        <dsp:cNvPr id="0" name=""/>
        <dsp:cNvSpPr/>
      </dsp:nvSpPr>
      <dsp:spPr>
        <a:xfrm>
          <a:off x="4911008" y="4813065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Maranda Lucas</a:t>
          </a:r>
          <a:endParaRPr lang="en-US" sz="800" kern="1200" dirty="0"/>
        </a:p>
      </dsp:txBody>
      <dsp:txXfrm>
        <a:off x="4911008" y="4813065"/>
        <a:ext cx="616148" cy="308074"/>
      </dsp:txXfrm>
    </dsp:sp>
    <dsp:sp modelId="{1C2CADC2-B046-4B7A-B0F0-9DD562734DFE}">
      <dsp:nvSpPr>
        <dsp:cNvPr id="0" name=""/>
        <dsp:cNvSpPr/>
      </dsp:nvSpPr>
      <dsp:spPr>
        <a:xfrm>
          <a:off x="4165468" y="5250531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Brenda Luther</a:t>
          </a:r>
          <a:endParaRPr lang="en-US" sz="800" kern="1200" dirty="0"/>
        </a:p>
      </dsp:txBody>
      <dsp:txXfrm>
        <a:off x="4165468" y="5250531"/>
        <a:ext cx="616148" cy="308074"/>
      </dsp:txXfrm>
    </dsp:sp>
    <dsp:sp modelId="{20D5D5F3-6C37-4D45-9BEF-592894FD0E7E}">
      <dsp:nvSpPr>
        <dsp:cNvPr id="0" name=""/>
        <dsp:cNvSpPr/>
      </dsp:nvSpPr>
      <dsp:spPr>
        <a:xfrm>
          <a:off x="6029317" y="87587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John Todd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Maintenance Supervisor</a:t>
          </a:r>
          <a:endParaRPr lang="en-US" sz="700" kern="1200" dirty="0"/>
        </a:p>
      </dsp:txBody>
      <dsp:txXfrm>
        <a:off x="6029317" y="875877"/>
        <a:ext cx="616148" cy="308074"/>
      </dsp:txXfrm>
    </dsp:sp>
    <dsp:sp modelId="{59F6EA0C-23DD-4561-B474-73DD48E36932}">
      <dsp:nvSpPr>
        <dsp:cNvPr id="0" name=""/>
        <dsp:cNvSpPr/>
      </dsp:nvSpPr>
      <dsp:spPr>
        <a:xfrm>
          <a:off x="5656548" y="1313342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Bobby Eversole</a:t>
          </a:r>
          <a:endParaRPr lang="en-US" sz="800" kern="1200" dirty="0"/>
        </a:p>
      </dsp:txBody>
      <dsp:txXfrm>
        <a:off x="5656548" y="1313342"/>
        <a:ext cx="616148" cy="308074"/>
      </dsp:txXfrm>
    </dsp:sp>
    <dsp:sp modelId="{6B760293-5029-4ACA-8103-CA9D06383511}">
      <dsp:nvSpPr>
        <dsp:cNvPr id="0" name=""/>
        <dsp:cNvSpPr/>
      </dsp:nvSpPr>
      <dsp:spPr>
        <a:xfrm>
          <a:off x="6402087" y="1313342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Michael McMahon</a:t>
          </a:r>
          <a:endParaRPr lang="en-US" sz="800" kern="1200" dirty="0"/>
        </a:p>
      </dsp:txBody>
      <dsp:txXfrm>
        <a:off x="6402087" y="1313342"/>
        <a:ext cx="616148" cy="308074"/>
      </dsp:txXfrm>
    </dsp:sp>
    <dsp:sp modelId="{3A7821FB-B8DD-4737-A94C-4E6D6B42CB03}">
      <dsp:nvSpPr>
        <dsp:cNvPr id="0" name=""/>
        <dsp:cNvSpPr/>
      </dsp:nvSpPr>
      <dsp:spPr>
        <a:xfrm>
          <a:off x="5656548" y="175080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Gerald Ison</a:t>
          </a:r>
          <a:endParaRPr lang="en-US" sz="800" kern="1200" dirty="0"/>
        </a:p>
      </dsp:txBody>
      <dsp:txXfrm>
        <a:off x="5656548" y="1750808"/>
        <a:ext cx="616148" cy="308074"/>
      </dsp:txXfrm>
    </dsp:sp>
    <dsp:sp modelId="{D246258E-F6E7-46A7-93CD-6FA238228D2C}">
      <dsp:nvSpPr>
        <dsp:cNvPr id="0" name=""/>
        <dsp:cNvSpPr/>
      </dsp:nvSpPr>
      <dsp:spPr>
        <a:xfrm>
          <a:off x="6402087" y="1750808"/>
          <a:ext cx="616148" cy="308074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OPEN</a:t>
          </a:r>
          <a:endParaRPr lang="en-US" sz="800" kern="1200" dirty="0"/>
        </a:p>
      </dsp:txBody>
      <dsp:txXfrm>
        <a:off x="6402087" y="1750808"/>
        <a:ext cx="616148" cy="308074"/>
      </dsp:txXfrm>
    </dsp:sp>
    <dsp:sp modelId="{36FA2B44-76C6-4254-B161-CAC9360E7103}">
      <dsp:nvSpPr>
        <dsp:cNvPr id="0" name=""/>
        <dsp:cNvSpPr/>
      </dsp:nvSpPr>
      <dsp:spPr>
        <a:xfrm>
          <a:off x="5656548" y="218827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Stuart Morrison</a:t>
          </a:r>
          <a:endParaRPr lang="en-US" sz="800" kern="1200" dirty="0"/>
        </a:p>
      </dsp:txBody>
      <dsp:txXfrm>
        <a:off x="5656548" y="2188273"/>
        <a:ext cx="616148" cy="308074"/>
      </dsp:txXfrm>
    </dsp:sp>
    <dsp:sp modelId="{2B116E21-8EE8-4127-8BBE-72A9B3E1D63F}">
      <dsp:nvSpPr>
        <dsp:cNvPr id="0" name=""/>
        <dsp:cNvSpPr/>
      </dsp:nvSpPr>
      <dsp:spPr>
        <a:xfrm>
          <a:off x="6402087" y="2188273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Robb Osborn</a:t>
          </a:r>
          <a:endParaRPr lang="en-US" sz="800" kern="1200" dirty="0"/>
        </a:p>
      </dsp:txBody>
      <dsp:txXfrm>
        <a:off x="6402087" y="2188273"/>
        <a:ext cx="616148" cy="308074"/>
      </dsp:txXfrm>
    </dsp:sp>
    <dsp:sp modelId="{86BFE94D-6B61-472C-BA72-C5F6CE0E31EB}">
      <dsp:nvSpPr>
        <dsp:cNvPr id="0" name=""/>
        <dsp:cNvSpPr/>
      </dsp:nvSpPr>
      <dsp:spPr>
        <a:xfrm>
          <a:off x="5656548" y="262573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Ezra Ison</a:t>
          </a:r>
          <a:endParaRPr lang="en-US" sz="800" kern="1200" dirty="0"/>
        </a:p>
      </dsp:txBody>
      <dsp:txXfrm>
        <a:off x="5656548" y="2625738"/>
        <a:ext cx="616148" cy="308074"/>
      </dsp:txXfrm>
    </dsp:sp>
    <dsp:sp modelId="{A78F73E6-2E3D-45B9-AA77-E979B1D6ED74}">
      <dsp:nvSpPr>
        <dsp:cNvPr id="0" name=""/>
        <dsp:cNvSpPr/>
      </dsp:nvSpPr>
      <dsp:spPr>
        <a:xfrm>
          <a:off x="6402087" y="2625738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Anthony Wilson</a:t>
          </a:r>
          <a:endParaRPr lang="en-US" sz="800" kern="1200" dirty="0"/>
        </a:p>
      </dsp:txBody>
      <dsp:txXfrm>
        <a:off x="6402087" y="2625738"/>
        <a:ext cx="616148" cy="308074"/>
      </dsp:txXfrm>
    </dsp:sp>
    <dsp:sp modelId="{61313C29-7EE9-46FE-A500-C34CFA8F8AAA}">
      <dsp:nvSpPr>
        <dsp:cNvPr id="0" name=""/>
        <dsp:cNvSpPr/>
      </dsp:nvSpPr>
      <dsp:spPr>
        <a:xfrm>
          <a:off x="5656548" y="3063204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Richard Johnson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Painter</a:t>
          </a:r>
          <a:endParaRPr lang="en-US" sz="700" kern="1200" dirty="0"/>
        </a:p>
      </dsp:txBody>
      <dsp:txXfrm>
        <a:off x="5656548" y="3063204"/>
        <a:ext cx="616148" cy="308074"/>
      </dsp:txXfrm>
    </dsp:sp>
    <dsp:sp modelId="{D98E10CB-E20A-4CE5-B35A-64098205D0EB}">
      <dsp:nvSpPr>
        <dsp:cNvPr id="0" name=""/>
        <dsp:cNvSpPr/>
      </dsp:nvSpPr>
      <dsp:spPr>
        <a:xfrm>
          <a:off x="6402087" y="3063204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Brian Cox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Painter</a:t>
          </a:r>
          <a:endParaRPr lang="en-US" sz="800" kern="1200" dirty="0"/>
        </a:p>
      </dsp:txBody>
      <dsp:txXfrm>
        <a:off x="6402087" y="3063204"/>
        <a:ext cx="616148" cy="308074"/>
      </dsp:txXfrm>
    </dsp:sp>
    <dsp:sp modelId="{125D666E-CFB8-49E3-884E-6A692D674025}">
      <dsp:nvSpPr>
        <dsp:cNvPr id="0" name=""/>
        <dsp:cNvSpPr/>
      </dsp:nvSpPr>
      <dsp:spPr>
        <a:xfrm>
          <a:off x="6774857" y="875877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Kristin Jester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Stockroom Clerk</a:t>
          </a:r>
          <a:endParaRPr lang="en-US" sz="700" kern="1200" dirty="0"/>
        </a:p>
      </dsp:txBody>
      <dsp:txXfrm>
        <a:off x="6774857" y="875877"/>
        <a:ext cx="616148" cy="308074"/>
      </dsp:txXfrm>
    </dsp:sp>
    <dsp:sp modelId="{20FFAD18-8AA8-4F3F-A65A-5AEE2575F1B3}">
      <dsp:nvSpPr>
        <dsp:cNvPr id="0" name=""/>
        <dsp:cNvSpPr/>
      </dsp:nvSpPr>
      <dsp:spPr>
        <a:xfrm>
          <a:off x="3887256" y="438411"/>
          <a:ext cx="616148" cy="3080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Benna Chandler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Facilities Services Asst.</a:t>
          </a:r>
          <a:endParaRPr lang="en-US" sz="600" kern="1200" dirty="0"/>
        </a:p>
      </dsp:txBody>
      <dsp:txXfrm>
        <a:off x="3887256" y="438411"/>
        <a:ext cx="616148" cy="3080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DE6172-B20D-4BDF-B452-868E0706C144}">
      <dsp:nvSpPr>
        <dsp:cNvPr id="0" name=""/>
        <dsp:cNvSpPr/>
      </dsp:nvSpPr>
      <dsp:spPr>
        <a:xfrm>
          <a:off x="4012038" y="896771"/>
          <a:ext cx="128155" cy="367314"/>
        </a:xfrm>
        <a:custGeom>
          <a:avLst/>
          <a:gdLst/>
          <a:ahLst/>
          <a:cxnLst/>
          <a:rect l="0" t="0" r="0" b="0"/>
          <a:pathLst>
            <a:path>
              <a:moveTo>
                <a:pt x="128155" y="0"/>
              </a:moveTo>
              <a:lnTo>
                <a:pt x="128155" y="367314"/>
              </a:lnTo>
              <a:lnTo>
                <a:pt x="0" y="367314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D3F52-5FEF-4299-A545-374CC0E3892C}">
      <dsp:nvSpPr>
        <dsp:cNvPr id="0" name=""/>
        <dsp:cNvSpPr/>
      </dsp:nvSpPr>
      <dsp:spPr>
        <a:xfrm>
          <a:off x="7473129" y="2123557"/>
          <a:ext cx="91440" cy="29740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4031"/>
              </a:lnTo>
              <a:lnTo>
                <a:pt x="132350" y="297403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C4E1C-8FBD-450D-8EAE-01D212952087}">
      <dsp:nvSpPr>
        <dsp:cNvPr id="0" name=""/>
        <dsp:cNvSpPr/>
      </dsp:nvSpPr>
      <dsp:spPr>
        <a:xfrm>
          <a:off x="7383165" y="2123557"/>
          <a:ext cx="91440" cy="2974031"/>
        </a:xfrm>
        <a:custGeom>
          <a:avLst/>
          <a:gdLst/>
          <a:ahLst/>
          <a:cxnLst/>
          <a:rect l="0" t="0" r="0" b="0"/>
          <a:pathLst>
            <a:path>
              <a:moveTo>
                <a:pt x="135683" y="0"/>
              </a:moveTo>
              <a:lnTo>
                <a:pt x="135683" y="2974031"/>
              </a:lnTo>
              <a:lnTo>
                <a:pt x="45720" y="297403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1B921-53A6-4246-9C49-A1EC72952DDD}">
      <dsp:nvSpPr>
        <dsp:cNvPr id="0" name=""/>
        <dsp:cNvSpPr/>
      </dsp:nvSpPr>
      <dsp:spPr>
        <a:xfrm>
          <a:off x="7473129" y="2123557"/>
          <a:ext cx="91440" cy="2447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7878"/>
              </a:lnTo>
              <a:lnTo>
                <a:pt x="132350" y="244787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BB1D3-27E0-4F3C-B8FD-CC2B623718D2}">
      <dsp:nvSpPr>
        <dsp:cNvPr id="0" name=""/>
        <dsp:cNvSpPr/>
      </dsp:nvSpPr>
      <dsp:spPr>
        <a:xfrm>
          <a:off x="7383165" y="2123557"/>
          <a:ext cx="91440" cy="2447878"/>
        </a:xfrm>
        <a:custGeom>
          <a:avLst/>
          <a:gdLst/>
          <a:ahLst/>
          <a:cxnLst/>
          <a:rect l="0" t="0" r="0" b="0"/>
          <a:pathLst>
            <a:path>
              <a:moveTo>
                <a:pt x="135683" y="0"/>
              </a:moveTo>
              <a:lnTo>
                <a:pt x="135683" y="2447878"/>
              </a:lnTo>
              <a:lnTo>
                <a:pt x="45720" y="244787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4A4C8-5C6D-477D-B4B5-C3CAD70CC8D9}">
      <dsp:nvSpPr>
        <dsp:cNvPr id="0" name=""/>
        <dsp:cNvSpPr/>
      </dsp:nvSpPr>
      <dsp:spPr>
        <a:xfrm>
          <a:off x="7473129" y="2123557"/>
          <a:ext cx="91440" cy="1921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1724"/>
              </a:lnTo>
              <a:lnTo>
                <a:pt x="132350" y="19217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8EC00-3AAB-4AFA-9870-B2D70EB1BCE8}">
      <dsp:nvSpPr>
        <dsp:cNvPr id="0" name=""/>
        <dsp:cNvSpPr/>
      </dsp:nvSpPr>
      <dsp:spPr>
        <a:xfrm>
          <a:off x="7383165" y="2123557"/>
          <a:ext cx="91440" cy="1921724"/>
        </a:xfrm>
        <a:custGeom>
          <a:avLst/>
          <a:gdLst/>
          <a:ahLst/>
          <a:cxnLst/>
          <a:rect l="0" t="0" r="0" b="0"/>
          <a:pathLst>
            <a:path>
              <a:moveTo>
                <a:pt x="135683" y="0"/>
              </a:moveTo>
              <a:lnTo>
                <a:pt x="135683" y="1921724"/>
              </a:lnTo>
              <a:lnTo>
                <a:pt x="45720" y="192172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0E18-00A5-4773-878D-7AF10074289B}">
      <dsp:nvSpPr>
        <dsp:cNvPr id="0" name=""/>
        <dsp:cNvSpPr/>
      </dsp:nvSpPr>
      <dsp:spPr>
        <a:xfrm>
          <a:off x="7473129" y="2123557"/>
          <a:ext cx="91440" cy="13955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5571"/>
              </a:lnTo>
              <a:lnTo>
                <a:pt x="132350" y="139557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D6C3-8679-4603-9EAD-1613868C440B}">
      <dsp:nvSpPr>
        <dsp:cNvPr id="0" name=""/>
        <dsp:cNvSpPr/>
      </dsp:nvSpPr>
      <dsp:spPr>
        <a:xfrm>
          <a:off x="7386003" y="2123557"/>
          <a:ext cx="91440" cy="1393960"/>
        </a:xfrm>
        <a:custGeom>
          <a:avLst/>
          <a:gdLst/>
          <a:ahLst/>
          <a:cxnLst/>
          <a:rect l="0" t="0" r="0" b="0"/>
          <a:pathLst>
            <a:path>
              <a:moveTo>
                <a:pt x="132845" y="0"/>
              </a:moveTo>
              <a:lnTo>
                <a:pt x="132845" y="1393960"/>
              </a:lnTo>
              <a:lnTo>
                <a:pt x="45720" y="139396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8B7FC-6EBE-4CE4-82A5-B2247A04FACF}">
      <dsp:nvSpPr>
        <dsp:cNvPr id="0" name=""/>
        <dsp:cNvSpPr/>
      </dsp:nvSpPr>
      <dsp:spPr>
        <a:xfrm>
          <a:off x="7473129" y="2123557"/>
          <a:ext cx="91440" cy="871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028"/>
              </a:lnTo>
              <a:lnTo>
                <a:pt x="132350" y="8710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8F971-CD3A-47FC-AB49-812633FF7FDC}">
      <dsp:nvSpPr>
        <dsp:cNvPr id="0" name=""/>
        <dsp:cNvSpPr/>
      </dsp:nvSpPr>
      <dsp:spPr>
        <a:xfrm>
          <a:off x="7386003" y="2123557"/>
          <a:ext cx="91440" cy="871028"/>
        </a:xfrm>
        <a:custGeom>
          <a:avLst/>
          <a:gdLst/>
          <a:ahLst/>
          <a:cxnLst/>
          <a:rect l="0" t="0" r="0" b="0"/>
          <a:pathLst>
            <a:path>
              <a:moveTo>
                <a:pt x="132845" y="0"/>
              </a:moveTo>
              <a:lnTo>
                <a:pt x="132845" y="871028"/>
              </a:lnTo>
              <a:lnTo>
                <a:pt x="45720" y="87102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FABD7-CE1F-4DCC-BC90-95DE9DC08FA2}">
      <dsp:nvSpPr>
        <dsp:cNvPr id="0" name=""/>
        <dsp:cNvSpPr/>
      </dsp:nvSpPr>
      <dsp:spPr>
        <a:xfrm>
          <a:off x="7473129" y="2123557"/>
          <a:ext cx="91440" cy="3480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096"/>
              </a:lnTo>
              <a:lnTo>
                <a:pt x="132350" y="34809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80D04-F510-4DD5-9B17-CB7043D2981A}">
      <dsp:nvSpPr>
        <dsp:cNvPr id="0" name=""/>
        <dsp:cNvSpPr/>
      </dsp:nvSpPr>
      <dsp:spPr>
        <a:xfrm>
          <a:off x="7386498" y="2123557"/>
          <a:ext cx="91440" cy="346161"/>
        </a:xfrm>
        <a:custGeom>
          <a:avLst/>
          <a:gdLst/>
          <a:ahLst/>
          <a:cxnLst/>
          <a:rect l="0" t="0" r="0" b="0"/>
          <a:pathLst>
            <a:path>
              <a:moveTo>
                <a:pt x="132350" y="0"/>
              </a:moveTo>
              <a:lnTo>
                <a:pt x="132350" y="346161"/>
              </a:lnTo>
              <a:lnTo>
                <a:pt x="45720" y="34616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64280-B6EC-49A4-88D9-2E4FB233DDB9}">
      <dsp:nvSpPr>
        <dsp:cNvPr id="0" name=""/>
        <dsp:cNvSpPr/>
      </dsp:nvSpPr>
      <dsp:spPr>
        <a:xfrm>
          <a:off x="4140194" y="896771"/>
          <a:ext cx="3378655" cy="879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683"/>
              </a:lnTo>
              <a:lnTo>
                <a:pt x="3378655" y="792683"/>
              </a:lnTo>
              <a:lnTo>
                <a:pt x="3378655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A850A-8371-471E-B151-F9B0B3E487D3}">
      <dsp:nvSpPr>
        <dsp:cNvPr id="0" name=""/>
        <dsp:cNvSpPr/>
      </dsp:nvSpPr>
      <dsp:spPr>
        <a:xfrm>
          <a:off x="5659222" y="2123557"/>
          <a:ext cx="91440" cy="1876775"/>
        </a:xfrm>
        <a:custGeom>
          <a:avLst/>
          <a:gdLst/>
          <a:ahLst/>
          <a:cxnLst/>
          <a:rect l="0" t="0" r="0" b="0"/>
          <a:pathLst>
            <a:path>
              <a:moveTo>
                <a:pt x="132350" y="0"/>
              </a:moveTo>
              <a:lnTo>
                <a:pt x="132350" y="1876775"/>
              </a:lnTo>
              <a:lnTo>
                <a:pt x="45720" y="187677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178A3-C898-4C73-8B88-824689095CD9}">
      <dsp:nvSpPr>
        <dsp:cNvPr id="0" name=""/>
        <dsp:cNvSpPr/>
      </dsp:nvSpPr>
      <dsp:spPr>
        <a:xfrm>
          <a:off x="5745853" y="2123557"/>
          <a:ext cx="91440" cy="1362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2552"/>
              </a:lnTo>
              <a:lnTo>
                <a:pt x="132350" y="136255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ECA17-B289-4568-AC51-3C657017FE66}">
      <dsp:nvSpPr>
        <dsp:cNvPr id="0" name=""/>
        <dsp:cNvSpPr/>
      </dsp:nvSpPr>
      <dsp:spPr>
        <a:xfrm>
          <a:off x="5689679" y="2123557"/>
          <a:ext cx="101894" cy="1362154"/>
        </a:xfrm>
        <a:custGeom>
          <a:avLst/>
          <a:gdLst/>
          <a:ahLst/>
          <a:cxnLst/>
          <a:rect l="0" t="0" r="0" b="0"/>
          <a:pathLst>
            <a:path>
              <a:moveTo>
                <a:pt x="101894" y="0"/>
              </a:moveTo>
              <a:lnTo>
                <a:pt x="101894" y="1362154"/>
              </a:lnTo>
              <a:lnTo>
                <a:pt x="0" y="13621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D842C-30F5-45E9-97F0-5432693A7F88}">
      <dsp:nvSpPr>
        <dsp:cNvPr id="0" name=""/>
        <dsp:cNvSpPr/>
      </dsp:nvSpPr>
      <dsp:spPr>
        <a:xfrm>
          <a:off x="5745853" y="2123557"/>
          <a:ext cx="91440" cy="8519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1944"/>
              </a:lnTo>
              <a:lnTo>
                <a:pt x="132350" y="85194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7DB7B-E021-41C0-8FC9-999BDECB9A2B}">
      <dsp:nvSpPr>
        <dsp:cNvPr id="0" name=""/>
        <dsp:cNvSpPr/>
      </dsp:nvSpPr>
      <dsp:spPr>
        <a:xfrm>
          <a:off x="5689679" y="2123557"/>
          <a:ext cx="101894" cy="851944"/>
        </a:xfrm>
        <a:custGeom>
          <a:avLst/>
          <a:gdLst/>
          <a:ahLst/>
          <a:cxnLst/>
          <a:rect l="0" t="0" r="0" b="0"/>
          <a:pathLst>
            <a:path>
              <a:moveTo>
                <a:pt x="101894" y="0"/>
              </a:moveTo>
              <a:lnTo>
                <a:pt x="101894" y="851944"/>
              </a:lnTo>
              <a:lnTo>
                <a:pt x="0" y="85194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AAE92-D35E-4B8A-B034-4115605CCB99}">
      <dsp:nvSpPr>
        <dsp:cNvPr id="0" name=""/>
        <dsp:cNvSpPr/>
      </dsp:nvSpPr>
      <dsp:spPr>
        <a:xfrm>
          <a:off x="5745853" y="2123557"/>
          <a:ext cx="91440" cy="3417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735"/>
              </a:lnTo>
              <a:lnTo>
                <a:pt x="132350" y="34173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BB700-18BD-495D-BB47-D328C7ACFE79}">
      <dsp:nvSpPr>
        <dsp:cNvPr id="0" name=""/>
        <dsp:cNvSpPr/>
      </dsp:nvSpPr>
      <dsp:spPr>
        <a:xfrm>
          <a:off x="5689679" y="2123557"/>
          <a:ext cx="101894" cy="341735"/>
        </a:xfrm>
        <a:custGeom>
          <a:avLst/>
          <a:gdLst/>
          <a:ahLst/>
          <a:cxnLst/>
          <a:rect l="0" t="0" r="0" b="0"/>
          <a:pathLst>
            <a:path>
              <a:moveTo>
                <a:pt x="101894" y="0"/>
              </a:moveTo>
              <a:lnTo>
                <a:pt x="101894" y="341735"/>
              </a:lnTo>
              <a:lnTo>
                <a:pt x="0" y="34173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EBB27-D4EC-4557-A4BE-7E3FAC8C1CDB}">
      <dsp:nvSpPr>
        <dsp:cNvPr id="0" name=""/>
        <dsp:cNvSpPr/>
      </dsp:nvSpPr>
      <dsp:spPr>
        <a:xfrm>
          <a:off x="4140194" y="896771"/>
          <a:ext cx="1651379" cy="879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683"/>
              </a:lnTo>
              <a:lnTo>
                <a:pt x="1651379" y="792683"/>
              </a:lnTo>
              <a:lnTo>
                <a:pt x="1651379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3D65C-0347-4CC0-AD2C-98734A631EEF}">
      <dsp:nvSpPr>
        <dsp:cNvPr id="0" name=""/>
        <dsp:cNvSpPr/>
      </dsp:nvSpPr>
      <dsp:spPr>
        <a:xfrm>
          <a:off x="4051712" y="2125550"/>
          <a:ext cx="102870" cy="341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735"/>
              </a:lnTo>
              <a:lnTo>
                <a:pt x="102870" y="34173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606BC-D950-47BC-A7A4-75CCED3C00D6}">
      <dsp:nvSpPr>
        <dsp:cNvPr id="0" name=""/>
        <dsp:cNvSpPr/>
      </dsp:nvSpPr>
      <dsp:spPr>
        <a:xfrm>
          <a:off x="4140194" y="896771"/>
          <a:ext cx="185839" cy="879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683"/>
              </a:lnTo>
              <a:lnTo>
                <a:pt x="185839" y="792683"/>
              </a:lnTo>
              <a:lnTo>
                <a:pt x="185839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01A7E-9DDE-4BD6-9904-52CEC176EAFF}">
      <dsp:nvSpPr>
        <dsp:cNvPr id="0" name=""/>
        <dsp:cNvSpPr/>
      </dsp:nvSpPr>
      <dsp:spPr>
        <a:xfrm>
          <a:off x="3197796" y="2124163"/>
          <a:ext cx="91440" cy="2864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4388"/>
              </a:lnTo>
              <a:lnTo>
                <a:pt x="132350" y="286438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FC33D-53BE-477B-953B-6C2E2A9E0B37}">
      <dsp:nvSpPr>
        <dsp:cNvPr id="0" name=""/>
        <dsp:cNvSpPr/>
      </dsp:nvSpPr>
      <dsp:spPr>
        <a:xfrm>
          <a:off x="3111166" y="2124163"/>
          <a:ext cx="91440" cy="2870962"/>
        </a:xfrm>
        <a:custGeom>
          <a:avLst/>
          <a:gdLst/>
          <a:ahLst/>
          <a:cxnLst/>
          <a:rect l="0" t="0" r="0" b="0"/>
          <a:pathLst>
            <a:path>
              <a:moveTo>
                <a:pt x="132350" y="0"/>
              </a:moveTo>
              <a:lnTo>
                <a:pt x="132350" y="2870962"/>
              </a:lnTo>
              <a:lnTo>
                <a:pt x="45720" y="287096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71F66-F375-48EC-920F-00C8A587470E}">
      <dsp:nvSpPr>
        <dsp:cNvPr id="0" name=""/>
        <dsp:cNvSpPr/>
      </dsp:nvSpPr>
      <dsp:spPr>
        <a:xfrm>
          <a:off x="3197796" y="2124163"/>
          <a:ext cx="91440" cy="2352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2966"/>
              </a:lnTo>
              <a:lnTo>
                <a:pt x="132350" y="23529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C5D2D-0AA4-4BBC-A73D-0DA5AA0764A0}">
      <dsp:nvSpPr>
        <dsp:cNvPr id="0" name=""/>
        <dsp:cNvSpPr/>
      </dsp:nvSpPr>
      <dsp:spPr>
        <a:xfrm>
          <a:off x="3131779" y="2124163"/>
          <a:ext cx="111737" cy="2356926"/>
        </a:xfrm>
        <a:custGeom>
          <a:avLst/>
          <a:gdLst/>
          <a:ahLst/>
          <a:cxnLst/>
          <a:rect l="0" t="0" r="0" b="0"/>
          <a:pathLst>
            <a:path>
              <a:moveTo>
                <a:pt x="111737" y="0"/>
              </a:moveTo>
              <a:lnTo>
                <a:pt x="111737" y="2356926"/>
              </a:lnTo>
              <a:lnTo>
                <a:pt x="0" y="23569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BEA45-83EA-414B-91FE-2E0159C67392}">
      <dsp:nvSpPr>
        <dsp:cNvPr id="0" name=""/>
        <dsp:cNvSpPr/>
      </dsp:nvSpPr>
      <dsp:spPr>
        <a:xfrm>
          <a:off x="3197796" y="2124163"/>
          <a:ext cx="91440" cy="1847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7459"/>
              </a:lnTo>
              <a:lnTo>
                <a:pt x="132350" y="184745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01C1F-6CCC-4B89-A7EE-0FD1AC1D2E04}">
      <dsp:nvSpPr>
        <dsp:cNvPr id="0" name=""/>
        <dsp:cNvSpPr/>
      </dsp:nvSpPr>
      <dsp:spPr>
        <a:xfrm>
          <a:off x="3131779" y="2124163"/>
          <a:ext cx="111737" cy="1851419"/>
        </a:xfrm>
        <a:custGeom>
          <a:avLst/>
          <a:gdLst/>
          <a:ahLst/>
          <a:cxnLst/>
          <a:rect l="0" t="0" r="0" b="0"/>
          <a:pathLst>
            <a:path>
              <a:moveTo>
                <a:pt x="111737" y="0"/>
              </a:moveTo>
              <a:lnTo>
                <a:pt x="111737" y="1851419"/>
              </a:lnTo>
              <a:lnTo>
                <a:pt x="0" y="185141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E025F-94FB-4ECA-925C-69A589E98C97}">
      <dsp:nvSpPr>
        <dsp:cNvPr id="0" name=""/>
        <dsp:cNvSpPr/>
      </dsp:nvSpPr>
      <dsp:spPr>
        <a:xfrm>
          <a:off x="3197796" y="2124163"/>
          <a:ext cx="91440" cy="133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2937"/>
              </a:lnTo>
              <a:lnTo>
                <a:pt x="132350" y="133293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04FEF-DB88-4296-9FA7-A331C8C551A7}">
      <dsp:nvSpPr>
        <dsp:cNvPr id="0" name=""/>
        <dsp:cNvSpPr/>
      </dsp:nvSpPr>
      <dsp:spPr>
        <a:xfrm>
          <a:off x="3130212" y="2124163"/>
          <a:ext cx="113304" cy="1341497"/>
        </a:xfrm>
        <a:custGeom>
          <a:avLst/>
          <a:gdLst/>
          <a:ahLst/>
          <a:cxnLst/>
          <a:rect l="0" t="0" r="0" b="0"/>
          <a:pathLst>
            <a:path>
              <a:moveTo>
                <a:pt x="113304" y="0"/>
              </a:moveTo>
              <a:lnTo>
                <a:pt x="113304" y="1341497"/>
              </a:lnTo>
              <a:lnTo>
                <a:pt x="0" y="134149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568B4-21BF-4C94-9A2A-EF7A53901C9A}">
      <dsp:nvSpPr>
        <dsp:cNvPr id="0" name=""/>
        <dsp:cNvSpPr/>
      </dsp:nvSpPr>
      <dsp:spPr>
        <a:xfrm>
          <a:off x="3197796" y="2124163"/>
          <a:ext cx="91440" cy="834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4903"/>
              </a:lnTo>
              <a:lnTo>
                <a:pt x="132350" y="83490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6D9CF-1B5B-479D-9344-FE63D9D89C22}">
      <dsp:nvSpPr>
        <dsp:cNvPr id="0" name=""/>
        <dsp:cNvSpPr/>
      </dsp:nvSpPr>
      <dsp:spPr>
        <a:xfrm>
          <a:off x="3111541" y="2124163"/>
          <a:ext cx="131975" cy="834903"/>
        </a:xfrm>
        <a:custGeom>
          <a:avLst/>
          <a:gdLst/>
          <a:ahLst/>
          <a:cxnLst/>
          <a:rect l="0" t="0" r="0" b="0"/>
          <a:pathLst>
            <a:path>
              <a:moveTo>
                <a:pt x="131975" y="0"/>
              </a:moveTo>
              <a:lnTo>
                <a:pt x="131975" y="834903"/>
              </a:lnTo>
              <a:lnTo>
                <a:pt x="0" y="83490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9598E-731A-44BF-A529-68EDFB9A1DD8}">
      <dsp:nvSpPr>
        <dsp:cNvPr id="0" name=""/>
        <dsp:cNvSpPr/>
      </dsp:nvSpPr>
      <dsp:spPr>
        <a:xfrm>
          <a:off x="3197796" y="2124163"/>
          <a:ext cx="91440" cy="336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054"/>
              </a:lnTo>
              <a:lnTo>
                <a:pt x="132350" y="3360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CA3D-C424-4D5C-B162-3FCB2FDB49EC}">
      <dsp:nvSpPr>
        <dsp:cNvPr id="0" name=""/>
        <dsp:cNvSpPr/>
      </dsp:nvSpPr>
      <dsp:spPr>
        <a:xfrm>
          <a:off x="3111541" y="2124163"/>
          <a:ext cx="131975" cy="336054"/>
        </a:xfrm>
        <a:custGeom>
          <a:avLst/>
          <a:gdLst/>
          <a:ahLst/>
          <a:cxnLst/>
          <a:rect l="0" t="0" r="0" b="0"/>
          <a:pathLst>
            <a:path>
              <a:moveTo>
                <a:pt x="131975" y="0"/>
              </a:moveTo>
              <a:lnTo>
                <a:pt x="131975" y="336054"/>
              </a:lnTo>
              <a:lnTo>
                <a:pt x="0" y="3360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AD096-51C0-4923-AEDE-B6DFF0B9E58D}">
      <dsp:nvSpPr>
        <dsp:cNvPr id="0" name=""/>
        <dsp:cNvSpPr/>
      </dsp:nvSpPr>
      <dsp:spPr>
        <a:xfrm>
          <a:off x="3243516" y="896771"/>
          <a:ext cx="896677" cy="879313"/>
        </a:xfrm>
        <a:custGeom>
          <a:avLst/>
          <a:gdLst/>
          <a:ahLst/>
          <a:cxnLst/>
          <a:rect l="0" t="0" r="0" b="0"/>
          <a:pathLst>
            <a:path>
              <a:moveTo>
                <a:pt x="896677" y="0"/>
              </a:moveTo>
              <a:lnTo>
                <a:pt x="896677" y="792683"/>
              </a:lnTo>
              <a:lnTo>
                <a:pt x="0" y="792683"/>
              </a:lnTo>
              <a:lnTo>
                <a:pt x="0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53155-F986-40D0-B23D-1CF991459E22}">
      <dsp:nvSpPr>
        <dsp:cNvPr id="0" name=""/>
        <dsp:cNvSpPr/>
      </dsp:nvSpPr>
      <dsp:spPr>
        <a:xfrm>
          <a:off x="1533061" y="2123557"/>
          <a:ext cx="102870" cy="33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054"/>
              </a:lnTo>
              <a:lnTo>
                <a:pt x="102870" y="33605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C52A2-C364-48D5-9751-D876197B05B1}">
      <dsp:nvSpPr>
        <dsp:cNvPr id="0" name=""/>
        <dsp:cNvSpPr/>
      </dsp:nvSpPr>
      <dsp:spPr>
        <a:xfrm>
          <a:off x="1807382" y="896771"/>
          <a:ext cx="2332812" cy="879313"/>
        </a:xfrm>
        <a:custGeom>
          <a:avLst/>
          <a:gdLst/>
          <a:ahLst/>
          <a:cxnLst/>
          <a:rect l="0" t="0" r="0" b="0"/>
          <a:pathLst>
            <a:path>
              <a:moveTo>
                <a:pt x="2332812" y="0"/>
              </a:moveTo>
              <a:lnTo>
                <a:pt x="2332812" y="792683"/>
              </a:lnTo>
              <a:lnTo>
                <a:pt x="0" y="792683"/>
              </a:lnTo>
              <a:lnTo>
                <a:pt x="0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D43CD-FBB4-4689-A146-EB14C75CE35C}">
      <dsp:nvSpPr>
        <dsp:cNvPr id="0" name=""/>
        <dsp:cNvSpPr/>
      </dsp:nvSpPr>
      <dsp:spPr>
        <a:xfrm>
          <a:off x="600443" y="2123557"/>
          <a:ext cx="91440" cy="1828644"/>
        </a:xfrm>
        <a:custGeom>
          <a:avLst/>
          <a:gdLst/>
          <a:ahLst/>
          <a:cxnLst/>
          <a:rect l="0" t="0" r="0" b="0"/>
          <a:pathLst>
            <a:path>
              <a:moveTo>
                <a:pt x="132350" y="0"/>
              </a:moveTo>
              <a:lnTo>
                <a:pt x="132350" y="1828644"/>
              </a:lnTo>
              <a:lnTo>
                <a:pt x="45720" y="182864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AE8FC-D115-4D08-9757-9F7C4C4D03DE}">
      <dsp:nvSpPr>
        <dsp:cNvPr id="0" name=""/>
        <dsp:cNvSpPr/>
      </dsp:nvSpPr>
      <dsp:spPr>
        <a:xfrm>
          <a:off x="687074" y="2123557"/>
          <a:ext cx="91440" cy="1332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2790"/>
              </a:lnTo>
              <a:lnTo>
                <a:pt x="132350" y="133279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98402-1C80-4801-BE05-4B8B014B4A97}">
      <dsp:nvSpPr>
        <dsp:cNvPr id="0" name=""/>
        <dsp:cNvSpPr/>
      </dsp:nvSpPr>
      <dsp:spPr>
        <a:xfrm>
          <a:off x="600443" y="2123557"/>
          <a:ext cx="91440" cy="1332790"/>
        </a:xfrm>
        <a:custGeom>
          <a:avLst/>
          <a:gdLst/>
          <a:ahLst/>
          <a:cxnLst/>
          <a:rect l="0" t="0" r="0" b="0"/>
          <a:pathLst>
            <a:path>
              <a:moveTo>
                <a:pt x="132350" y="0"/>
              </a:moveTo>
              <a:lnTo>
                <a:pt x="132350" y="1332790"/>
              </a:lnTo>
              <a:lnTo>
                <a:pt x="45720" y="133279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1C198-84C4-4B74-B02B-E31106DA1815}">
      <dsp:nvSpPr>
        <dsp:cNvPr id="0" name=""/>
        <dsp:cNvSpPr/>
      </dsp:nvSpPr>
      <dsp:spPr>
        <a:xfrm>
          <a:off x="687074" y="2123557"/>
          <a:ext cx="91440" cy="833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3189"/>
              </a:lnTo>
              <a:lnTo>
                <a:pt x="132350" y="83318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3C28C-C73D-4D44-85CA-6C49EC72C67D}">
      <dsp:nvSpPr>
        <dsp:cNvPr id="0" name=""/>
        <dsp:cNvSpPr/>
      </dsp:nvSpPr>
      <dsp:spPr>
        <a:xfrm>
          <a:off x="598504" y="2123557"/>
          <a:ext cx="91440" cy="828956"/>
        </a:xfrm>
        <a:custGeom>
          <a:avLst/>
          <a:gdLst/>
          <a:ahLst/>
          <a:cxnLst/>
          <a:rect l="0" t="0" r="0" b="0"/>
          <a:pathLst>
            <a:path>
              <a:moveTo>
                <a:pt x="134289" y="0"/>
              </a:moveTo>
              <a:lnTo>
                <a:pt x="134289" y="828956"/>
              </a:lnTo>
              <a:lnTo>
                <a:pt x="45720" y="82895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4BA98-A2CC-4D54-B23A-12B10FB7D028}">
      <dsp:nvSpPr>
        <dsp:cNvPr id="0" name=""/>
        <dsp:cNvSpPr/>
      </dsp:nvSpPr>
      <dsp:spPr>
        <a:xfrm>
          <a:off x="687074" y="2123557"/>
          <a:ext cx="91440" cy="3340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072"/>
              </a:lnTo>
              <a:lnTo>
                <a:pt x="132350" y="33407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18B27-A89D-4590-B9D0-4082D8D98DF3}">
      <dsp:nvSpPr>
        <dsp:cNvPr id="0" name=""/>
        <dsp:cNvSpPr/>
      </dsp:nvSpPr>
      <dsp:spPr>
        <a:xfrm>
          <a:off x="598504" y="2123557"/>
          <a:ext cx="91440" cy="334072"/>
        </a:xfrm>
        <a:custGeom>
          <a:avLst/>
          <a:gdLst/>
          <a:ahLst/>
          <a:cxnLst/>
          <a:rect l="0" t="0" r="0" b="0"/>
          <a:pathLst>
            <a:path>
              <a:moveTo>
                <a:pt x="134289" y="0"/>
              </a:moveTo>
              <a:lnTo>
                <a:pt x="134289" y="334072"/>
              </a:lnTo>
              <a:lnTo>
                <a:pt x="45720" y="33407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3ADC9-AE3E-47F5-ACAD-11739D1E9BC5}">
      <dsp:nvSpPr>
        <dsp:cNvPr id="0" name=""/>
        <dsp:cNvSpPr/>
      </dsp:nvSpPr>
      <dsp:spPr>
        <a:xfrm>
          <a:off x="732794" y="896771"/>
          <a:ext cx="3407399" cy="879313"/>
        </a:xfrm>
        <a:custGeom>
          <a:avLst/>
          <a:gdLst/>
          <a:ahLst/>
          <a:cxnLst/>
          <a:rect l="0" t="0" r="0" b="0"/>
          <a:pathLst>
            <a:path>
              <a:moveTo>
                <a:pt x="3407399" y="0"/>
              </a:moveTo>
              <a:lnTo>
                <a:pt x="3407399" y="792683"/>
              </a:lnTo>
              <a:lnTo>
                <a:pt x="0" y="792683"/>
              </a:lnTo>
              <a:lnTo>
                <a:pt x="0" y="87931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AD26-193E-4178-83F3-C79AF958867D}">
      <dsp:nvSpPr>
        <dsp:cNvPr id="0" name=""/>
        <dsp:cNvSpPr/>
      </dsp:nvSpPr>
      <dsp:spPr>
        <a:xfrm>
          <a:off x="3797293" y="549300"/>
          <a:ext cx="685801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Sue DeWine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  <a:cs typeface="Times New Roman" pitchFamily="18" charset="0"/>
            </a:rPr>
            <a:t>President</a:t>
          </a:r>
        </a:p>
      </dsp:txBody>
      <dsp:txXfrm>
        <a:off x="3797293" y="549300"/>
        <a:ext cx="685801" cy="347471"/>
      </dsp:txXfrm>
    </dsp:sp>
    <dsp:sp modelId="{1FAE715C-37E5-434B-89ED-11243F0D6266}">
      <dsp:nvSpPr>
        <dsp:cNvPr id="0" name=""/>
        <dsp:cNvSpPr/>
      </dsp:nvSpPr>
      <dsp:spPr>
        <a:xfrm>
          <a:off x="389893" y="1776085"/>
          <a:ext cx="685801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David Yeager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Student Life</a:t>
          </a:r>
        </a:p>
      </dsp:txBody>
      <dsp:txXfrm>
        <a:off x="389893" y="1776085"/>
        <a:ext cx="685801" cy="347471"/>
      </dsp:txXfrm>
    </dsp:sp>
    <dsp:sp modelId="{BDD1219B-4304-419D-8FC6-0B9E8A57A08A}">
      <dsp:nvSpPr>
        <dsp:cNvPr id="0" name=""/>
        <dsp:cNvSpPr/>
      </dsp:nvSpPr>
      <dsp:spPr>
        <a:xfrm>
          <a:off x="979" y="2296818"/>
          <a:ext cx="643245" cy="3216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Safety</a:t>
          </a:r>
          <a:endParaRPr lang="en-US" sz="800" kern="1200" dirty="0"/>
        </a:p>
      </dsp:txBody>
      <dsp:txXfrm>
        <a:off x="979" y="2296818"/>
        <a:ext cx="643245" cy="321622"/>
      </dsp:txXfrm>
    </dsp:sp>
    <dsp:sp modelId="{76A5E94D-CD53-431C-B5A2-09D202B695D9}">
      <dsp:nvSpPr>
        <dsp:cNvPr id="0" name=""/>
        <dsp:cNvSpPr/>
      </dsp:nvSpPr>
      <dsp:spPr>
        <a:xfrm>
          <a:off x="819424" y="2296818"/>
          <a:ext cx="643245" cy="3216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College Counseling</a:t>
          </a:r>
          <a:endParaRPr lang="en-US" sz="800" kern="1200" dirty="0"/>
        </a:p>
      </dsp:txBody>
      <dsp:txXfrm>
        <a:off x="819424" y="2296818"/>
        <a:ext cx="643245" cy="321622"/>
      </dsp:txXfrm>
    </dsp:sp>
    <dsp:sp modelId="{EC0A843F-4D18-4DCD-8139-3F98301EB89B}">
      <dsp:nvSpPr>
        <dsp:cNvPr id="0" name=""/>
        <dsp:cNvSpPr/>
      </dsp:nvSpPr>
      <dsp:spPr>
        <a:xfrm>
          <a:off x="979" y="2791703"/>
          <a:ext cx="643245" cy="3216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Greek Life &amp; Student Organizations</a:t>
          </a:r>
          <a:endParaRPr lang="en-US" sz="800" kern="1200" dirty="0"/>
        </a:p>
      </dsp:txBody>
      <dsp:txXfrm>
        <a:off x="979" y="2791703"/>
        <a:ext cx="643245" cy="321622"/>
      </dsp:txXfrm>
    </dsp:sp>
    <dsp:sp modelId="{D9282473-0C87-4774-8E81-2E6008CB40C7}">
      <dsp:nvSpPr>
        <dsp:cNvPr id="0" name=""/>
        <dsp:cNvSpPr/>
      </dsp:nvSpPr>
      <dsp:spPr>
        <a:xfrm>
          <a:off x="819424" y="2791703"/>
          <a:ext cx="644425" cy="3300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HAQ Center/Multi-Cultural Affairs</a:t>
          </a:r>
          <a:endParaRPr lang="en-US" sz="700" kern="1200" dirty="0"/>
        </a:p>
      </dsp:txBody>
      <dsp:txXfrm>
        <a:off x="819424" y="2791703"/>
        <a:ext cx="644425" cy="330087"/>
      </dsp:txXfrm>
    </dsp:sp>
    <dsp:sp modelId="{63A0440E-1264-43C3-B71F-876F775B31D8}">
      <dsp:nvSpPr>
        <dsp:cNvPr id="0" name=""/>
        <dsp:cNvSpPr/>
      </dsp:nvSpPr>
      <dsp:spPr>
        <a:xfrm>
          <a:off x="979" y="3295052"/>
          <a:ext cx="645184" cy="3225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Health Services</a:t>
          </a:r>
          <a:endParaRPr lang="en-US" sz="800" kern="1200" dirty="0"/>
        </a:p>
      </dsp:txBody>
      <dsp:txXfrm>
        <a:off x="979" y="3295052"/>
        <a:ext cx="645184" cy="322592"/>
      </dsp:txXfrm>
    </dsp:sp>
    <dsp:sp modelId="{83B8989B-B004-4D0F-8C6E-A3D4137D4B08}">
      <dsp:nvSpPr>
        <dsp:cNvPr id="0" name=""/>
        <dsp:cNvSpPr/>
      </dsp:nvSpPr>
      <dsp:spPr>
        <a:xfrm>
          <a:off x="819424" y="3295052"/>
          <a:ext cx="645184" cy="3225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Student Housing</a:t>
          </a:r>
          <a:endParaRPr lang="en-US" sz="800" kern="1200" dirty="0"/>
        </a:p>
      </dsp:txBody>
      <dsp:txXfrm>
        <a:off x="819424" y="3295052"/>
        <a:ext cx="645184" cy="322592"/>
      </dsp:txXfrm>
    </dsp:sp>
    <dsp:sp modelId="{68CB8AB2-E56E-400D-BA94-2CFD48081A68}">
      <dsp:nvSpPr>
        <dsp:cNvPr id="0" name=""/>
        <dsp:cNvSpPr/>
      </dsp:nvSpPr>
      <dsp:spPr>
        <a:xfrm>
          <a:off x="979" y="3790905"/>
          <a:ext cx="645184" cy="3225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Center for Church Leadership</a:t>
          </a:r>
          <a:endParaRPr lang="en-US" sz="800" kern="1200" dirty="0"/>
        </a:p>
      </dsp:txBody>
      <dsp:txXfrm>
        <a:off x="979" y="3790905"/>
        <a:ext cx="645184" cy="322592"/>
      </dsp:txXfrm>
    </dsp:sp>
    <dsp:sp modelId="{1273D686-0F04-46D6-8870-1B029C99890F}">
      <dsp:nvSpPr>
        <dsp:cNvPr id="0" name=""/>
        <dsp:cNvSpPr/>
      </dsp:nvSpPr>
      <dsp:spPr>
        <a:xfrm>
          <a:off x="1464481" y="1776085"/>
          <a:ext cx="685801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Jon Riester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Admissions/Fin Aid</a:t>
          </a:r>
        </a:p>
      </dsp:txBody>
      <dsp:txXfrm>
        <a:off x="1464481" y="1776085"/>
        <a:ext cx="685801" cy="347471"/>
      </dsp:txXfrm>
    </dsp:sp>
    <dsp:sp modelId="{E9AB6B0D-5040-4355-ABD2-954D19CF0A77}">
      <dsp:nvSpPr>
        <dsp:cNvPr id="0" name=""/>
        <dsp:cNvSpPr/>
      </dsp:nvSpPr>
      <dsp:spPr>
        <a:xfrm>
          <a:off x="1635931" y="2296818"/>
          <a:ext cx="651174" cy="325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Admission &amp; Financial Assistance</a:t>
          </a:r>
          <a:endParaRPr lang="en-US" sz="700" kern="1200" dirty="0"/>
        </a:p>
      </dsp:txBody>
      <dsp:txXfrm>
        <a:off x="1635931" y="2296818"/>
        <a:ext cx="651174" cy="325587"/>
      </dsp:txXfrm>
    </dsp:sp>
    <dsp:sp modelId="{C6C2F777-1828-4133-8A2F-C316DD92E527}">
      <dsp:nvSpPr>
        <dsp:cNvPr id="0" name=""/>
        <dsp:cNvSpPr/>
      </dsp:nvSpPr>
      <dsp:spPr>
        <a:xfrm>
          <a:off x="2900616" y="1776085"/>
          <a:ext cx="685801" cy="3480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Steve Jobe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Academic Affairs</a:t>
          </a:r>
        </a:p>
      </dsp:txBody>
      <dsp:txXfrm>
        <a:off x="2900616" y="1776085"/>
        <a:ext cx="685801" cy="348078"/>
      </dsp:txXfrm>
    </dsp:sp>
    <dsp:sp modelId="{B93C84BE-EFE7-4F8A-BAAE-2B51FE96255E}">
      <dsp:nvSpPr>
        <dsp:cNvPr id="0" name=""/>
        <dsp:cNvSpPr/>
      </dsp:nvSpPr>
      <dsp:spPr>
        <a:xfrm>
          <a:off x="2460367" y="2297425"/>
          <a:ext cx="651174" cy="325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Center for Business Preparation</a:t>
          </a:r>
          <a:endParaRPr lang="en-US" sz="800" kern="1200" dirty="0"/>
        </a:p>
      </dsp:txBody>
      <dsp:txXfrm>
        <a:off x="2460367" y="2297425"/>
        <a:ext cx="651174" cy="325587"/>
      </dsp:txXfrm>
    </dsp:sp>
    <dsp:sp modelId="{CABA94DC-529F-44C7-9341-D90119767ADB}">
      <dsp:nvSpPr>
        <dsp:cNvPr id="0" name=""/>
        <dsp:cNvSpPr/>
      </dsp:nvSpPr>
      <dsp:spPr>
        <a:xfrm>
          <a:off x="3330147" y="2297425"/>
          <a:ext cx="651174" cy="325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Library</a:t>
          </a:r>
          <a:endParaRPr lang="en-US" sz="800" kern="1200" dirty="0"/>
        </a:p>
      </dsp:txBody>
      <dsp:txXfrm>
        <a:off x="3330147" y="2297425"/>
        <a:ext cx="651174" cy="325587"/>
      </dsp:txXfrm>
    </dsp:sp>
    <dsp:sp modelId="{5AC30337-682D-4D04-A448-705ECCB6EDAA}">
      <dsp:nvSpPr>
        <dsp:cNvPr id="0" name=""/>
        <dsp:cNvSpPr/>
      </dsp:nvSpPr>
      <dsp:spPr>
        <a:xfrm>
          <a:off x="2460367" y="2796273"/>
          <a:ext cx="651174" cy="325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Teacher Education</a:t>
          </a:r>
          <a:endParaRPr lang="en-US" sz="800" kern="1200" dirty="0"/>
        </a:p>
      </dsp:txBody>
      <dsp:txXfrm>
        <a:off x="2460367" y="2796273"/>
        <a:ext cx="651174" cy="325587"/>
      </dsp:txXfrm>
    </dsp:sp>
    <dsp:sp modelId="{FF37BFBC-0334-435B-A5EB-5034826F798E}">
      <dsp:nvSpPr>
        <dsp:cNvPr id="0" name=""/>
        <dsp:cNvSpPr/>
      </dsp:nvSpPr>
      <dsp:spPr>
        <a:xfrm>
          <a:off x="3330147" y="2796273"/>
          <a:ext cx="651174" cy="325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Learning Center</a:t>
          </a:r>
          <a:endParaRPr lang="en-US" sz="800" kern="1200" dirty="0"/>
        </a:p>
      </dsp:txBody>
      <dsp:txXfrm>
        <a:off x="3330147" y="2796273"/>
        <a:ext cx="651174" cy="325587"/>
      </dsp:txXfrm>
    </dsp:sp>
    <dsp:sp modelId="{6B1660F6-90D0-4753-98DF-C1BE4451C3D2}">
      <dsp:nvSpPr>
        <dsp:cNvPr id="0" name=""/>
        <dsp:cNvSpPr/>
      </dsp:nvSpPr>
      <dsp:spPr>
        <a:xfrm>
          <a:off x="2460367" y="3295122"/>
          <a:ext cx="669845" cy="3410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Study Abroad</a:t>
          </a:r>
          <a:endParaRPr lang="en-US" sz="800" kern="1200" dirty="0"/>
        </a:p>
      </dsp:txBody>
      <dsp:txXfrm>
        <a:off x="2460367" y="3295122"/>
        <a:ext cx="669845" cy="341077"/>
      </dsp:txXfrm>
    </dsp:sp>
    <dsp:sp modelId="{A60FD53B-04BE-42CC-905E-64A3F494AD40}">
      <dsp:nvSpPr>
        <dsp:cNvPr id="0" name=""/>
        <dsp:cNvSpPr/>
      </dsp:nvSpPr>
      <dsp:spPr>
        <a:xfrm>
          <a:off x="3330147" y="3295122"/>
          <a:ext cx="654664" cy="3239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Center for Free Inquiry</a:t>
          </a:r>
          <a:endParaRPr lang="en-US" sz="800" kern="1200" dirty="0"/>
        </a:p>
      </dsp:txBody>
      <dsp:txXfrm>
        <a:off x="3330147" y="3295122"/>
        <a:ext cx="654664" cy="323957"/>
      </dsp:txXfrm>
    </dsp:sp>
    <dsp:sp modelId="{634BF2A6-280E-40A5-932F-688F8A4A9896}">
      <dsp:nvSpPr>
        <dsp:cNvPr id="0" name=""/>
        <dsp:cNvSpPr/>
      </dsp:nvSpPr>
      <dsp:spPr>
        <a:xfrm>
          <a:off x="2460367" y="3809461"/>
          <a:ext cx="671412" cy="3322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Division Heads/Faculty</a:t>
          </a:r>
          <a:endParaRPr lang="en-US" sz="800" kern="1200" dirty="0"/>
        </a:p>
      </dsp:txBody>
      <dsp:txXfrm>
        <a:off x="2460367" y="3809461"/>
        <a:ext cx="671412" cy="332245"/>
      </dsp:txXfrm>
    </dsp:sp>
    <dsp:sp modelId="{DD58D03C-9820-4533-9B74-73FD2ADDE247}">
      <dsp:nvSpPr>
        <dsp:cNvPr id="0" name=""/>
        <dsp:cNvSpPr/>
      </dsp:nvSpPr>
      <dsp:spPr>
        <a:xfrm>
          <a:off x="3330147" y="3809461"/>
          <a:ext cx="655406" cy="3243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Registrar</a:t>
          </a:r>
          <a:endParaRPr lang="en-US" sz="800" kern="1200" dirty="0"/>
        </a:p>
      </dsp:txBody>
      <dsp:txXfrm>
        <a:off x="3330147" y="3809461"/>
        <a:ext cx="655406" cy="324324"/>
      </dsp:txXfrm>
    </dsp:sp>
    <dsp:sp modelId="{D3B21452-54E0-4CDD-99FF-8D404C3B916B}">
      <dsp:nvSpPr>
        <dsp:cNvPr id="0" name=""/>
        <dsp:cNvSpPr/>
      </dsp:nvSpPr>
      <dsp:spPr>
        <a:xfrm>
          <a:off x="2460367" y="4314967"/>
          <a:ext cx="671412" cy="3322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Rivers Institute</a:t>
          </a:r>
          <a:endParaRPr lang="en-US" sz="800" kern="1200" dirty="0"/>
        </a:p>
      </dsp:txBody>
      <dsp:txXfrm>
        <a:off x="2460367" y="4314967"/>
        <a:ext cx="671412" cy="332245"/>
      </dsp:txXfrm>
    </dsp:sp>
    <dsp:sp modelId="{17B45D4F-92D7-48E5-BD5E-3A179C76C735}">
      <dsp:nvSpPr>
        <dsp:cNvPr id="0" name=""/>
        <dsp:cNvSpPr/>
      </dsp:nvSpPr>
      <dsp:spPr>
        <a:xfrm>
          <a:off x="3330147" y="4314967"/>
          <a:ext cx="655406" cy="3243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Career Center</a:t>
          </a:r>
          <a:endParaRPr lang="en-US" sz="800" kern="1200" dirty="0"/>
        </a:p>
      </dsp:txBody>
      <dsp:txXfrm>
        <a:off x="3330147" y="4314967"/>
        <a:ext cx="655406" cy="324324"/>
      </dsp:txXfrm>
    </dsp:sp>
    <dsp:sp modelId="{C2E05844-C6EB-4B03-8042-A712DEFFFAC2}">
      <dsp:nvSpPr>
        <dsp:cNvPr id="0" name=""/>
        <dsp:cNvSpPr/>
      </dsp:nvSpPr>
      <dsp:spPr>
        <a:xfrm>
          <a:off x="2460367" y="4820474"/>
          <a:ext cx="696519" cy="349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Channel</a:t>
          </a:r>
          <a:endParaRPr lang="en-US" sz="800" kern="1200" dirty="0"/>
        </a:p>
      </dsp:txBody>
      <dsp:txXfrm>
        <a:off x="2460367" y="4820474"/>
        <a:ext cx="696519" cy="349303"/>
      </dsp:txXfrm>
    </dsp:sp>
    <dsp:sp modelId="{C55E403E-1316-4107-B1F0-9A7980CF3C7A}">
      <dsp:nvSpPr>
        <dsp:cNvPr id="0" name=""/>
        <dsp:cNvSpPr/>
      </dsp:nvSpPr>
      <dsp:spPr>
        <a:xfrm>
          <a:off x="3330147" y="4820474"/>
          <a:ext cx="669853" cy="33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Support</a:t>
          </a:r>
          <a:endParaRPr lang="en-US" sz="800" kern="1200" dirty="0"/>
        </a:p>
      </dsp:txBody>
      <dsp:txXfrm>
        <a:off x="3330147" y="4820474"/>
        <a:ext cx="669853" cy="336155"/>
      </dsp:txXfrm>
    </dsp:sp>
    <dsp:sp modelId="{83C86A9E-46C7-4CD9-ACED-D3E6B7B796F5}">
      <dsp:nvSpPr>
        <dsp:cNvPr id="0" name=""/>
        <dsp:cNvSpPr/>
      </dsp:nvSpPr>
      <dsp:spPr>
        <a:xfrm>
          <a:off x="3983132" y="1776085"/>
          <a:ext cx="685801" cy="349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Lynn Hall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Athletics</a:t>
          </a:r>
        </a:p>
      </dsp:txBody>
      <dsp:txXfrm>
        <a:off x="3983132" y="1776085"/>
        <a:ext cx="685801" cy="349464"/>
      </dsp:txXfrm>
    </dsp:sp>
    <dsp:sp modelId="{2A321E14-F35F-4328-B0C9-B432C753555F}">
      <dsp:nvSpPr>
        <dsp:cNvPr id="0" name=""/>
        <dsp:cNvSpPr/>
      </dsp:nvSpPr>
      <dsp:spPr>
        <a:xfrm>
          <a:off x="4154583" y="2298811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Athletics</a:t>
          </a:r>
          <a:endParaRPr lang="en-US" sz="800" kern="1200" dirty="0"/>
        </a:p>
      </dsp:txBody>
      <dsp:txXfrm>
        <a:off x="4154583" y="2298811"/>
        <a:ext cx="680917" cy="336948"/>
      </dsp:txXfrm>
    </dsp:sp>
    <dsp:sp modelId="{E290FD50-268E-4D80-9157-D211FBBB93A8}">
      <dsp:nvSpPr>
        <dsp:cNvPr id="0" name=""/>
        <dsp:cNvSpPr/>
      </dsp:nvSpPr>
      <dsp:spPr>
        <a:xfrm>
          <a:off x="5449926" y="1776085"/>
          <a:ext cx="683293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Dennis Hunt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College Advancement</a:t>
          </a:r>
        </a:p>
      </dsp:txBody>
      <dsp:txXfrm>
        <a:off x="5449926" y="1776085"/>
        <a:ext cx="683293" cy="347471"/>
      </dsp:txXfrm>
    </dsp:sp>
    <dsp:sp modelId="{398FA633-0036-4E14-8493-666F8A672F28}">
      <dsp:nvSpPr>
        <dsp:cNvPr id="0" name=""/>
        <dsp:cNvSpPr/>
      </dsp:nvSpPr>
      <dsp:spPr>
        <a:xfrm>
          <a:off x="5008761" y="2296818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Advancement</a:t>
          </a:r>
          <a:endParaRPr lang="en-US" sz="800" kern="1200" dirty="0"/>
        </a:p>
      </dsp:txBody>
      <dsp:txXfrm>
        <a:off x="5008761" y="2296818"/>
        <a:ext cx="680917" cy="336948"/>
      </dsp:txXfrm>
    </dsp:sp>
    <dsp:sp modelId="{758E2CEC-18F4-43F1-9882-888FC21CE459}">
      <dsp:nvSpPr>
        <dsp:cNvPr id="0" name=""/>
        <dsp:cNvSpPr/>
      </dsp:nvSpPr>
      <dsp:spPr>
        <a:xfrm>
          <a:off x="5878204" y="2296818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Alumni &amp; Parent Relations</a:t>
          </a:r>
          <a:endParaRPr lang="en-US" sz="800" kern="1200" dirty="0"/>
        </a:p>
      </dsp:txBody>
      <dsp:txXfrm>
        <a:off x="5878204" y="2296818"/>
        <a:ext cx="680917" cy="336948"/>
      </dsp:txXfrm>
    </dsp:sp>
    <dsp:sp modelId="{5E758677-E3D8-4809-8610-10ECEFB844A9}">
      <dsp:nvSpPr>
        <dsp:cNvPr id="0" name=""/>
        <dsp:cNvSpPr/>
      </dsp:nvSpPr>
      <dsp:spPr>
        <a:xfrm>
          <a:off x="5008761" y="2807028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Annual Giving</a:t>
          </a:r>
          <a:endParaRPr lang="en-US" sz="800" kern="1200" dirty="0"/>
        </a:p>
      </dsp:txBody>
      <dsp:txXfrm>
        <a:off x="5008761" y="2807028"/>
        <a:ext cx="680917" cy="336948"/>
      </dsp:txXfrm>
    </dsp:sp>
    <dsp:sp modelId="{323A9829-9171-41DD-8499-D3B8887A49E9}">
      <dsp:nvSpPr>
        <dsp:cNvPr id="0" name=""/>
        <dsp:cNvSpPr/>
      </dsp:nvSpPr>
      <dsp:spPr>
        <a:xfrm>
          <a:off x="5878204" y="2807028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Leadership Giving</a:t>
          </a:r>
          <a:endParaRPr lang="en-US" sz="800" kern="1200" dirty="0"/>
        </a:p>
      </dsp:txBody>
      <dsp:txXfrm>
        <a:off x="5878204" y="2807028"/>
        <a:ext cx="680917" cy="336948"/>
      </dsp:txXfrm>
    </dsp:sp>
    <dsp:sp modelId="{122172CF-489B-4E16-BDD8-CF3A342E2EFC}">
      <dsp:nvSpPr>
        <dsp:cNvPr id="0" name=""/>
        <dsp:cNvSpPr/>
      </dsp:nvSpPr>
      <dsp:spPr>
        <a:xfrm>
          <a:off x="5008761" y="3317237"/>
          <a:ext cx="680917" cy="3369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Development Services</a:t>
          </a:r>
          <a:endParaRPr lang="en-US" sz="800" kern="1200" dirty="0"/>
        </a:p>
      </dsp:txBody>
      <dsp:txXfrm>
        <a:off x="5008761" y="3317237"/>
        <a:ext cx="680917" cy="336948"/>
      </dsp:txXfrm>
    </dsp:sp>
    <dsp:sp modelId="{D3DE9ADB-1310-412C-AC34-03EC77246687}">
      <dsp:nvSpPr>
        <dsp:cNvPr id="0" name=""/>
        <dsp:cNvSpPr/>
      </dsp:nvSpPr>
      <dsp:spPr>
        <a:xfrm>
          <a:off x="5878204" y="3317237"/>
          <a:ext cx="680917" cy="3377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Planned Giving</a:t>
          </a:r>
          <a:endParaRPr lang="en-US" sz="800" kern="1200" dirty="0"/>
        </a:p>
      </dsp:txBody>
      <dsp:txXfrm>
        <a:off x="5878204" y="3317237"/>
        <a:ext cx="680917" cy="337744"/>
      </dsp:txXfrm>
    </dsp:sp>
    <dsp:sp modelId="{91AE9C09-91FD-49BC-BE76-82A844176A6B}">
      <dsp:nvSpPr>
        <dsp:cNvPr id="0" name=""/>
        <dsp:cNvSpPr/>
      </dsp:nvSpPr>
      <dsp:spPr>
        <a:xfrm>
          <a:off x="5008761" y="3828243"/>
          <a:ext cx="696180" cy="3441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Communications &amp; Marketing</a:t>
          </a:r>
          <a:endParaRPr lang="en-US" sz="700" kern="1200" dirty="0"/>
        </a:p>
      </dsp:txBody>
      <dsp:txXfrm>
        <a:off x="5008761" y="3828243"/>
        <a:ext cx="696180" cy="344179"/>
      </dsp:txXfrm>
    </dsp:sp>
    <dsp:sp modelId="{79C5C755-2397-43E8-A2B7-A1CF23F2A323}">
      <dsp:nvSpPr>
        <dsp:cNvPr id="0" name=""/>
        <dsp:cNvSpPr/>
      </dsp:nvSpPr>
      <dsp:spPr>
        <a:xfrm>
          <a:off x="7175948" y="1776085"/>
          <a:ext cx="685801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Mike Bruce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Business Affairs</a:t>
          </a:r>
        </a:p>
      </dsp:txBody>
      <dsp:txXfrm>
        <a:off x="7175948" y="1776085"/>
        <a:ext cx="685801" cy="347471"/>
      </dsp:txXfrm>
    </dsp:sp>
    <dsp:sp modelId="{CD4AFE18-325D-4304-8D3A-351396B25C04}">
      <dsp:nvSpPr>
        <dsp:cNvPr id="0" name=""/>
        <dsp:cNvSpPr/>
      </dsp:nvSpPr>
      <dsp:spPr>
        <a:xfrm>
          <a:off x="6732382" y="2296818"/>
          <a:ext cx="699835" cy="345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Business Office</a:t>
          </a:r>
          <a:endParaRPr lang="en-US" sz="800" kern="1200" dirty="0"/>
        </a:p>
      </dsp:txBody>
      <dsp:txXfrm>
        <a:off x="6732382" y="2296818"/>
        <a:ext cx="699835" cy="345800"/>
      </dsp:txXfrm>
    </dsp:sp>
    <dsp:sp modelId="{2D01D88C-8BB4-4EAF-8EC3-718AE98BA671}">
      <dsp:nvSpPr>
        <dsp:cNvPr id="0" name=""/>
        <dsp:cNvSpPr/>
      </dsp:nvSpPr>
      <dsp:spPr>
        <a:xfrm>
          <a:off x="7605479" y="2296818"/>
          <a:ext cx="699340" cy="3496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Human Resources</a:t>
          </a:r>
          <a:endParaRPr lang="en-US" sz="800" kern="1200" dirty="0"/>
        </a:p>
      </dsp:txBody>
      <dsp:txXfrm>
        <a:off x="7605479" y="2296818"/>
        <a:ext cx="699340" cy="349670"/>
      </dsp:txXfrm>
    </dsp:sp>
    <dsp:sp modelId="{4FABD811-056D-4707-A693-B1D8B8C8048A}">
      <dsp:nvSpPr>
        <dsp:cNvPr id="0" name=""/>
        <dsp:cNvSpPr/>
      </dsp:nvSpPr>
      <dsp:spPr>
        <a:xfrm>
          <a:off x="6732382" y="2819750"/>
          <a:ext cx="699340" cy="3496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Physical Plant</a:t>
          </a:r>
          <a:endParaRPr lang="en-US" sz="800" kern="1200" dirty="0"/>
        </a:p>
      </dsp:txBody>
      <dsp:txXfrm>
        <a:off x="6732382" y="2819750"/>
        <a:ext cx="699340" cy="349670"/>
      </dsp:txXfrm>
    </dsp:sp>
    <dsp:sp modelId="{D33E3DDD-4252-491E-A226-75EF4596071B}">
      <dsp:nvSpPr>
        <dsp:cNvPr id="0" name=""/>
        <dsp:cNvSpPr/>
      </dsp:nvSpPr>
      <dsp:spPr>
        <a:xfrm>
          <a:off x="7605479" y="2819750"/>
          <a:ext cx="699340" cy="3496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Mailroom Services</a:t>
          </a:r>
          <a:endParaRPr lang="en-US" sz="800" kern="1200" dirty="0"/>
        </a:p>
      </dsp:txBody>
      <dsp:txXfrm>
        <a:off x="7605479" y="2819750"/>
        <a:ext cx="699340" cy="349670"/>
      </dsp:txXfrm>
    </dsp:sp>
    <dsp:sp modelId="{C25C0417-B4FB-4506-8177-4075C4675FBE}">
      <dsp:nvSpPr>
        <dsp:cNvPr id="0" name=""/>
        <dsp:cNvSpPr/>
      </dsp:nvSpPr>
      <dsp:spPr>
        <a:xfrm>
          <a:off x="6732382" y="3342682"/>
          <a:ext cx="699340" cy="3496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Child Care Center</a:t>
          </a:r>
          <a:endParaRPr lang="en-US" sz="800" kern="1200" dirty="0"/>
        </a:p>
      </dsp:txBody>
      <dsp:txXfrm>
        <a:off x="6732382" y="3342682"/>
        <a:ext cx="699340" cy="349670"/>
      </dsp:txXfrm>
    </dsp:sp>
    <dsp:sp modelId="{381489BA-28BF-447F-88C8-4FE57A7A09E6}">
      <dsp:nvSpPr>
        <dsp:cNvPr id="0" name=""/>
        <dsp:cNvSpPr/>
      </dsp:nvSpPr>
      <dsp:spPr>
        <a:xfrm>
          <a:off x="7605479" y="3342682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Information Technology </a:t>
          </a:r>
          <a:endParaRPr lang="en-US" sz="800" kern="1200" dirty="0"/>
        </a:p>
      </dsp:txBody>
      <dsp:txXfrm>
        <a:off x="7605479" y="3342682"/>
        <a:ext cx="696502" cy="352892"/>
      </dsp:txXfrm>
    </dsp:sp>
    <dsp:sp modelId="{5D9005F3-5B19-4231-810C-24B92823648D}">
      <dsp:nvSpPr>
        <dsp:cNvPr id="0" name=""/>
        <dsp:cNvSpPr/>
      </dsp:nvSpPr>
      <dsp:spPr>
        <a:xfrm>
          <a:off x="6732382" y="3868836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Services</a:t>
          </a:r>
          <a:endParaRPr lang="en-US" sz="800" kern="1200" dirty="0"/>
        </a:p>
      </dsp:txBody>
      <dsp:txXfrm>
        <a:off x="6732382" y="3868836"/>
        <a:ext cx="696502" cy="352892"/>
      </dsp:txXfrm>
    </dsp:sp>
    <dsp:sp modelId="{54201883-C13B-4351-ADDE-75104B4A5DD0}">
      <dsp:nvSpPr>
        <dsp:cNvPr id="0" name=""/>
        <dsp:cNvSpPr/>
      </dsp:nvSpPr>
      <dsp:spPr>
        <a:xfrm>
          <a:off x="7605479" y="3868836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Faculty &amp; Staff Housing</a:t>
          </a:r>
          <a:endParaRPr lang="en-US" sz="800" kern="1200" dirty="0"/>
        </a:p>
      </dsp:txBody>
      <dsp:txXfrm>
        <a:off x="7605479" y="3868836"/>
        <a:ext cx="696502" cy="352892"/>
      </dsp:txXfrm>
    </dsp:sp>
    <dsp:sp modelId="{8A8BB774-D12F-48DB-AAEA-0DE75B3869A6}">
      <dsp:nvSpPr>
        <dsp:cNvPr id="0" name=""/>
        <dsp:cNvSpPr/>
      </dsp:nvSpPr>
      <dsp:spPr>
        <a:xfrm>
          <a:off x="6732382" y="4394989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Environmental, Health &amp; Safety</a:t>
          </a:r>
          <a:endParaRPr lang="en-US" sz="800" kern="1200" dirty="0"/>
        </a:p>
      </dsp:txBody>
      <dsp:txXfrm>
        <a:off x="6732382" y="4394989"/>
        <a:ext cx="696502" cy="352892"/>
      </dsp:txXfrm>
    </dsp:sp>
    <dsp:sp modelId="{7FA3BBFE-D533-45E4-BEE9-0DDAD9303A30}">
      <dsp:nvSpPr>
        <dsp:cNvPr id="0" name=""/>
        <dsp:cNvSpPr/>
      </dsp:nvSpPr>
      <dsp:spPr>
        <a:xfrm>
          <a:off x="7605479" y="4394989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Dining Services (Contract)</a:t>
          </a:r>
          <a:endParaRPr lang="en-US" sz="800" kern="1200" dirty="0"/>
        </a:p>
      </dsp:txBody>
      <dsp:txXfrm>
        <a:off x="7605479" y="4394989"/>
        <a:ext cx="696502" cy="352892"/>
      </dsp:txXfrm>
    </dsp:sp>
    <dsp:sp modelId="{1B9BCA3A-692C-44AE-9945-DD215FB8BEA8}">
      <dsp:nvSpPr>
        <dsp:cNvPr id="0" name=""/>
        <dsp:cNvSpPr/>
      </dsp:nvSpPr>
      <dsp:spPr>
        <a:xfrm>
          <a:off x="6732382" y="4921143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Bookstore (Contract)</a:t>
          </a:r>
          <a:endParaRPr lang="en-US" sz="800" kern="1200" dirty="0"/>
        </a:p>
      </dsp:txBody>
      <dsp:txXfrm>
        <a:off x="6732382" y="4921143"/>
        <a:ext cx="696502" cy="352892"/>
      </dsp:txXfrm>
    </dsp:sp>
    <dsp:sp modelId="{51B46368-E5FE-4E3D-B54B-5E6D6FA1B0E7}">
      <dsp:nvSpPr>
        <dsp:cNvPr id="0" name=""/>
        <dsp:cNvSpPr/>
      </dsp:nvSpPr>
      <dsp:spPr>
        <a:xfrm>
          <a:off x="7605479" y="4921143"/>
          <a:ext cx="696502" cy="352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Construction Services (Contract)</a:t>
          </a:r>
          <a:endParaRPr lang="en-US" sz="800" kern="1200" dirty="0"/>
        </a:p>
      </dsp:txBody>
      <dsp:txXfrm>
        <a:off x="7605479" y="4921143"/>
        <a:ext cx="696502" cy="352892"/>
      </dsp:txXfrm>
    </dsp:sp>
    <dsp:sp modelId="{B6BD393C-4BA6-460E-ADCE-6273F7DF72DF}">
      <dsp:nvSpPr>
        <dsp:cNvPr id="0" name=""/>
        <dsp:cNvSpPr/>
      </dsp:nvSpPr>
      <dsp:spPr>
        <a:xfrm>
          <a:off x="3326236" y="1090350"/>
          <a:ext cx="685801" cy="34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Treva Shelton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</a:t>
          </a:r>
        </a:p>
      </dsp:txBody>
      <dsp:txXfrm>
        <a:off x="3326236" y="1090350"/>
        <a:ext cx="685801" cy="3474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A8B44-8849-4DEF-B7C3-ADEED044CF6D}">
      <dsp:nvSpPr>
        <dsp:cNvPr id="0" name=""/>
        <dsp:cNvSpPr/>
      </dsp:nvSpPr>
      <dsp:spPr>
        <a:xfrm>
          <a:off x="4114800" y="1098784"/>
          <a:ext cx="3680088" cy="1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41"/>
              </a:lnTo>
              <a:lnTo>
                <a:pt x="3680088" y="91241"/>
              </a:lnTo>
              <a:lnTo>
                <a:pt x="3680088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CD7CA-7C7A-47D1-95FD-0D7F8AC2A75A}">
      <dsp:nvSpPr>
        <dsp:cNvPr id="0" name=""/>
        <dsp:cNvSpPr/>
      </dsp:nvSpPr>
      <dsp:spPr>
        <a:xfrm>
          <a:off x="4114800" y="1098784"/>
          <a:ext cx="2628634" cy="1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41"/>
              </a:lnTo>
              <a:lnTo>
                <a:pt x="2628634" y="91241"/>
              </a:lnTo>
              <a:lnTo>
                <a:pt x="2628634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E0CBA-BEA9-4991-B832-F9F379ACB7DB}">
      <dsp:nvSpPr>
        <dsp:cNvPr id="0" name=""/>
        <dsp:cNvSpPr/>
      </dsp:nvSpPr>
      <dsp:spPr>
        <a:xfrm>
          <a:off x="5344392" y="1715753"/>
          <a:ext cx="130345" cy="1633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664"/>
              </a:lnTo>
              <a:lnTo>
                <a:pt x="130345" y="163366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B77A0-6F5A-435C-9D98-EDFD79893453}">
      <dsp:nvSpPr>
        <dsp:cNvPr id="0" name=""/>
        <dsp:cNvSpPr/>
      </dsp:nvSpPr>
      <dsp:spPr>
        <a:xfrm>
          <a:off x="5344392" y="1715753"/>
          <a:ext cx="130345" cy="101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95"/>
              </a:lnTo>
              <a:lnTo>
                <a:pt x="130345" y="101669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2FB60-E549-4EDB-AA53-FDD045A0F900}">
      <dsp:nvSpPr>
        <dsp:cNvPr id="0" name=""/>
        <dsp:cNvSpPr/>
      </dsp:nvSpPr>
      <dsp:spPr>
        <a:xfrm>
          <a:off x="5344392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61092-F0F2-4FEC-85D9-BF7F14E697CE}">
      <dsp:nvSpPr>
        <dsp:cNvPr id="0" name=""/>
        <dsp:cNvSpPr/>
      </dsp:nvSpPr>
      <dsp:spPr>
        <a:xfrm>
          <a:off x="4114800" y="1098784"/>
          <a:ext cx="1577180" cy="1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41"/>
              </a:lnTo>
              <a:lnTo>
                <a:pt x="1577180" y="91241"/>
              </a:lnTo>
              <a:lnTo>
                <a:pt x="1577180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93C86-7F5F-433F-AA34-ACF8EDE1E859}">
      <dsp:nvSpPr>
        <dsp:cNvPr id="0" name=""/>
        <dsp:cNvSpPr/>
      </dsp:nvSpPr>
      <dsp:spPr>
        <a:xfrm>
          <a:off x="4292938" y="1715753"/>
          <a:ext cx="130345" cy="101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95"/>
              </a:lnTo>
              <a:lnTo>
                <a:pt x="130345" y="101669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AF354-113A-47F9-BF2B-123753AFCE12}">
      <dsp:nvSpPr>
        <dsp:cNvPr id="0" name=""/>
        <dsp:cNvSpPr/>
      </dsp:nvSpPr>
      <dsp:spPr>
        <a:xfrm>
          <a:off x="4292938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B273C-7538-4169-BF05-4FF7313E40E4}">
      <dsp:nvSpPr>
        <dsp:cNvPr id="0" name=""/>
        <dsp:cNvSpPr/>
      </dsp:nvSpPr>
      <dsp:spPr>
        <a:xfrm>
          <a:off x="4114800" y="1098784"/>
          <a:ext cx="525726" cy="1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41"/>
              </a:lnTo>
              <a:lnTo>
                <a:pt x="525726" y="91241"/>
              </a:lnTo>
              <a:lnTo>
                <a:pt x="525726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0FA1C-90DD-4443-BD6E-8AF8EBF9E8B1}">
      <dsp:nvSpPr>
        <dsp:cNvPr id="0" name=""/>
        <dsp:cNvSpPr/>
      </dsp:nvSpPr>
      <dsp:spPr>
        <a:xfrm>
          <a:off x="3241484" y="1715753"/>
          <a:ext cx="130345" cy="101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95"/>
              </a:lnTo>
              <a:lnTo>
                <a:pt x="130345" y="101669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41A0F-4FEB-471E-B57B-6860E457EDA9}">
      <dsp:nvSpPr>
        <dsp:cNvPr id="0" name=""/>
        <dsp:cNvSpPr/>
      </dsp:nvSpPr>
      <dsp:spPr>
        <a:xfrm>
          <a:off x="3241484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D046-265C-4FC2-A244-4DA262EC6AC2}">
      <dsp:nvSpPr>
        <dsp:cNvPr id="0" name=""/>
        <dsp:cNvSpPr/>
      </dsp:nvSpPr>
      <dsp:spPr>
        <a:xfrm>
          <a:off x="3589073" y="1098784"/>
          <a:ext cx="525726" cy="182483"/>
        </a:xfrm>
        <a:custGeom>
          <a:avLst/>
          <a:gdLst/>
          <a:ahLst/>
          <a:cxnLst/>
          <a:rect l="0" t="0" r="0" b="0"/>
          <a:pathLst>
            <a:path>
              <a:moveTo>
                <a:pt x="525726" y="0"/>
              </a:moveTo>
              <a:lnTo>
                <a:pt x="525726" y="91241"/>
              </a:lnTo>
              <a:lnTo>
                <a:pt x="0" y="91241"/>
              </a:lnTo>
              <a:lnTo>
                <a:pt x="0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B004C-AA25-41E1-A276-53AFC8A37AB7}">
      <dsp:nvSpPr>
        <dsp:cNvPr id="0" name=""/>
        <dsp:cNvSpPr/>
      </dsp:nvSpPr>
      <dsp:spPr>
        <a:xfrm>
          <a:off x="2190030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3BCF8-5A54-40AE-9FB6-C6F123E27FF0}">
      <dsp:nvSpPr>
        <dsp:cNvPr id="0" name=""/>
        <dsp:cNvSpPr/>
      </dsp:nvSpPr>
      <dsp:spPr>
        <a:xfrm>
          <a:off x="2537619" y="1098784"/>
          <a:ext cx="1577180" cy="182483"/>
        </a:xfrm>
        <a:custGeom>
          <a:avLst/>
          <a:gdLst/>
          <a:ahLst/>
          <a:cxnLst/>
          <a:rect l="0" t="0" r="0" b="0"/>
          <a:pathLst>
            <a:path>
              <a:moveTo>
                <a:pt x="1577180" y="0"/>
              </a:moveTo>
              <a:lnTo>
                <a:pt x="1577180" y="91241"/>
              </a:lnTo>
              <a:lnTo>
                <a:pt x="0" y="91241"/>
              </a:lnTo>
              <a:lnTo>
                <a:pt x="0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57A78-3EAD-4BEE-80EF-8D6A57775A1B}">
      <dsp:nvSpPr>
        <dsp:cNvPr id="0" name=""/>
        <dsp:cNvSpPr/>
      </dsp:nvSpPr>
      <dsp:spPr>
        <a:xfrm>
          <a:off x="1138577" y="1715753"/>
          <a:ext cx="130345" cy="2867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601"/>
              </a:lnTo>
              <a:lnTo>
                <a:pt x="130345" y="286760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F1739-50A2-4765-9289-CFDFAC96C226}">
      <dsp:nvSpPr>
        <dsp:cNvPr id="0" name=""/>
        <dsp:cNvSpPr/>
      </dsp:nvSpPr>
      <dsp:spPr>
        <a:xfrm>
          <a:off x="1138577" y="1715753"/>
          <a:ext cx="130345" cy="2250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632"/>
              </a:lnTo>
              <a:lnTo>
                <a:pt x="130345" y="225063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90774-7777-49F5-8380-B253ADFB2A98}">
      <dsp:nvSpPr>
        <dsp:cNvPr id="0" name=""/>
        <dsp:cNvSpPr/>
      </dsp:nvSpPr>
      <dsp:spPr>
        <a:xfrm>
          <a:off x="1138577" y="1715753"/>
          <a:ext cx="130345" cy="1633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664"/>
              </a:lnTo>
              <a:lnTo>
                <a:pt x="130345" y="163366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1705B-E62A-43B2-9271-A7EC6D3D57E9}">
      <dsp:nvSpPr>
        <dsp:cNvPr id="0" name=""/>
        <dsp:cNvSpPr/>
      </dsp:nvSpPr>
      <dsp:spPr>
        <a:xfrm>
          <a:off x="1138577" y="1715753"/>
          <a:ext cx="130345" cy="101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95"/>
              </a:lnTo>
              <a:lnTo>
                <a:pt x="130345" y="101669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D35B-3946-49A8-8CC8-76FED73E0478}">
      <dsp:nvSpPr>
        <dsp:cNvPr id="0" name=""/>
        <dsp:cNvSpPr/>
      </dsp:nvSpPr>
      <dsp:spPr>
        <a:xfrm>
          <a:off x="1138577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FE84B-B89F-434A-BDAA-9C88EB4D40AD}">
      <dsp:nvSpPr>
        <dsp:cNvPr id="0" name=""/>
        <dsp:cNvSpPr/>
      </dsp:nvSpPr>
      <dsp:spPr>
        <a:xfrm>
          <a:off x="1486165" y="1098784"/>
          <a:ext cx="2628634" cy="182483"/>
        </a:xfrm>
        <a:custGeom>
          <a:avLst/>
          <a:gdLst/>
          <a:ahLst/>
          <a:cxnLst/>
          <a:rect l="0" t="0" r="0" b="0"/>
          <a:pathLst>
            <a:path>
              <a:moveTo>
                <a:pt x="2628634" y="0"/>
              </a:moveTo>
              <a:lnTo>
                <a:pt x="2628634" y="91241"/>
              </a:lnTo>
              <a:lnTo>
                <a:pt x="0" y="91241"/>
              </a:lnTo>
              <a:lnTo>
                <a:pt x="0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F1F1B-E2C7-4865-8857-F1B603AB4469}">
      <dsp:nvSpPr>
        <dsp:cNvPr id="0" name=""/>
        <dsp:cNvSpPr/>
      </dsp:nvSpPr>
      <dsp:spPr>
        <a:xfrm>
          <a:off x="87123" y="1715753"/>
          <a:ext cx="130345" cy="101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695"/>
              </a:lnTo>
              <a:lnTo>
                <a:pt x="130345" y="101669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7481F-D6F4-4BB9-8193-741336DDD6A5}">
      <dsp:nvSpPr>
        <dsp:cNvPr id="0" name=""/>
        <dsp:cNvSpPr/>
      </dsp:nvSpPr>
      <dsp:spPr>
        <a:xfrm>
          <a:off x="87123" y="1715753"/>
          <a:ext cx="130345" cy="399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6"/>
              </a:lnTo>
              <a:lnTo>
                <a:pt x="130345" y="39972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BA60D-9BDE-4072-99E1-186B6EF5C0B5}">
      <dsp:nvSpPr>
        <dsp:cNvPr id="0" name=""/>
        <dsp:cNvSpPr/>
      </dsp:nvSpPr>
      <dsp:spPr>
        <a:xfrm>
          <a:off x="434711" y="1098784"/>
          <a:ext cx="3680088" cy="182483"/>
        </a:xfrm>
        <a:custGeom>
          <a:avLst/>
          <a:gdLst/>
          <a:ahLst/>
          <a:cxnLst/>
          <a:rect l="0" t="0" r="0" b="0"/>
          <a:pathLst>
            <a:path>
              <a:moveTo>
                <a:pt x="3680088" y="0"/>
              </a:moveTo>
              <a:lnTo>
                <a:pt x="3680088" y="91241"/>
              </a:lnTo>
              <a:lnTo>
                <a:pt x="0" y="91241"/>
              </a:lnTo>
              <a:lnTo>
                <a:pt x="0" y="18248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9EB19-C7F6-4C56-9E63-456DDC668DA3}">
      <dsp:nvSpPr>
        <dsp:cNvPr id="0" name=""/>
        <dsp:cNvSpPr/>
      </dsp:nvSpPr>
      <dsp:spPr>
        <a:xfrm>
          <a:off x="3352800" y="609602"/>
          <a:ext cx="1523999" cy="4891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David Yeager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Vice President and Dean of Student Life</a:t>
          </a:r>
          <a:endParaRPr lang="en-US" sz="800" kern="1200" dirty="0"/>
        </a:p>
      </dsp:txBody>
      <dsp:txXfrm>
        <a:off x="3352800" y="609602"/>
        <a:ext cx="1523999" cy="489182"/>
      </dsp:txXfrm>
    </dsp:sp>
    <dsp:sp modelId="{F2E877DC-6A90-4E4F-A795-1AF6B8BE6263}">
      <dsp:nvSpPr>
        <dsp:cNvPr id="0" name=""/>
        <dsp:cNvSpPr/>
      </dsp:nvSpPr>
      <dsp:spPr>
        <a:xfrm>
          <a:off x="226" y="1281268"/>
          <a:ext cx="868970" cy="434485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Sandi Alexander-Lewis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Director Health Services</a:t>
          </a:r>
          <a:endParaRPr lang="en-US" sz="600" kern="1200" dirty="0"/>
        </a:p>
      </dsp:txBody>
      <dsp:txXfrm>
        <a:off x="226" y="1281268"/>
        <a:ext cx="868970" cy="434485"/>
      </dsp:txXfrm>
    </dsp:sp>
    <dsp:sp modelId="{EF2EDD10-25FD-4672-9EA2-85470E54449E}">
      <dsp:nvSpPr>
        <dsp:cNvPr id="0" name=""/>
        <dsp:cNvSpPr/>
      </dsp:nvSpPr>
      <dsp:spPr>
        <a:xfrm>
          <a:off x="217468" y="1898237"/>
          <a:ext cx="868970" cy="43448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Allison Higgins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Clinic Assistant</a:t>
          </a:r>
          <a:endParaRPr lang="en-US" sz="700" kern="1200" dirty="0"/>
        </a:p>
      </dsp:txBody>
      <dsp:txXfrm>
        <a:off x="217468" y="1898237"/>
        <a:ext cx="868970" cy="434485"/>
      </dsp:txXfrm>
    </dsp:sp>
    <dsp:sp modelId="{36E4BEF1-DCBB-4535-8986-E0FC0763EA09}">
      <dsp:nvSpPr>
        <dsp:cNvPr id="0" name=""/>
        <dsp:cNvSpPr/>
      </dsp:nvSpPr>
      <dsp:spPr>
        <a:xfrm>
          <a:off x="217468" y="2515206"/>
          <a:ext cx="868970" cy="43448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Kirstie Stivers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Clinic Assistant</a:t>
          </a:r>
          <a:endParaRPr lang="en-US" sz="700" kern="1200" dirty="0"/>
        </a:p>
      </dsp:txBody>
      <dsp:txXfrm>
        <a:off x="217468" y="2515206"/>
        <a:ext cx="868970" cy="434485"/>
      </dsp:txXfrm>
    </dsp:sp>
    <dsp:sp modelId="{D0005407-DFC2-487B-8ACB-1C4D2AE310BC}">
      <dsp:nvSpPr>
        <dsp:cNvPr id="0" name=""/>
        <dsp:cNvSpPr/>
      </dsp:nvSpPr>
      <dsp:spPr>
        <a:xfrm>
          <a:off x="1051679" y="1281268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Jim Hickerson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Director of Campus Safety</a:t>
          </a:r>
          <a:endParaRPr lang="en-US" sz="600" kern="1200" dirty="0"/>
        </a:p>
      </dsp:txBody>
      <dsp:txXfrm>
        <a:off x="1051679" y="1281268"/>
        <a:ext cx="868970" cy="434485"/>
      </dsp:txXfrm>
    </dsp:sp>
    <dsp:sp modelId="{95C0DA6A-46F1-4EE1-B47B-019FBFA4CDE2}">
      <dsp:nvSpPr>
        <dsp:cNvPr id="0" name=""/>
        <dsp:cNvSpPr/>
      </dsp:nvSpPr>
      <dsp:spPr>
        <a:xfrm>
          <a:off x="1268922" y="1898237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John Keeton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Safety Officer</a:t>
          </a:r>
          <a:endParaRPr lang="en-US" sz="700" kern="1200" dirty="0"/>
        </a:p>
      </dsp:txBody>
      <dsp:txXfrm>
        <a:off x="1268922" y="1898237"/>
        <a:ext cx="868970" cy="434485"/>
      </dsp:txXfrm>
    </dsp:sp>
    <dsp:sp modelId="{8668D0BF-F1C3-48A0-9254-7C350B127DF1}">
      <dsp:nvSpPr>
        <dsp:cNvPr id="0" name=""/>
        <dsp:cNvSpPr/>
      </dsp:nvSpPr>
      <dsp:spPr>
        <a:xfrm>
          <a:off x="1268922" y="2515206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Debbie Kroger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Safety Officer</a:t>
          </a:r>
          <a:endParaRPr lang="en-US" sz="600" kern="1200" dirty="0"/>
        </a:p>
      </dsp:txBody>
      <dsp:txXfrm>
        <a:off x="1268922" y="2515206"/>
        <a:ext cx="868970" cy="434485"/>
      </dsp:txXfrm>
    </dsp:sp>
    <dsp:sp modelId="{1A401595-C527-423E-9F0A-DE68CC396E46}">
      <dsp:nvSpPr>
        <dsp:cNvPr id="0" name=""/>
        <dsp:cNvSpPr/>
      </dsp:nvSpPr>
      <dsp:spPr>
        <a:xfrm>
          <a:off x="1268922" y="3132174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Blythe Neal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Safety Officer</a:t>
          </a:r>
          <a:endParaRPr lang="en-US" sz="700" kern="1200" dirty="0"/>
        </a:p>
      </dsp:txBody>
      <dsp:txXfrm>
        <a:off x="1268922" y="3132174"/>
        <a:ext cx="868970" cy="434485"/>
      </dsp:txXfrm>
    </dsp:sp>
    <dsp:sp modelId="{E5057B4E-3F09-4868-B877-B494EE53B45C}">
      <dsp:nvSpPr>
        <dsp:cNvPr id="0" name=""/>
        <dsp:cNvSpPr/>
      </dsp:nvSpPr>
      <dsp:spPr>
        <a:xfrm>
          <a:off x="1268922" y="3749143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David Wykoff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Safety Officer</a:t>
          </a:r>
          <a:endParaRPr lang="en-US" sz="700" kern="1200" dirty="0"/>
        </a:p>
      </dsp:txBody>
      <dsp:txXfrm>
        <a:off x="1268922" y="3749143"/>
        <a:ext cx="868970" cy="434485"/>
      </dsp:txXfrm>
    </dsp:sp>
    <dsp:sp modelId="{72BDBABA-B5BB-40A8-9AFF-92F0F88C6A12}">
      <dsp:nvSpPr>
        <dsp:cNvPr id="0" name=""/>
        <dsp:cNvSpPr/>
      </dsp:nvSpPr>
      <dsp:spPr>
        <a:xfrm>
          <a:off x="1268922" y="4366112"/>
          <a:ext cx="868970" cy="434485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OPEN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Safety Officer</a:t>
          </a:r>
          <a:endParaRPr lang="en-US" sz="700" kern="1200" dirty="0"/>
        </a:p>
      </dsp:txBody>
      <dsp:txXfrm>
        <a:off x="1268922" y="4366112"/>
        <a:ext cx="868970" cy="434485"/>
      </dsp:txXfrm>
    </dsp:sp>
    <dsp:sp modelId="{0DDCA9B7-B996-4711-9F65-CB6C595B3FEB}">
      <dsp:nvSpPr>
        <dsp:cNvPr id="0" name=""/>
        <dsp:cNvSpPr/>
      </dsp:nvSpPr>
      <dsp:spPr>
        <a:xfrm>
          <a:off x="2103133" y="1281268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Angie Preston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Administrative Staff Supervisor</a:t>
          </a:r>
          <a:endParaRPr lang="en-US" sz="600" kern="1200" dirty="0"/>
        </a:p>
      </dsp:txBody>
      <dsp:txXfrm>
        <a:off x="2103133" y="1281268"/>
        <a:ext cx="868970" cy="434485"/>
      </dsp:txXfrm>
    </dsp:sp>
    <dsp:sp modelId="{6BE3A360-5265-4922-9012-B062D5570078}">
      <dsp:nvSpPr>
        <dsp:cNvPr id="0" name=""/>
        <dsp:cNvSpPr/>
      </dsp:nvSpPr>
      <dsp:spPr>
        <a:xfrm>
          <a:off x="2320376" y="1898237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Linda Novello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Admin Assistant</a:t>
          </a:r>
        </a:p>
      </dsp:txBody>
      <dsp:txXfrm>
        <a:off x="2320376" y="1898237"/>
        <a:ext cx="868970" cy="434485"/>
      </dsp:txXfrm>
    </dsp:sp>
    <dsp:sp modelId="{0BFBACDA-5BA7-450F-B061-929AF7466A2C}">
      <dsp:nvSpPr>
        <dsp:cNvPr id="0" name=""/>
        <dsp:cNvSpPr/>
      </dsp:nvSpPr>
      <dsp:spPr>
        <a:xfrm>
          <a:off x="3154587" y="1281268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Katy Lowe Schneider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Assoc. Dean of Students &amp; Director of First Year Exp</a:t>
          </a:r>
          <a:endParaRPr lang="en-US" sz="500" kern="1200" dirty="0"/>
        </a:p>
      </dsp:txBody>
      <dsp:txXfrm>
        <a:off x="3154587" y="1281268"/>
        <a:ext cx="868970" cy="434485"/>
      </dsp:txXfrm>
    </dsp:sp>
    <dsp:sp modelId="{55FED50F-3517-47E4-BD90-F888CD7AFD83}">
      <dsp:nvSpPr>
        <dsp:cNvPr id="0" name=""/>
        <dsp:cNvSpPr/>
      </dsp:nvSpPr>
      <dsp:spPr>
        <a:xfrm>
          <a:off x="3371830" y="1898237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Ashley Clifford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Assoc. Director of Leadership &amp; Outreach</a:t>
          </a:r>
          <a:endParaRPr lang="en-US" sz="600" kern="1200" dirty="0"/>
        </a:p>
      </dsp:txBody>
      <dsp:txXfrm>
        <a:off x="3371830" y="1898237"/>
        <a:ext cx="868970" cy="434485"/>
      </dsp:txXfrm>
    </dsp:sp>
    <dsp:sp modelId="{D39761F8-83D8-4C6D-A1BD-8A26364EC32C}">
      <dsp:nvSpPr>
        <dsp:cNvPr id="0" name=""/>
        <dsp:cNvSpPr/>
      </dsp:nvSpPr>
      <dsp:spPr>
        <a:xfrm>
          <a:off x="3371830" y="2515206"/>
          <a:ext cx="868970" cy="434485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Matthew Deeg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Asst Director for Fraternity/Sorority &amp; Residence Life</a:t>
          </a:r>
          <a:endParaRPr lang="en-US" sz="600" kern="1200" dirty="0"/>
        </a:p>
      </dsp:txBody>
      <dsp:txXfrm>
        <a:off x="3371830" y="2515206"/>
        <a:ext cx="868970" cy="434485"/>
      </dsp:txXfrm>
    </dsp:sp>
    <dsp:sp modelId="{5A189323-BE23-455E-A79E-0BD983AF4EB2}">
      <dsp:nvSpPr>
        <dsp:cNvPr id="0" name=""/>
        <dsp:cNvSpPr/>
      </dsp:nvSpPr>
      <dsp:spPr>
        <a:xfrm>
          <a:off x="4206041" y="1281268"/>
          <a:ext cx="868970" cy="434485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Catherine LeSaux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Director of Counseling Services</a:t>
          </a:r>
        </a:p>
      </dsp:txBody>
      <dsp:txXfrm>
        <a:off x="4206041" y="1281268"/>
        <a:ext cx="868970" cy="434485"/>
      </dsp:txXfrm>
    </dsp:sp>
    <dsp:sp modelId="{57634949-5077-4075-B6B3-4FD7D4861991}">
      <dsp:nvSpPr>
        <dsp:cNvPr id="0" name=""/>
        <dsp:cNvSpPr/>
      </dsp:nvSpPr>
      <dsp:spPr>
        <a:xfrm>
          <a:off x="4423284" y="1898237"/>
          <a:ext cx="868970" cy="434485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Sara Crafton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Staff Counselor</a:t>
          </a:r>
          <a:endParaRPr lang="en-US" sz="700" kern="1200" dirty="0"/>
        </a:p>
      </dsp:txBody>
      <dsp:txXfrm>
        <a:off x="4423284" y="1898237"/>
        <a:ext cx="868970" cy="434485"/>
      </dsp:txXfrm>
    </dsp:sp>
    <dsp:sp modelId="{7ADD967A-9CD7-496C-95B5-130F6FB79603}">
      <dsp:nvSpPr>
        <dsp:cNvPr id="0" name=""/>
        <dsp:cNvSpPr/>
      </dsp:nvSpPr>
      <dsp:spPr>
        <a:xfrm>
          <a:off x="4423284" y="2515206"/>
          <a:ext cx="868970" cy="43448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Katie Dine Young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Staff Counselor</a:t>
          </a:r>
          <a:endParaRPr lang="en-US" sz="700" kern="1200" dirty="0"/>
        </a:p>
      </dsp:txBody>
      <dsp:txXfrm>
        <a:off x="4423284" y="2515206"/>
        <a:ext cx="868970" cy="434485"/>
      </dsp:txXfrm>
    </dsp:sp>
    <dsp:sp modelId="{4711E96D-32B9-4A74-A5E3-A1B6B1DA6897}">
      <dsp:nvSpPr>
        <dsp:cNvPr id="0" name=""/>
        <dsp:cNvSpPr/>
      </dsp:nvSpPr>
      <dsp:spPr>
        <a:xfrm>
          <a:off x="5257495" y="1281268"/>
          <a:ext cx="868970" cy="4344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Casey Heckler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Housing</a:t>
          </a:r>
          <a:endParaRPr lang="en-US" sz="700" kern="1200" dirty="0"/>
        </a:p>
      </dsp:txBody>
      <dsp:txXfrm>
        <a:off x="5257495" y="1281268"/>
        <a:ext cx="868970" cy="434485"/>
      </dsp:txXfrm>
    </dsp:sp>
    <dsp:sp modelId="{67F053E2-D1A4-488B-8744-36F11F3B8EC3}">
      <dsp:nvSpPr>
        <dsp:cNvPr id="0" name=""/>
        <dsp:cNvSpPr/>
      </dsp:nvSpPr>
      <dsp:spPr>
        <a:xfrm>
          <a:off x="5474738" y="1898237"/>
          <a:ext cx="868970" cy="434485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Andre’ Nash Jr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Director of Residence Life</a:t>
          </a:r>
          <a:endParaRPr lang="en-US" sz="700" kern="1200" dirty="0"/>
        </a:p>
      </dsp:txBody>
      <dsp:txXfrm>
        <a:off x="5474738" y="1898237"/>
        <a:ext cx="868970" cy="434485"/>
      </dsp:txXfrm>
    </dsp:sp>
    <dsp:sp modelId="{A006BBEB-641F-476E-96E8-2AED5898A43D}">
      <dsp:nvSpPr>
        <dsp:cNvPr id="0" name=""/>
        <dsp:cNvSpPr/>
      </dsp:nvSpPr>
      <dsp:spPr>
        <a:xfrm>
          <a:off x="5474738" y="2515206"/>
          <a:ext cx="868970" cy="434485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Tracy Dubs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Assoc Director of Residence Life</a:t>
          </a:r>
          <a:endParaRPr lang="en-US" sz="600" kern="1200" dirty="0"/>
        </a:p>
      </dsp:txBody>
      <dsp:txXfrm>
        <a:off x="5474738" y="2515206"/>
        <a:ext cx="868970" cy="434485"/>
      </dsp:txXfrm>
    </dsp:sp>
    <dsp:sp modelId="{40C08F77-991E-419E-9F79-878B975D9605}">
      <dsp:nvSpPr>
        <dsp:cNvPr id="0" name=""/>
        <dsp:cNvSpPr/>
      </dsp:nvSpPr>
      <dsp:spPr>
        <a:xfrm>
          <a:off x="5474738" y="3132174"/>
          <a:ext cx="868970" cy="434485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Cortlan Waters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Asst. Director of Residence Life &amp; Student Activities</a:t>
          </a:r>
          <a:endParaRPr lang="en-US" sz="600" kern="1200" dirty="0"/>
        </a:p>
      </dsp:txBody>
      <dsp:txXfrm>
        <a:off x="5474738" y="3132174"/>
        <a:ext cx="868970" cy="434485"/>
      </dsp:txXfrm>
    </dsp:sp>
    <dsp:sp modelId="{4AFA1029-D5C6-4276-A877-5DBB89986F33}">
      <dsp:nvSpPr>
        <dsp:cNvPr id="0" name=""/>
        <dsp:cNvSpPr/>
      </dsp:nvSpPr>
      <dsp:spPr>
        <a:xfrm>
          <a:off x="6308949" y="1281268"/>
          <a:ext cx="868970" cy="434485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Taran McZee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Multi-Cultural Affairs</a:t>
          </a:r>
          <a:endParaRPr lang="en-US" sz="700" kern="1200" dirty="0"/>
        </a:p>
      </dsp:txBody>
      <dsp:txXfrm>
        <a:off x="6308949" y="1281268"/>
        <a:ext cx="868970" cy="434485"/>
      </dsp:txXfrm>
    </dsp:sp>
    <dsp:sp modelId="{119A5C94-2086-42AE-AEFB-A073C539DBB4}">
      <dsp:nvSpPr>
        <dsp:cNvPr id="0" name=""/>
        <dsp:cNvSpPr/>
      </dsp:nvSpPr>
      <dsp:spPr>
        <a:xfrm>
          <a:off x="7360403" y="1281268"/>
          <a:ext cx="868970" cy="434485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Laura Arico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Chaplain</a:t>
          </a:r>
          <a:endParaRPr lang="en-US" sz="800" kern="1200" dirty="0"/>
        </a:p>
      </dsp:txBody>
      <dsp:txXfrm>
        <a:off x="7360403" y="1281268"/>
        <a:ext cx="868970" cy="4344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226FB-E619-455F-A367-6C303DED2E24}">
      <dsp:nvSpPr>
        <dsp:cNvPr id="0" name=""/>
        <dsp:cNvSpPr/>
      </dsp:nvSpPr>
      <dsp:spPr>
        <a:xfrm>
          <a:off x="2858623" y="622580"/>
          <a:ext cx="130270" cy="570707"/>
        </a:xfrm>
        <a:custGeom>
          <a:avLst/>
          <a:gdLst/>
          <a:ahLst/>
          <a:cxnLst/>
          <a:rect l="0" t="0" r="0" b="0"/>
          <a:pathLst>
            <a:path>
              <a:moveTo>
                <a:pt x="130270" y="0"/>
              </a:moveTo>
              <a:lnTo>
                <a:pt x="130270" y="570707"/>
              </a:lnTo>
              <a:lnTo>
                <a:pt x="0" y="57070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A116F-B586-42D0-A9A3-64AB0D8819DE}">
      <dsp:nvSpPr>
        <dsp:cNvPr id="0" name=""/>
        <dsp:cNvSpPr/>
      </dsp:nvSpPr>
      <dsp:spPr>
        <a:xfrm>
          <a:off x="5020487" y="2384329"/>
          <a:ext cx="2251813" cy="260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70"/>
              </a:lnTo>
              <a:lnTo>
                <a:pt x="2251813" y="130270"/>
              </a:lnTo>
              <a:lnTo>
                <a:pt x="2251813" y="26054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236DB-6F30-484C-9BD3-6D2A3A3FF41C}">
      <dsp:nvSpPr>
        <dsp:cNvPr id="0" name=""/>
        <dsp:cNvSpPr/>
      </dsp:nvSpPr>
      <dsp:spPr>
        <a:xfrm>
          <a:off x="5020487" y="2384329"/>
          <a:ext cx="750604" cy="260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70"/>
              </a:lnTo>
              <a:lnTo>
                <a:pt x="750604" y="130270"/>
              </a:lnTo>
              <a:lnTo>
                <a:pt x="750604" y="26054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91AC3-A756-4C22-A87A-BBC4D7FFD54E}">
      <dsp:nvSpPr>
        <dsp:cNvPr id="0" name=""/>
        <dsp:cNvSpPr/>
      </dsp:nvSpPr>
      <dsp:spPr>
        <a:xfrm>
          <a:off x="3773616" y="3265204"/>
          <a:ext cx="186100" cy="1451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582"/>
              </a:lnTo>
              <a:lnTo>
                <a:pt x="186100" y="145158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843F-612F-435E-BA1E-352DA3CFA87B}">
      <dsp:nvSpPr>
        <dsp:cNvPr id="0" name=""/>
        <dsp:cNvSpPr/>
      </dsp:nvSpPr>
      <dsp:spPr>
        <a:xfrm>
          <a:off x="3773616" y="3265204"/>
          <a:ext cx="186100" cy="57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707"/>
              </a:lnTo>
              <a:lnTo>
                <a:pt x="186100" y="57070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45031-CFE6-4DF6-9F77-9AC194B26F3D}">
      <dsp:nvSpPr>
        <dsp:cNvPr id="0" name=""/>
        <dsp:cNvSpPr/>
      </dsp:nvSpPr>
      <dsp:spPr>
        <a:xfrm>
          <a:off x="4269883" y="2384329"/>
          <a:ext cx="750604" cy="260540"/>
        </a:xfrm>
        <a:custGeom>
          <a:avLst/>
          <a:gdLst/>
          <a:ahLst/>
          <a:cxnLst/>
          <a:rect l="0" t="0" r="0" b="0"/>
          <a:pathLst>
            <a:path>
              <a:moveTo>
                <a:pt x="750604" y="0"/>
              </a:moveTo>
              <a:lnTo>
                <a:pt x="750604" y="130270"/>
              </a:lnTo>
              <a:lnTo>
                <a:pt x="0" y="130270"/>
              </a:lnTo>
              <a:lnTo>
                <a:pt x="0" y="26054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0EBBC-6857-4E64-926C-59A75558A191}">
      <dsp:nvSpPr>
        <dsp:cNvPr id="0" name=""/>
        <dsp:cNvSpPr/>
      </dsp:nvSpPr>
      <dsp:spPr>
        <a:xfrm>
          <a:off x="2272407" y="3265204"/>
          <a:ext cx="186100" cy="1451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582"/>
              </a:lnTo>
              <a:lnTo>
                <a:pt x="186100" y="145158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58570-B232-482C-9AFC-CB23D1C9A7F9}">
      <dsp:nvSpPr>
        <dsp:cNvPr id="0" name=""/>
        <dsp:cNvSpPr/>
      </dsp:nvSpPr>
      <dsp:spPr>
        <a:xfrm>
          <a:off x="2272407" y="3265204"/>
          <a:ext cx="186100" cy="57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707"/>
              </a:lnTo>
              <a:lnTo>
                <a:pt x="186100" y="57070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56D3-6ADD-464F-B1AE-C95D9E4E8159}">
      <dsp:nvSpPr>
        <dsp:cNvPr id="0" name=""/>
        <dsp:cNvSpPr/>
      </dsp:nvSpPr>
      <dsp:spPr>
        <a:xfrm>
          <a:off x="2768674" y="2384329"/>
          <a:ext cx="2251813" cy="260540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130270"/>
              </a:lnTo>
              <a:lnTo>
                <a:pt x="0" y="130270"/>
              </a:lnTo>
              <a:lnTo>
                <a:pt x="0" y="26054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F5377-5849-48ED-BA62-62F204C650C0}">
      <dsp:nvSpPr>
        <dsp:cNvPr id="0" name=""/>
        <dsp:cNvSpPr/>
      </dsp:nvSpPr>
      <dsp:spPr>
        <a:xfrm>
          <a:off x="2988893" y="622580"/>
          <a:ext cx="2031594" cy="1141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144"/>
              </a:lnTo>
              <a:lnTo>
                <a:pt x="2031594" y="1011144"/>
              </a:lnTo>
              <a:lnTo>
                <a:pt x="2031594" y="1141414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A460B-19B7-4AA9-B97D-CD4F5CC22367}">
      <dsp:nvSpPr>
        <dsp:cNvPr id="0" name=""/>
        <dsp:cNvSpPr/>
      </dsp:nvSpPr>
      <dsp:spPr>
        <a:xfrm>
          <a:off x="461031" y="2384329"/>
          <a:ext cx="186100" cy="2332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56"/>
              </a:lnTo>
              <a:lnTo>
                <a:pt x="186100" y="233245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E615E-46A1-4789-A56B-8A8D7661A597}">
      <dsp:nvSpPr>
        <dsp:cNvPr id="0" name=""/>
        <dsp:cNvSpPr/>
      </dsp:nvSpPr>
      <dsp:spPr>
        <a:xfrm>
          <a:off x="461031" y="2384329"/>
          <a:ext cx="186100" cy="1451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582"/>
              </a:lnTo>
              <a:lnTo>
                <a:pt x="186100" y="145158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73B8D-D9A0-4CF5-9CD7-228B868CAE2F}">
      <dsp:nvSpPr>
        <dsp:cNvPr id="0" name=""/>
        <dsp:cNvSpPr/>
      </dsp:nvSpPr>
      <dsp:spPr>
        <a:xfrm>
          <a:off x="461031" y="2384329"/>
          <a:ext cx="186100" cy="57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707"/>
              </a:lnTo>
              <a:lnTo>
                <a:pt x="186100" y="57070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F6796-5D77-4B67-980F-D8BE5FEA3BDA}">
      <dsp:nvSpPr>
        <dsp:cNvPr id="0" name=""/>
        <dsp:cNvSpPr/>
      </dsp:nvSpPr>
      <dsp:spPr>
        <a:xfrm>
          <a:off x="957298" y="622580"/>
          <a:ext cx="2031594" cy="1141414"/>
        </a:xfrm>
        <a:custGeom>
          <a:avLst/>
          <a:gdLst/>
          <a:ahLst/>
          <a:cxnLst/>
          <a:rect l="0" t="0" r="0" b="0"/>
          <a:pathLst>
            <a:path>
              <a:moveTo>
                <a:pt x="2031594" y="0"/>
              </a:moveTo>
              <a:lnTo>
                <a:pt x="2031594" y="1011144"/>
              </a:lnTo>
              <a:lnTo>
                <a:pt x="0" y="1011144"/>
              </a:lnTo>
              <a:lnTo>
                <a:pt x="0" y="1141414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5ADDC-57AD-4D9C-ADF6-D620C18773FA}">
      <dsp:nvSpPr>
        <dsp:cNvPr id="0" name=""/>
        <dsp:cNvSpPr/>
      </dsp:nvSpPr>
      <dsp:spPr>
        <a:xfrm>
          <a:off x="2368559" y="2246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Jon Riester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VP for Enrollment Management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2368559" y="2246"/>
        <a:ext cx="1240668" cy="620334"/>
      </dsp:txXfrm>
    </dsp:sp>
    <dsp:sp modelId="{9B6F9B42-22BF-4914-91D6-F2A69CE6487F}">
      <dsp:nvSpPr>
        <dsp:cNvPr id="0" name=""/>
        <dsp:cNvSpPr/>
      </dsp:nvSpPr>
      <dsp:spPr>
        <a:xfrm>
          <a:off x="336964" y="1763995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Richard Nash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Director of Financial Aid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336964" y="1763995"/>
        <a:ext cx="1240668" cy="620334"/>
      </dsp:txXfrm>
    </dsp:sp>
    <dsp:sp modelId="{3303D320-631E-4300-83BD-EC68C75A7801}">
      <dsp:nvSpPr>
        <dsp:cNvPr id="0" name=""/>
        <dsp:cNvSpPr/>
      </dsp:nvSpPr>
      <dsp:spPr>
        <a:xfrm>
          <a:off x="647131" y="264487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Jennifer Shelley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Associate Director of Financial Aid &amp; Data Management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131" y="2644870"/>
        <a:ext cx="1240668" cy="620334"/>
      </dsp:txXfrm>
    </dsp:sp>
    <dsp:sp modelId="{E87715C5-6249-45D8-BB0F-D5A64545A3AB}">
      <dsp:nvSpPr>
        <dsp:cNvPr id="0" name=""/>
        <dsp:cNvSpPr/>
      </dsp:nvSpPr>
      <dsp:spPr>
        <a:xfrm>
          <a:off x="647131" y="3525744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Linda Hunt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Assistant Director of Financial Aid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647131" y="3525744"/>
        <a:ext cx="1240668" cy="620334"/>
      </dsp:txXfrm>
    </dsp:sp>
    <dsp:sp modelId="{87416633-4FAA-4675-A1EA-BDB47BBC9C0E}">
      <dsp:nvSpPr>
        <dsp:cNvPr id="0" name=""/>
        <dsp:cNvSpPr/>
      </dsp:nvSpPr>
      <dsp:spPr>
        <a:xfrm>
          <a:off x="647131" y="4406619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Leslie Carver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Financial Aid Coordinator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647131" y="4406619"/>
        <a:ext cx="1240668" cy="620334"/>
      </dsp:txXfrm>
    </dsp:sp>
    <dsp:sp modelId="{712A9810-9CC8-4A00-91C4-5F0D2C2B7EDF}">
      <dsp:nvSpPr>
        <dsp:cNvPr id="0" name=""/>
        <dsp:cNvSpPr/>
      </dsp:nvSpPr>
      <dsp:spPr>
        <a:xfrm>
          <a:off x="4400153" y="1763995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Chris Gage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Dean of Admission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4400153" y="1763995"/>
        <a:ext cx="1240668" cy="620334"/>
      </dsp:txXfrm>
    </dsp:sp>
    <dsp:sp modelId="{B227CAC0-DF6F-4705-9D61-DE61D98B62B2}">
      <dsp:nvSpPr>
        <dsp:cNvPr id="0" name=""/>
        <dsp:cNvSpPr/>
      </dsp:nvSpPr>
      <dsp:spPr>
        <a:xfrm>
          <a:off x="2148340" y="264487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Monica Green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Associate Director of Admission for Multicultural Recruitment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2148340" y="2644870"/>
        <a:ext cx="1240668" cy="620334"/>
      </dsp:txXfrm>
    </dsp:sp>
    <dsp:sp modelId="{138C95A6-3735-4C66-BC20-CCC93EDECB61}">
      <dsp:nvSpPr>
        <dsp:cNvPr id="0" name=""/>
        <dsp:cNvSpPr/>
      </dsp:nvSpPr>
      <dsp:spPr>
        <a:xfrm>
          <a:off x="2458507" y="3525744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Jen Siepler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Assistant Director of Admission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2458507" y="3525744"/>
        <a:ext cx="1240668" cy="620334"/>
      </dsp:txXfrm>
    </dsp:sp>
    <dsp:sp modelId="{A5865872-1709-4F43-A5C7-1639411BFE39}">
      <dsp:nvSpPr>
        <dsp:cNvPr id="0" name=""/>
        <dsp:cNvSpPr/>
      </dsp:nvSpPr>
      <dsp:spPr>
        <a:xfrm>
          <a:off x="2458507" y="4406619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Paige Schroeder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Admission Counselor – Multicultural Recruitment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2458507" y="4406619"/>
        <a:ext cx="1240668" cy="620334"/>
      </dsp:txXfrm>
    </dsp:sp>
    <dsp:sp modelId="{0ECDD6CE-5C60-4652-9704-843FACBA4D00}">
      <dsp:nvSpPr>
        <dsp:cNvPr id="0" name=""/>
        <dsp:cNvSpPr/>
      </dsp:nvSpPr>
      <dsp:spPr>
        <a:xfrm>
          <a:off x="3649549" y="264487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Jane Stormer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Associate Director of Admission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3649549" y="2644870"/>
        <a:ext cx="1240668" cy="620334"/>
      </dsp:txXfrm>
    </dsp:sp>
    <dsp:sp modelId="{C4F75997-66E2-4F7F-A014-F59F3793FF5A}">
      <dsp:nvSpPr>
        <dsp:cNvPr id="0" name=""/>
        <dsp:cNvSpPr/>
      </dsp:nvSpPr>
      <dsp:spPr>
        <a:xfrm>
          <a:off x="3959716" y="3525744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Bobby Wade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Admission Counselor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3959716" y="3525744"/>
        <a:ext cx="1240668" cy="620334"/>
      </dsp:txXfrm>
    </dsp:sp>
    <dsp:sp modelId="{EEF1CDF1-EE3A-4EF3-98F5-82823F23A26F}">
      <dsp:nvSpPr>
        <dsp:cNvPr id="0" name=""/>
        <dsp:cNvSpPr/>
      </dsp:nvSpPr>
      <dsp:spPr>
        <a:xfrm>
          <a:off x="3959716" y="4406619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Nick King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Admission Counselor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3959716" y="4406619"/>
        <a:ext cx="1240668" cy="620334"/>
      </dsp:txXfrm>
    </dsp:sp>
    <dsp:sp modelId="{669A8CEC-E291-4CB2-A56F-DEAA4CB6D171}">
      <dsp:nvSpPr>
        <dsp:cNvPr id="0" name=""/>
        <dsp:cNvSpPr/>
      </dsp:nvSpPr>
      <dsp:spPr>
        <a:xfrm>
          <a:off x="5150758" y="264487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Angela Jackinowski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Application Specialist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5150758" y="2644870"/>
        <a:ext cx="1240668" cy="620334"/>
      </dsp:txXfrm>
    </dsp:sp>
    <dsp:sp modelId="{2A5319F9-BE01-4FCA-8E7B-228FC1CDC63D}">
      <dsp:nvSpPr>
        <dsp:cNvPr id="0" name=""/>
        <dsp:cNvSpPr/>
      </dsp:nvSpPr>
      <dsp:spPr>
        <a:xfrm>
          <a:off x="6651966" y="264487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Barb Sims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+mj-lt"/>
              <a:cs typeface="Times New Roman" pitchFamily="18" charset="0"/>
            </a:rPr>
            <a:t>Group Visit Coordinator</a:t>
          </a:r>
          <a:endParaRPr lang="en-US" sz="700" kern="1200" dirty="0">
            <a:latin typeface="+mj-lt"/>
            <a:cs typeface="Times New Roman" pitchFamily="18" charset="0"/>
          </a:endParaRPr>
        </a:p>
      </dsp:txBody>
      <dsp:txXfrm>
        <a:off x="6651966" y="2644870"/>
        <a:ext cx="1240668" cy="620334"/>
      </dsp:txXfrm>
    </dsp:sp>
    <dsp:sp modelId="{7C041622-E28D-4A76-83A3-BC78DA4052BE}">
      <dsp:nvSpPr>
        <dsp:cNvPr id="0" name=""/>
        <dsp:cNvSpPr/>
      </dsp:nvSpPr>
      <dsp:spPr>
        <a:xfrm>
          <a:off x="1617954" y="883120"/>
          <a:ext cx="1240668" cy="6203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Lyn Lyon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Campus Visit Coordinator</a:t>
          </a:r>
          <a:endParaRPr lang="en-US" sz="700" kern="1200" dirty="0"/>
        </a:p>
      </dsp:txBody>
      <dsp:txXfrm>
        <a:off x="1617954" y="883120"/>
        <a:ext cx="1240668" cy="6203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C5BB06-4FF7-4C6D-9FFA-268A3E378864}">
      <dsp:nvSpPr>
        <dsp:cNvPr id="0" name=""/>
        <dsp:cNvSpPr/>
      </dsp:nvSpPr>
      <dsp:spPr>
        <a:xfrm>
          <a:off x="4228091" y="1546901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304865"/>
              </a:lnTo>
              <a:lnTo>
                <a:pt x="45720" y="30486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846DE-4609-49F7-929A-01CBC9F24B79}">
      <dsp:nvSpPr>
        <dsp:cNvPr id="0" name=""/>
        <dsp:cNvSpPr/>
      </dsp:nvSpPr>
      <dsp:spPr>
        <a:xfrm>
          <a:off x="4343400" y="1546901"/>
          <a:ext cx="4009638" cy="60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41"/>
              </a:lnTo>
              <a:lnTo>
                <a:pt x="4009638" y="540141"/>
              </a:lnTo>
              <a:lnTo>
                <a:pt x="4009638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938DD-BB72-4C24-885A-30AAEC4DDD9C}">
      <dsp:nvSpPr>
        <dsp:cNvPr id="0" name=""/>
        <dsp:cNvSpPr/>
      </dsp:nvSpPr>
      <dsp:spPr>
        <a:xfrm>
          <a:off x="4343400" y="1546901"/>
          <a:ext cx="3207711" cy="60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41"/>
              </a:lnTo>
              <a:lnTo>
                <a:pt x="3207711" y="540141"/>
              </a:lnTo>
              <a:lnTo>
                <a:pt x="3207711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AA77E-0397-4AB0-92F4-634B4CB6E915}">
      <dsp:nvSpPr>
        <dsp:cNvPr id="0" name=""/>
        <dsp:cNvSpPr/>
      </dsp:nvSpPr>
      <dsp:spPr>
        <a:xfrm>
          <a:off x="6633874" y="2488006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304865"/>
              </a:lnTo>
              <a:lnTo>
                <a:pt x="45720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CC4D7-621D-4CED-A191-2330BC6AD321}">
      <dsp:nvSpPr>
        <dsp:cNvPr id="0" name=""/>
        <dsp:cNvSpPr/>
      </dsp:nvSpPr>
      <dsp:spPr>
        <a:xfrm>
          <a:off x="4343400" y="1546901"/>
          <a:ext cx="2405783" cy="60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41"/>
              </a:lnTo>
              <a:lnTo>
                <a:pt x="2405783" y="540141"/>
              </a:lnTo>
              <a:lnTo>
                <a:pt x="2405783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9D8ED-94D5-4B13-88C3-710A3441CE7A}">
      <dsp:nvSpPr>
        <dsp:cNvPr id="0" name=""/>
        <dsp:cNvSpPr/>
      </dsp:nvSpPr>
      <dsp:spPr>
        <a:xfrm>
          <a:off x="5115504" y="2488006"/>
          <a:ext cx="99412" cy="1716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523"/>
              </a:lnTo>
              <a:lnTo>
                <a:pt x="99412" y="171652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EB7A4-6D5F-4467-B28A-DBE9797A01D7}">
      <dsp:nvSpPr>
        <dsp:cNvPr id="0" name=""/>
        <dsp:cNvSpPr/>
      </dsp:nvSpPr>
      <dsp:spPr>
        <a:xfrm>
          <a:off x="5115504" y="2488006"/>
          <a:ext cx="99412" cy="1245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970"/>
              </a:lnTo>
              <a:lnTo>
                <a:pt x="99412" y="124597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39CCA-A279-4BA2-9323-DB1BA3CA7EE4}">
      <dsp:nvSpPr>
        <dsp:cNvPr id="0" name=""/>
        <dsp:cNvSpPr/>
      </dsp:nvSpPr>
      <dsp:spPr>
        <a:xfrm>
          <a:off x="5115504" y="2488006"/>
          <a:ext cx="99412" cy="775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417"/>
              </a:lnTo>
              <a:lnTo>
                <a:pt x="99412" y="7754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A3697-7842-4A5D-8F49-DE3D822EA697}">
      <dsp:nvSpPr>
        <dsp:cNvPr id="0" name=""/>
        <dsp:cNvSpPr/>
      </dsp:nvSpPr>
      <dsp:spPr>
        <a:xfrm>
          <a:off x="5115504" y="2488006"/>
          <a:ext cx="99412" cy="304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65"/>
              </a:lnTo>
              <a:lnTo>
                <a:pt x="99412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27BB4-D5E0-4CDB-BA51-AEB0D8ADDE47}">
      <dsp:nvSpPr>
        <dsp:cNvPr id="0" name=""/>
        <dsp:cNvSpPr/>
      </dsp:nvSpPr>
      <dsp:spPr>
        <a:xfrm>
          <a:off x="4343400" y="1546901"/>
          <a:ext cx="1037204" cy="60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41"/>
              </a:lnTo>
              <a:lnTo>
                <a:pt x="1037204" y="540141"/>
              </a:lnTo>
              <a:lnTo>
                <a:pt x="1037204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0D117-9B33-442C-8CBA-674C81454974}">
      <dsp:nvSpPr>
        <dsp:cNvPr id="0" name=""/>
        <dsp:cNvSpPr/>
      </dsp:nvSpPr>
      <dsp:spPr>
        <a:xfrm>
          <a:off x="4313576" y="2488006"/>
          <a:ext cx="99412" cy="138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906"/>
              </a:lnTo>
              <a:lnTo>
                <a:pt x="99412" y="138490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605A2-F440-4D6D-83B4-B5CAD95E79FF}">
      <dsp:nvSpPr>
        <dsp:cNvPr id="0" name=""/>
        <dsp:cNvSpPr/>
      </dsp:nvSpPr>
      <dsp:spPr>
        <a:xfrm>
          <a:off x="4313576" y="2488006"/>
          <a:ext cx="99412" cy="775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417"/>
              </a:lnTo>
              <a:lnTo>
                <a:pt x="99412" y="7754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B6DA6-1980-4DC5-9AE8-7D68C2CE4344}">
      <dsp:nvSpPr>
        <dsp:cNvPr id="0" name=""/>
        <dsp:cNvSpPr/>
      </dsp:nvSpPr>
      <dsp:spPr>
        <a:xfrm>
          <a:off x="4313576" y="2488006"/>
          <a:ext cx="99412" cy="304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65"/>
              </a:lnTo>
              <a:lnTo>
                <a:pt x="99412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3CB9E-477E-485A-83F7-03E00A7F8A68}">
      <dsp:nvSpPr>
        <dsp:cNvPr id="0" name=""/>
        <dsp:cNvSpPr/>
      </dsp:nvSpPr>
      <dsp:spPr>
        <a:xfrm>
          <a:off x="4343400" y="1546901"/>
          <a:ext cx="235276" cy="609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41"/>
              </a:lnTo>
              <a:lnTo>
                <a:pt x="235276" y="540141"/>
              </a:lnTo>
              <a:lnTo>
                <a:pt x="235276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1BF52-BFB0-4731-B5FE-FEB83F5F345D}">
      <dsp:nvSpPr>
        <dsp:cNvPr id="0" name=""/>
        <dsp:cNvSpPr/>
      </dsp:nvSpPr>
      <dsp:spPr>
        <a:xfrm>
          <a:off x="3495752" y="2488006"/>
          <a:ext cx="91440" cy="1868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8922"/>
              </a:lnTo>
              <a:lnTo>
                <a:pt x="115308" y="186892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03D87-1451-482A-9533-CD26D630A213}">
      <dsp:nvSpPr>
        <dsp:cNvPr id="0" name=""/>
        <dsp:cNvSpPr/>
      </dsp:nvSpPr>
      <dsp:spPr>
        <a:xfrm>
          <a:off x="3426163" y="2488006"/>
          <a:ext cx="91440" cy="1868922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1868922"/>
              </a:lnTo>
              <a:lnTo>
                <a:pt x="45720" y="186892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614B-0B8A-45F0-8081-4FDC8939AE0B}">
      <dsp:nvSpPr>
        <dsp:cNvPr id="0" name=""/>
        <dsp:cNvSpPr/>
      </dsp:nvSpPr>
      <dsp:spPr>
        <a:xfrm>
          <a:off x="3495752" y="2488006"/>
          <a:ext cx="91440" cy="1398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8369"/>
              </a:lnTo>
              <a:lnTo>
                <a:pt x="115308" y="139836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3009D-6C49-4E32-A1EA-9D1252489D3E}">
      <dsp:nvSpPr>
        <dsp:cNvPr id="0" name=""/>
        <dsp:cNvSpPr/>
      </dsp:nvSpPr>
      <dsp:spPr>
        <a:xfrm>
          <a:off x="3426163" y="2488006"/>
          <a:ext cx="91440" cy="1398369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1398369"/>
              </a:lnTo>
              <a:lnTo>
                <a:pt x="45720" y="139836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B1BC-5EB9-4B22-93DB-D87EF6E432C3}">
      <dsp:nvSpPr>
        <dsp:cNvPr id="0" name=""/>
        <dsp:cNvSpPr/>
      </dsp:nvSpPr>
      <dsp:spPr>
        <a:xfrm>
          <a:off x="3495752" y="2488006"/>
          <a:ext cx="91440" cy="851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1506"/>
              </a:lnTo>
              <a:lnTo>
                <a:pt x="115308" y="85150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14AAF-AF91-4165-BFD1-72F8839A9D38}">
      <dsp:nvSpPr>
        <dsp:cNvPr id="0" name=""/>
        <dsp:cNvSpPr/>
      </dsp:nvSpPr>
      <dsp:spPr>
        <a:xfrm>
          <a:off x="3426163" y="2488006"/>
          <a:ext cx="91440" cy="851617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851617"/>
              </a:lnTo>
              <a:lnTo>
                <a:pt x="45720" y="8516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FB9F9-4BB4-4780-A1F2-7CC1AFE33D6B}">
      <dsp:nvSpPr>
        <dsp:cNvPr id="0" name=""/>
        <dsp:cNvSpPr/>
      </dsp:nvSpPr>
      <dsp:spPr>
        <a:xfrm>
          <a:off x="3495752" y="2488006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865"/>
              </a:lnTo>
              <a:lnTo>
                <a:pt x="115308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95903-5157-49E7-BE4E-255D987BA508}">
      <dsp:nvSpPr>
        <dsp:cNvPr id="0" name=""/>
        <dsp:cNvSpPr/>
      </dsp:nvSpPr>
      <dsp:spPr>
        <a:xfrm>
          <a:off x="3426163" y="2488006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304865"/>
              </a:lnTo>
              <a:lnTo>
                <a:pt x="45720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82C72-9264-4059-8A09-80488222A052}">
      <dsp:nvSpPr>
        <dsp:cNvPr id="0" name=""/>
        <dsp:cNvSpPr/>
      </dsp:nvSpPr>
      <dsp:spPr>
        <a:xfrm>
          <a:off x="3541472" y="1546901"/>
          <a:ext cx="801927" cy="609730"/>
        </a:xfrm>
        <a:custGeom>
          <a:avLst/>
          <a:gdLst/>
          <a:ahLst/>
          <a:cxnLst/>
          <a:rect l="0" t="0" r="0" b="0"/>
          <a:pathLst>
            <a:path>
              <a:moveTo>
                <a:pt x="801927" y="0"/>
              </a:moveTo>
              <a:lnTo>
                <a:pt x="801927" y="540141"/>
              </a:lnTo>
              <a:lnTo>
                <a:pt x="0" y="540141"/>
              </a:lnTo>
              <a:lnTo>
                <a:pt x="0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D7F1B-2858-45B3-8AF1-04C21F8CB7E8}">
      <dsp:nvSpPr>
        <dsp:cNvPr id="0" name=""/>
        <dsp:cNvSpPr/>
      </dsp:nvSpPr>
      <dsp:spPr>
        <a:xfrm>
          <a:off x="1822307" y="2488006"/>
          <a:ext cx="91440" cy="1245970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1245970"/>
              </a:lnTo>
              <a:lnTo>
                <a:pt x="45720" y="124597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9ECD4-0FB0-42B5-8AFD-AEC0B94B88B8}">
      <dsp:nvSpPr>
        <dsp:cNvPr id="0" name=""/>
        <dsp:cNvSpPr/>
      </dsp:nvSpPr>
      <dsp:spPr>
        <a:xfrm>
          <a:off x="1891896" y="2488006"/>
          <a:ext cx="91440" cy="775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5417"/>
              </a:lnTo>
              <a:lnTo>
                <a:pt x="115308" y="7754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6E974-BBC0-406A-9136-5CDD93C8B060}">
      <dsp:nvSpPr>
        <dsp:cNvPr id="0" name=""/>
        <dsp:cNvSpPr/>
      </dsp:nvSpPr>
      <dsp:spPr>
        <a:xfrm>
          <a:off x="1822307" y="2488006"/>
          <a:ext cx="91440" cy="775417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775417"/>
              </a:lnTo>
              <a:lnTo>
                <a:pt x="45720" y="7754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97E70-ABCF-49F2-AA21-25D591C2ABEC}">
      <dsp:nvSpPr>
        <dsp:cNvPr id="0" name=""/>
        <dsp:cNvSpPr/>
      </dsp:nvSpPr>
      <dsp:spPr>
        <a:xfrm>
          <a:off x="1891896" y="2488006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865"/>
              </a:lnTo>
              <a:lnTo>
                <a:pt x="115308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C98F8-04C0-4B1C-A1B1-FED8528921F9}">
      <dsp:nvSpPr>
        <dsp:cNvPr id="0" name=""/>
        <dsp:cNvSpPr/>
      </dsp:nvSpPr>
      <dsp:spPr>
        <a:xfrm>
          <a:off x="1822307" y="2488006"/>
          <a:ext cx="91440" cy="304865"/>
        </a:xfrm>
        <a:custGeom>
          <a:avLst/>
          <a:gdLst/>
          <a:ahLst/>
          <a:cxnLst/>
          <a:rect l="0" t="0" r="0" b="0"/>
          <a:pathLst>
            <a:path>
              <a:moveTo>
                <a:pt x="115308" y="0"/>
              </a:moveTo>
              <a:lnTo>
                <a:pt x="115308" y="304865"/>
              </a:lnTo>
              <a:lnTo>
                <a:pt x="45720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32948-DBE5-4011-9AEE-B9FA4F4F4D16}">
      <dsp:nvSpPr>
        <dsp:cNvPr id="0" name=""/>
        <dsp:cNvSpPr/>
      </dsp:nvSpPr>
      <dsp:spPr>
        <a:xfrm>
          <a:off x="1937616" y="1546901"/>
          <a:ext cx="2405783" cy="609730"/>
        </a:xfrm>
        <a:custGeom>
          <a:avLst/>
          <a:gdLst/>
          <a:ahLst/>
          <a:cxnLst/>
          <a:rect l="0" t="0" r="0" b="0"/>
          <a:pathLst>
            <a:path>
              <a:moveTo>
                <a:pt x="2405783" y="0"/>
              </a:moveTo>
              <a:lnTo>
                <a:pt x="2405783" y="540141"/>
              </a:lnTo>
              <a:lnTo>
                <a:pt x="0" y="540141"/>
              </a:lnTo>
              <a:lnTo>
                <a:pt x="0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6BE95-2A32-4314-8EE5-C3A4E59391A7}">
      <dsp:nvSpPr>
        <dsp:cNvPr id="0" name=""/>
        <dsp:cNvSpPr/>
      </dsp:nvSpPr>
      <dsp:spPr>
        <a:xfrm>
          <a:off x="1135688" y="1546901"/>
          <a:ext cx="3207711" cy="609730"/>
        </a:xfrm>
        <a:custGeom>
          <a:avLst/>
          <a:gdLst/>
          <a:ahLst/>
          <a:cxnLst/>
          <a:rect l="0" t="0" r="0" b="0"/>
          <a:pathLst>
            <a:path>
              <a:moveTo>
                <a:pt x="3207711" y="0"/>
              </a:moveTo>
              <a:lnTo>
                <a:pt x="3207711" y="540141"/>
              </a:lnTo>
              <a:lnTo>
                <a:pt x="0" y="540141"/>
              </a:lnTo>
              <a:lnTo>
                <a:pt x="0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E649A-AC6E-4560-9B63-F0DB789C5C02}">
      <dsp:nvSpPr>
        <dsp:cNvPr id="0" name=""/>
        <dsp:cNvSpPr/>
      </dsp:nvSpPr>
      <dsp:spPr>
        <a:xfrm>
          <a:off x="68660" y="2488006"/>
          <a:ext cx="99412" cy="775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417"/>
              </a:lnTo>
              <a:lnTo>
                <a:pt x="99412" y="77541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9630F-231F-4AD0-A333-9C3B8F5DEE28}">
      <dsp:nvSpPr>
        <dsp:cNvPr id="0" name=""/>
        <dsp:cNvSpPr/>
      </dsp:nvSpPr>
      <dsp:spPr>
        <a:xfrm>
          <a:off x="68660" y="2488006"/>
          <a:ext cx="99412" cy="304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65"/>
              </a:lnTo>
              <a:lnTo>
                <a:pt x="99412" y="30486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02E44-96C5-4271-96DE-FF886E3757E7}">
      <dsp:nvSpPr>
        <dsp:cNvPr id="0" name=""/>
        <dsp:cNvSpPr/>
      </dsp:nvSpPr>
      <dsp:spPr>
        <a:xfrm>
          <a:off x="333761" y="1546901"/>
          <a:ext cx="4009638" cy="609730"/>
        </a:xfrm>
        <a:custGeom>
          <a:avLst/>
          <a:gdLst/>
          <a:ahLst/>
          <a:cxnLst/>
          <a:rect l="0" t="0" r="0" b="0"/>
          <a:pathLst>
            <a:path>
              <a:moveTo>
                <a:pt x="4009638" y="0"/>
              </a:moveTo>
              <a:lnTo>
                <a:pt x="4009638" y="540141"/>
              </a:lnTo>
              <a:lnTo>
                <a:pt x="0" y="540141"/>
              </a:lnTo>
              <a:lnTo>
                <a:pt x="0" y="609730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E38BC-E02F-406D-93AB-7D57AAB35182}">
      <dsp:nvSpPr>
        <dsp:cNvPr id="0" name=""/>
        <dsp:cNvSpPr/>
      </dsp:nvSpPr>
      <dsp:spPr>
        <a:xfrm>
          <a:off x="3968962" y="1268582"/>
          <a:ext cx="748874" cy="2783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Steve Jobe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Vice President for Academic Affairs</a:t>
          </a:r>
          <a:endParaRPr lang="en-US" sz="700" kern="1200" dirty="0"/>
        </a:p>
      </dsp:txBody>
      <dsp:txXfrm>
        <a:off x="3968962" y="1268582"/>
        <a:ext cx="748874" cy="278318"/>
      </dsp:txXfrm>
    </dsp:sp>
    <dsp:sp modelId="{180EBFE5-16D4-4501-BCA2-9D392F12E426}">
      <dsp:nvSpPr>
        <dsp:cNvPr id="0" name=""/>
        <dsp:cNvSpPr/>
      </dsp:nvSpPr>
      <dsp:spPr>
        <a:xfrm>
          <a:off x="2385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Margaret Krantz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the Career Center</a:t>
          </a:r>
          <a:endParaRPr lang="en-US" sz="700" kern="1200" dirty="0"/>
        </a:p>
      </dsp:txBody>
      <dsp:txXfrm>
        <a:off x="2385" y="2156631"/>
        <a:ext cx="662750" cy="331375"/>
      </dsp:txXfrm>
    </dsp:sp>
    <dsp:sp modelId="{51DAB468-B19B-4832-A36A-9C715ABDF8C7}">
      <dsp:nvSpPr>
        <dsp:cNvPr id="0" name=""/>
        <dsp:cNvSpPr/>
      </dsp:nvSpPr>
      <dsp:spPr>
        <a:xfrm>
          <a:off x="168073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Sue Tilley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Career Center Assistant</a:t>
          </a:r>
          <a:endParaRPr lang="en-US" sz="800" kern="1200" dirty="0"/>
        </a:p>
      </dsp:txBody>
      <dsp:txXfrm>
        <a:off x="168073" y="2627183"/>
        <a:ext cx="662750" cy="331375"/>
      </dsp:txXfrm>
    </dsp:sp>
    <dsp:sp modelId="{E99ED3CF-793B-403F-A7AE-86CA3CB95F92}">
      <dsp:nvSpPr>
        <dsp:cNvPr id="0" name=""/>
        <dsp:cNvSpPr/>
      </dsp:nvSpPr>
      <dsp:spPr>
        <a:xfrm>
          <a:off x="168073" y="3097736"/>
          <a:ext cx="662750" cy="33137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Therese Sutter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Special Projects Coordinator</a:t>
          </a:r>
          <a:endParaRPr lang="en-US" sz="700" kern="1200" dirty="0"/>
        </a:p>
      </dsp:txBody>
      <dsp:txXfrm>
        <a:off x="168073" y="3097736"/>
        <a:ext cx="662750" cy="331375"/>
      </dsp:txXfrm>
    </dsp:sp>
    <dsp:sp modelId="{417A988A-A84B-4828-87B8-C344E2C8ACB0}">
      <dsp:nvSpPr>
        <dsp:cNvPr id="0" name=""/>
        <dsp:cNvSpPr/>
      </dsp:nvSpPr>
      <dsp:spPr>
        <a:xfrm>
          <a:off x="804313" y="2156631"/>
          <a:ext cx="662750" cy="3845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David Harden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Experiential Learning</a:t>
          </a:r>
          <a:endParaRPr lang="en-US" sz="700" kern="1200" dirty="0"/>
        </a:p>
      </dsp:txBody>
      <dsp:txXfrm>
        <a:off x="804313" y="2156631"/>
        <a:ext cx="662750" cy="384564"/>
      </dsp:txXfrm>
    </dsp:sp>
    <dsp:sp modelId="{0D0A5893-A509-404E-8BA2-392C8A4C7A9C}">
      <dsp:nvSpPr>
        <dsp:cNvPr id="0" name=""/>
        <dsp:cNvSpPr/>
      </dsp:nvSpPr>
      <dsp:spPr>
        <a:xfrm>
          <a:off x="1606241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Jerry Johnson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Executive Director of BSP</a:t>
          </a:r>
          <a:endParaRPr lang="en-US" sz="700" kern="1200" dirty="0"/>
        </a:p>
      </dsp:txBody>
      <dsp:txXfrm>
        <a:off x="1606241" y="2156631"/>
        <a:ext cx="662750" cy="331375"/>
      </dsp:txXfrm>
    </dsp:sp>
    <dsp:sp modelId="{0E1031AE-97D9-46BF-9822-3C24D547CEC9}">
      <dsp:nvSpPr>
        <dsp:cNvPr id="0" name=""/>
        <dsp:cNvSpPr/>
      </dsp:nvSpPr>
      <dsp:spPr>
        <a:xfrm>
          <a:off x="1205277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Jeff Conner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BSP</a:t>
          </a:r>
          <a:endParaRPr lang="en-US" sz="700" kern="1200" dirty="0"/>
        </a:p>
      </dsp:txBody>
      <dsp:txXfrm>
        <a:off x="1205277" y="2627183"/>
        <a:ext cx="662750" cy="331375"/>
      </dsp:txXfrm>
    </dsp:sp>
    <dsp:sp modelId="{43238633-8971-4237-A16A-27D84E0E1058}">
      <dsp:nvSpPr>
        <dsp:cNvPr id="0" name=""/>
        <dsp:cNvSpPr/>
      </dsp:nvSpPr>
      <dsp:spPr>
        <a:xfrm>
          <a:off x="2007205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John Riddick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Assoc. Professor of BSP</a:t>
          </a:r>
          <a:endParaRPr lang="en-US" sz="700" kern="1200" dirty="0"/>
        </a:p>
      </dsp:txBody>
      <dsp:txXfrm>
        <a:off x="2007205" y="2627183"/>
        <a:ext cx="662750" cy="331375"/>
      </dsp:txXfrm>
    </dsp:sp>
    <dsp:sp modelId="{EB41A190-AF85-41CF-B0A0-6AF27C45C0B5}">
      <dsp:nvSpPr>
        <dsp:cNvPr id="0" name=""/>
        <dsp:cNvSpPr/>
      </dsp:nvSpPr>
      <dsp:spPr>
        <a:xfrm>
          <a:off x="1205277" y="3097736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Steve Ellis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Professor of BSP</a:t>
          </a:r>
          <a:endParaRPr lang="en-US" sz="700" kern="1200" dirty="0"/>
        </a:p>
      </dsp:txBody>
      <dsp:txXfrm>
        <a:off x="1205277" y="3097736"/>
        <a:ext cx="662750" cy="331375"/>
      </dsp:txXfrm>
    </dsp:sp>
    <dsp:sp modelId="{C196FA59-22E9-4417-83CA-F6CBCBD2AB07}">
      <dsp:nvSpPr>
        <dsp:cNvPr id="0" name=""/>
        <dsp:cNvSpPr/>
      </dsp:nvSpPr>
      <dsp:spPr>
        <a:xfrm>
          <a:off x="2007205" y="3097736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Diane Montgomery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Operations Coordinator</a:t>
          </a:r>
          <a:endParaRPr lang="en-US" sz="600" kern="1200" dirty="0"/>
        </a:p>
      </dsp:txBody>
      <dsp:txXfrm>
        <a:off x="2007205" y="3097736"/>
        <a:ext cx="662750" cy="331375"/>
      </dsp:txXfrm>
    </dsp:sp>
    <dsp:sp modelId="{9EE89EF2-AC90-4F67-8525-19BC6FC7E0B3}">
      <dsp:nvSpPr>
        <dsp:cNvPr id="0" name=""/>
        <dsp:cNvSpPr/>
      </dsp:nvSpPr>
      <dsp:spPr>
        <a:xfrm>
          <a:off x="1205277" y="3568289"/>
          <a:ext cx="662750" cy="331375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OPEN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Asst. Professor of BSP</a:t>
          </a:r>
          <a:endParaRPr lang="en-US" sz="700" kern="1200" dirty="0"/>
        </a:p>
      </dsp:txBody>
      <dsp:txXfrm>
        <a:off x="1205277" y="3568289"/>
        <a:ext cx="662750" cy="331375"/>
      </dsp:txXfrm>
    </dsp:sp>
    <dsp:sp modelId="{98EA8FB8-BBDE-4FF9-B57A-C1A5069D8FE0}">
      <dsp:nvSpPr>
        <dsp:cNvPr id="0" name=""/>
        <dsp:cNvSpPr/>
      </dsp:nvSpPr>
      <dsp:spPr>
        <a:xfrm>
          <a:off x="3210097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Ken Gibson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Duggan Library</a:t>
          </a:r>
          <a:endParaRPr lang="en-US" sz="700" kern="1200" dirty="0"/>
        </a:p>
      </dsp:txBody>
      <dsp:txXfrm>
        <a:off x="3210097" y="2156631"/>
        <a:ext cx="662750" cy="331375"/>
      </dsp:txXfrm>
    </dsp:sp>
    <dsp:sp modelId="{22A0E9AC-3B2B-4795-8DBD-DA32AE3E2237}">
      <dsp:nvSpPr>
        <dsp:cNvPr id="0" name=""/>
        <dsp:cNvSpPr/>
      </dsp:nvSpPr>
      <dsp:spPr>
        <a:xfrm>
          <a:off x="2809133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Kelly Joyce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Periodicals &amp; Reference Librarian</a:t>
          </a:r>
          <a:endParaRPr lang="en-US" sz="700" kern="1200" dirty="0"/>
        </a:p>
      </dsp:txBody>
      <dsp:txXfrm>
        <a:off x="2809133" y="2627183"/>
        <a:ext cx="662750" cy="331375"/>
      </dsp:txXfrm>
    </dsp:sp>
    <dsp:sp modelId="{825F82BC-3DCA-464D-BC2C-8F9471384662}">
      <dsp:nvSpPr>
        <dsp:cNvPr id="0" name=""/>
        <dsp:cNvSpPr/>
      </dsp:nvSpPr>
      <dsp:spPr>
        <a:xfrm>
          <a:off x="3611060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Heather Loehr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Coordinator of Information Services</a:t>
          </a:r>
          <a:endParaRPr lang="en-US" sz="700" kern="1200" dirty="0"/>
        </a:p>
      </dsp:txBody>
      <dsp:txXfrm>
        <a:off x="3611060" y="2627183"/>
        <a:ext cx="662750" cy="331375"/>
      </dsp:txXfrm>
    </dsp:sp>
    <dsp:sp modelId="{2AA38549-7769-402D-9398-30D5FDC19EAE}">
      <dsp:nvSpPr>
        <dsp:cNvPr id="0" name=""/>
        <dsp:cNvSpPr/>
      </dsp:nvSpPr>
      <dsp:spPr>
        <a:xfrm>
          <a:off x="2809133" y="3097736"/>
          <a:ext cx="662750" cy="4837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Michael Ellis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Access Services/Reference Librarian</a:t>
          </a:r>
          <a:endParaRPr lang="en-US" sz="700" kern="1200" dirty="0"/>
        </a:p>
      </dsp:txBody>
      <dsp:txXfrm>
        <a:off x="2809133" y="3097736"/>
        <a:ext cx="662750" cy="483774"/>
      </dsp:txXfrm>
    </dsp:sp>
    <dsp:sp modelId="{A1822D26-6BA9-4A36-8D3C-6D64624242D4}">
      <dsp:nvSpPr>
        <dsp:cNvPr id="0" name=""/>
        <dsp:cNvSpPr/>
      </dsp:nvSpPr>
      <dsp:spPr>
        <a:xfrm>
          <a:off x="3611060" y="3097736"/>
          <a:ext cx="662750" cy="48355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Angela White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Archives &amp; Public Services Librarian</a:t>
          </a:r>
          <a:endParaRPr lang="en-US" sz="700" kern="1200" dirty="0"/>
        </a:p>
      </dsp:txBody>
      <dsp:txXfrm>
        <a:off x="3611060" y="3097736"/>
        <a:ext cx="662750" cy="483552"/>
      </dsp:txXfrm>
    </dsp:sp>
    <dsp:sp modelId="{844313A9-8167-4D03-9BA9-6C40C3F871CD}">
      <dsp:nvSpPr>
        <dsp:cNvPr id="0" name=""/>
        <dsp:cNvSpPr/>
      </dsp:nvSpPr>
      <dsp:spPr>
        <a:xfrm>
          <a:off x="2809133" y="3720688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Mary Royalty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Acquisitions Assistant</a:t>
          </a:r>
          <a:endParaRPr lang="en-US" sz="700" kern="1200" dirty="0"/>
        </a:p>
      </dsp:txBody>
      <dsp:txXfrm>
        <a:off x="2809133" y="3720688"/>
        <a:ext cx="662750" cy="331375"/>
      </dsp:txXfrm>
    </dsp:sp>
    <dsp:sp modelId="{D46F9985-CFF2-48DD-A255-35557D87FA7D}">
      <dsp:nvSpPr>
        <dsp:cNvPr id="0" name=""/>
        <dsp:cNvSpPr/>
      </dsp:nvSpPr>
      <dsp:spPr>
        <a:xfrm>
          <a:off x="3611060" y="3720688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Patricia Lawrence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Circulations &amp; ILL Assistant</a:t>
          </a:r>
          <a:endParaRPr lang="en-US" sz="600" kern="1200" dirty="0"/>
        </a:p>
      </dsp:txBody>
      <dsp:txXfrm>
        <a:off x="3611060" y="3720688"/>
        <a:ext cx="662750" cy="331375"/>
      </dsp:txXfrm>
    </dsp:sp>
    <dsp:sp modelId="{1BA1E5AC-CC83-4168-88A9-6C75A9B9A14C}">
      <dsp:nvSpPr>
        <dsp:cNvPr id="0" name=""/>
        <dsp:cNvSpPr/>
      </dsp:nvSpPr>
      <dsp:spPr>
        <a:xfrm>
          <a:off x="2809133" y="419124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Alynza Henderson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Periodicals &amp; ILL Assistant</a:t>
          </a:r>
          <a:endParaRPr lang="en-US" sz="700" kern="1200" dirty="0"/>
        </a:p>
      </dsp:txBody>
      <dsp:txXfrm>
        <a:off x="2809133" y="4191241"/>
        <a:ext cx="662750" cy="331375"/>
      </dsp:txXfrm>
    </dsp:sp>
    <dsp:sp modelId="{E10646AC-F5F9-49A2-BF86-C03E6D6BB162}">
      <dsp:nvSpPr>
        <dsp:cNvPr id="0" name=""/>
        <dsp:cNvSpPr/>
      </dsp:nvSpPr>
      <dsp:spPr>
        <a:xfrm>
          <a:off x="3611060" y="4191241"/>
          <a:ext cx="662750" cy="33137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Robert Moore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Photo Archivist/Archives Assistant</a:t>
          </a:r>
          <a:endParaRPr lang="en-US" sz="600" kern="1200" dirty="0"/>
        </a:p>
      </dsp:txBody>
      <dsp:txXfrm>
        <a:off x="3611060" y="4191241"/>
        <a:ext cx="662750" cy="331375"/>
      </dsp:txXfrm>
    </dsp:sp>
    <dsp:sp modelId="{D2363425-6658-4491-9375-0BEDF335E174}">
      <dsp:nvSpPr>
        <dsp:cNvPr id="0" name=""/>
        <dsp:cNvSpPr/>
      </dsp:nvSpPr>
      <dsp:spPr>
        <a:xfrm>
          <a:off x="4247301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Ken Prince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Registrar</a:t>
          </a:r>
          <a:endParaRPr lang="en-US" sz="800" kern="1200" dirty="0"/>
        </a:p>
      </dsp:txBody>
      <dsp:txXfrm>
        <a:off x="4247301" y="2156631"/>
        <a:ext cx="662750" cy="331375"/>
      </dsp:txXfrm>
    </dsp:sp>
    <dsp:sp modelId="{7D27DE17-FE7F-4125-B6B0-3CC592BE04FD}">
      <dsp:nvSpPr>
        <dsp:cNvPr id="0" name=""/>
        <dsp:cNvSpPr/>
      </dsp:nvSpPr>
      <dsp:spPr>
        <a:xfrm>
          <a:off x="4412988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Steve Graves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 Registrar</a:t>
          </a:r>
          <a:endParaRPr lang="en-US" sz="800" kern="1200" dirty="0"/>
        </a:p>
      </dsp:txBody>
      <dsp:txXfrm>
        <a:off x="4412988" y="2627183"/>
        <a:ext cx="662750" cy="331375"/>
      </dsp:txXfrm>
    </dsp:sp>
    <dsp:sp modelId="{21003BDC-9089-4D6F-9577-3B1AF6358028}">
      <dsp:nvSpPr>
        <dsp:cNvPr id="0" name=""/>
        <dsp:cNvSpPr/>
      </dsp:nvSpPr>
      <dsp:spPr>
        <a:xfrm>
          <a:off x="4412988" y="3097736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Jan Spry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Schedule &amp; Project Coordinator</a:t>
          </a:r>
          <a:endParaRPr lang="en-US" sz="600" kern="1200" dirty="0"/>
        </a:p>
      </dsp:txBody>
      <dsp:txXfrm>
        <a:off x="4412988" y="3097736"/>
        <a:ext cx="662750" cy="331375"/>
      </dsp:txXfrm>
    </dsp:sp>
    <dsp:sp modelId="{2891D3D4-01B4-4D3B-A72E-EA77ED3E0F76}">
      <dsp:nvSpPr>
        <dsp:cNvPr id="0" name=""/>
        <dsp:cNvSpPr/>
      </dsp:nvSpPr>
      <dsp:spPr>
        <a:xfrm>
          <a:off x="4412988" y="3568289"/>
          <a:ext cx="662750" cy="6092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Summer Hawkins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Registrar Assistant &amp; VA Certifying Official</a:t>
          </a:r>
          <a:endParaRPr lang="en-US" sz="700" kern="1200" dirty="0"/>
        </a:p>
      </dsp:txBody>
      <dsp:txXfrm>
        <a:off x="4412988" y="3568289"/>
        <a:ext cx="662750" cy="609246"/>
      </dsp:txXfrm>
    </dsp:sp>
    <dsp:sp modelId="{97D7BA3A-B358-4477-AE20-D0D03F19947F}">
      <dsp:nvSpPr>
        <dsp:cNvPr id="0" name=""/>
        <dsp:cNvSpPr/>
      </dsp:nvSpPr>
      <dsp:spPr>
        <a:xfrm>
          <a:off x="5049229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Larry DeBuhr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Executive Director of RIH</a:t>
          </a:r>
          <a:endParaRPr lang="en-US" sz="700" kern="1200" dirty="0"/>
        </a:p>
      </dsp:txBody>
      <dsp:txXfrm>
        <a:off x="5049229" y="2156631"/>
        <a:ext cx="662750" cy="331375"/>
      </dsp:txXfrm>
    </dsp:sp>
    <dsp:sp modelId="{B5921857-6807-4862-B154-80DB9E443C96}">
      <dsp:nvSpPr>
        <dsp:cNvPr id="0" name=""/>
        <dsp:cNvSpPr/>
      </dsp:nvSpPr>
      <dsp:spPr>
        <a:xfrm>
          <a:off x="5214916" y="2627183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Elsa Conboy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Admin/Budget Specialist</a:t>
          </a:r>
        </a:p>
      </dsp:txBody>
      <dsp:txXfrm>
        <a:off x="5214916" y="2627183"/>
        <a:ext cx="662750" cy="331375"/>
      </dsp:txXfrm>
    </dsp:sp>
    <dsp:sp modelId="{BB4D06AB-3569-43B1-ACB3-F46B734163B4}">
      <dsp:nvSpPr>
        <dsp:cNvPr id="0" name=""/>
        <dsp:cNvSpPr/>
      </dsp:nvSpPr>
      <dsp:spPr>
        <a:xfrm>
          <a:off x="5214916" y="3097736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Geoffrey Weiss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Grant Development Officer</a:t>
          </a:r>
          <a:endParaRPr lang="en-US" sz="700" kern="1200" dirty="0"/>
        </a:p>
      </dsp:txBody>
      <dsp:txXfrm>
        <a:off x="5214916" y="3097736"/>
        <a:ext cx="662750" cy="331375"/>
      </dsp:txXfrm>
    </dsp:sp>
    <dsp:sp modelId="{FB6A6F3A-CD85-4E50-BD28-B9D89DC5D33B}">
      <dsp:nvSpPr>
        <dsp:cNvPr id="0" name=""/>
        <dsp:cNvSpPr/>
      </dsp:nvSpPr>
      <dsp:spPr>
        <a:xfrm>
          <a:off x="5214916" y="3568289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Jennifer Miller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Program Specialist</a:t>
          </a:r>
          <a:endParaRPr lang="en-US" sz="800" kern="1200" dirty="0"/>
        </a:p>
      </dsp:txBody>
      <dsp:txXfrm>
        <a:off x="5214916" y="3568289"/>
        <a:ext cx="662750" cy="331375"/>
      </dsp:txXfrm>
    </dsp:sp>
    <dsp:sp modelId="{A79E4589-2F46-432D-849E-FA1328018AFA}">
      <dsp:nvSpPr>
        <dsp:cNvPr id="0" name=""/>
        <dsp:cNvSpPr/>
      </dsp:nvSpPr>
      <dsp:spPr>
        <a:xfrm>
          <a:off x="5214916" y="4038842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Merry Ross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Program Specialist</a:t>
          </a:r>
          <a:endParaRPr lang="en-US" sz="800" kern="1200" dirty="0"/>
        </a:p>
      </dsp:txBody>
      <dsp:txXfrm>
        <a:off x="5214916" y="4038842"/>
        <a:ext cx="662750" cy="331375"/>
      </dsp:txXfrm>
    </dsp:sp>
    <dsp:sp modelId="{C89D7992-494A-47F8-8D63-946320A52E70}">
      <dsp:nvSpPr>
        <dsp:cNvPr id="0" name=""/>
        <dsp:cNvSpPr/>
      </dsp:nvSpPr>
      <dsp:spPr>
        <a:xfrm>
          <a:off x="6417808" y="2156631"/>
          <a:ext cx="662750" cy="33137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Kay Stokes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Director of the Learning Center</a:t>
          </a:r>
          <a:endParaRPr lang="en-US" sz="600" kern="1200" dirty="0"/>
        </a:p>
      </dsp:txBody>
      <dsp:txXfrm>
        <a:off x="6417808" y="2156631"/>
        <a:ext cx="662750" cy="331375"/>
      </dsp:txXfrm>
    </dsp:sp>
    <dsp:sp modelId="{57017F4F-10E0-4973-ABE6-0791EE66A61A}">
      <dsp:nvSpPr>
        <dsp:cNvPr id="0" name=""/>
        <dsp:cNvSpPr/>
      </dsp:nvSpPr>
      <dsp:spPr>
        <a:xfrm>
          <a:off x="6016844" y="2627183"/>
          <a:ext cx="662750" cy="331375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Jennifer Mills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Administrative Assistant</a:t>
          </a:r>
          <a:endParaRPr lang="en-US" sz="700" kern="1200" dirty="0"/>
        </a:p>
      </dsp:txBody>
      <dsp:txXfrm>
        <a:off x="6016844" y="2627183"/>
        <a:ext cx="662750" cy="331375"/>
      </dsp:txXfrm>
    </dsp:sp>
    <dsp:sp modelId="{FCAF9C61-469B-4DE0-B668-3F0DDBE2132C}">
      <dsp:nvSpPr>
        <dsp:cNvPr id="0" name=""/>
        <dsp:cNvSpPr/>
      </dsp:nvSpPr>
      <dsp:spPr>
        <a:xfrm>
          <a:off x="7219736" y="2156631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Kay Williams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Teacher Education</a:t>
          </a:r>
          <a:endParaRPr lang="en-US" sz="700" kern="1200" dirty="0"/>
        </a:p>
      </dsp:txBody>
      <dsp:txXfrm>
        <a:off x="7219736" y="2156631"/>
        <a:ext cx="662750" cy="331375"/>
      </dsp:txXfrm>
    </dsp:sp>
    <dsp:sp modelId="{145B017B-146F-46C9-92F8-C5EE0F78F08B}">
      <dsp:nvSpPr>
        <dsp:cNvPr id="0" name=""/>
        <dsp:cNvSpPr/>
      </dsp:nvSpPr>
      <dsp:spPr>
        <a:xfrm>
          <a:off x="8021663" y="2156631"/>
          <a:ext cx="662750" cy="33137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Ursula Appelt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Study Abroad</a:t>
          </a:r>
          <a:endParaRPr lang="en-US" sz="700" kern="1200" dirty="0"/>
        </a:p>
      </dsp:txBody>
      <dsp:txXfrm>
        <a:off x="8021663" y="2156631"/>
        <a:ext cx="662750" cy="331375"/>
      </dsp:txXfrm>
    </dsp:sp>
    <dsp:sp modelId="{43498340-426B-4BDB-ACE1-77582A36E48D}">
      <dsp:nvSpPr>
        <dsp:cNvPr id="0" name=""/>
        <dsp:cNvSpPr/>
      </dsp:nvSpPr>
      <dsp:spPr>
        <a:xfrm>
          <a:off x="3611060" y="1686078"/>
          <a:ext cx="662750" cy="3313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Lynda Vogler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Administrative Coordinator for Academic Affairs</a:t>
          </a:r>
          <a:endParaRPr lang="en-US" sz="600" kern="1200" dirty="0"/>
        </a:p>
      </dsp:txBody>
      <dsp:txXfrm>
        <a:off x="3611060" y="1686078"/>
        <a:ext cx="662750" cy="331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6E46C8-6B0E-43E1-9092-0F6E83318FE7}">
      <dsp:nvSpPr>
        <dsp:cNvPr id="0" name=""/>
        <dsp:cNvSpPr/>
      </dsp:nvSpPr>
      <dsp:spPr>
        <a:xfrm>
          <a:off x="6000953" y="2231121"/>
          <a:ext cx="91440" cy="307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DAFB-6ABD-454B-BC4B-48170B1082FF}">
      <dsp:nvSpPr>
        <dsp:cNvPr id="0" name=""/>
        <dsp:cNvSpPr/>
      </dsp:nvSpPr>
      <dsp:spPr>
        <a:xfrm>
          <a:off x="3390900" y="1192223"/>
          <a:ext cx="2655773" cy="307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9"/>
              </a:lnTo>
              <a:lnTo>
                <a:pt x="2655773" y="153639"/>
              </a:lnTo>
              <a:lnTo>
                <a:pt x="2655773" y="30727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A3C8C-F6A0-4FBC-991D-F7F9AB3E616C}">
      <dsp:nvSpPr>
        <dsp:cNvPr id="0" name=""/>
        <dsp:cNvSpPr/>
      </dsp:nvSpPr>
      <dsp:spPr>
        <a:xfrm>
          <a:off x="4230437" y="2231121"/>
          <a:ext cx="91440" cy="307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0AAE3-9F46-4B10-A92D-36A5D23D2A34}">
      <dsp:nvSpPr>
        <dsp:cNvPr id="0" name=""/>
        <dsp:cNvSpPr/>
      </dsp:nvSpPr>
      <dsp:spPr>
        <a:xfrm>
          <a:off x="3390900" y="1192223"/>
          <a:ext cx="885257" cy="307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39"/>
              </a:lnTo>
              <a:lnTo>
                <a:pt x="885257" y="153639"/>
              </a:lnTo>
              <a:lnTo>
                <a:pt x="885257" y="30727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22F19-CA0A-478A-91FD-5CB239507888}">
      <dsp:nvSpPr>
        <dsp:cNvPr id="0" name=""/>
        <dsp:cNvSpPr/>
      </dsp:nvSpPr>
      <dsp:spPr>
        <a:xfrm>
          <a:off x="2459922" y="2231121"/>
          <a:ext cx="91440" cy="307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79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AEA3C-99A8-468F-B743-A012B9A856AE}">
      <dsp:nvSpPr>
        <dsp:cNvPr id="0" name=""/>
        <dsp:cNvSpPr/>
      </dsp:nvSpPr>
      <dsp:spPr>
        <a:xfrm>
          <a:off x="2505642" y="1192223"/>
          <a:ext cx="885257" cy="307279"/>
        </a:xfrm>
        <a:custGeom>
          <a:avLst/>
          <a:gdLst/>
          <a:ahLst/>
          <a:cxnLst/>
          <a:rect l="0" t="0" r="0" b="0"/>
          <a:pathLst>
            <a:path>
              <a:moveTo>
                <a:pt x="885257" y="0"/>
              </a:moveTo>
              <a:lnTo>
                <a:pt x="885257" y="153639"/>
              </a:lnTo>
              <a:lnTo>
                <a:pt x="0" y="153639"/>
              </a:lnTo>
              <a:lnTo>
                <a:pt x="0" y="30727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E6A67-F939-42C0-A29A-8A97ADDB088E}">
      <dsp:nvSpPr>
        <dsp:cNvPr id="0" name=""/>
        <dsp:cNvSpPr/>
      </dsp:nvSpPr>
      <dsp:spPr>
        <a:xfrm>
          <a:off x="685898" y="2231121"/>
          <a:ext cx="91440" cy="283480"/>
        </a:xfrm>
        <a:custGeom>
          <a:avLst/>
          <a:gdLst/>
          <a:ahLst/>
          <a:cxnLst/>
          <a:rect l="0" t="0" r="0" b="0"/>
          <a:pathLst>
            <a:path>
              <a:moveTo>
                <a:pt x="49228" y="0"/>
              </a:moveTo>
              <a:lnTo>
                <a:pt x="49228" y="129840"/>
              </a:lnTo>
              <a:lnTo>
                <a:pt x="45720" y="129840"/>
              </a:lnTo>
              <a:lnTo>
                <a:pt x="45720" y="28348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F0C10-95E9-4CBE-A85D-D6B4BD95C8B3}">
      <dsp:nvSpPr>
        <dsp:cNvPr id="0" name=""/>
        <dsp:cNvSpPr/>
      </dsp:nvSpPr>
      <dsp:spPr>
        <a:xfrm>
          <a:off x="735126" y="1192223"/>
          <a:ext cx="2655773" cy="307279"/>
        </a:xfrm>
        <a:custGeom>
          <a:avLst/>
          <a:gdLst/>
          <a:ahLst/>
          <a:cxnLst/>
          <a:rect l="0" t="0" r="0" b="0"/>
          <a:pathLst>
            <a:path>
              <a:moveTo>
                <a:pt x="2655773" y="0"/>
              </a:moveTo>
              <a:lnTo>
                <a:pt x="2655773" y="153639"/>
              </a:lnTo>
              <a:lnTo>
                <a:pt x="0" y="153639"/>
              </a:lnTo>
              <a:lnTo>
                <a:pt x="0" y="30727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8A4D2-126A-456A-B988-6DC0C0ED1428}">
      <dsp:nvSpPr>
        <dsp:cNvPr id="0" name=""/>
        <dsp:cNvSpPr/>
      </dsp:nvSpPr>
      <dsp:spPr>
        <a:xfrm>
          <a:off x="2659281" y="460605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Steve Jobe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Vice President and Dean of Academic Affairs</a:t>
          </a:r>
        </a:p>
      </dsp:txBody>
      <dsp:txXfrm>
        <a:off x="2659281" y="460605"/>
        <a:ext cx="1463236" cy="731618"/>
      </dsp:txXfrm>
    </dsp:sp>
    <dsp:sp modelId="{4440E2D4-D537-4322-87B1-04039CFFCE48}">
      <dsp:nvSpPr>
        <dsp:cNvPr id="0" name=""/>
        <dsp:cNvSpPr/>
      </dsp:nvSpPr>
      <dsp:spPr>
        <a:xfrm>
          <a:off x="3508" y="1499503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Brigitte Randall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Professor of English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Arts &amp; Letters Division Coordinator</a:t>
          </a:r>
        </a:p>
      </dsp:txBody>
      <dsp:txXfrm>
        <a:off x="3508" y="1499503"/>
        <a:ext cx="1463236" cy="731618"/>
      </dsp:txXfrm>
    </dsp:sp>
    <dsp:sp modelId="{BAA3037C-0F4A-4E1F-9FB2-EADE8287AD94}">
      <dsp:nvSpPr>
        <dsp:cNvPr id="0" name=""/>
        <dsp:cNvSpPr/>
      </dsp:nvSpPr>
      <dsp:spPr>
        <a:xfrm>
          <a:off x="0" y="2514601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Arts &amp; Letters</a:t>
          </a:r>
        </a:p>
      </dsp:txBody>
      <dsp:txXfrm>
        <a:off x="0" y="2514601"/>
        <a:ext cx="1463236" cy="731618"/>
      </dsp:txXfrm>
    </dsp:sp>
    <dsp:sp modelId="{F8451E95-4D53-4334-BD8A-4EEDC00D7D1B}">
      <dsp:nvSpPr>
        <dsp:cNvPr id="0" name=""/>
        <dsp:cNvSpPr/>
      </dsp:nvSpPr>
      <dsp:spPr>
        <a:xfrm>
          <a:off x="1774023" y="1499503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Nicholas Baechle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Professor of History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Humanities Division Coordinator</a:t>
          </a:r>
        </a:p>
      </dsp:txBody>
      <dsp:txXfrm>
        <a:off x="1774023" y="1499503"/>
        <a:ext cx="1463236" cy="731618"/>
      </dsp:txXfrm>
    </dsp:sp>
    <dsp:sp modelId="{C5623D8D-3704-4A12-8977-FDFBF7CA8129}">
      <dsp:nvSpPr>
        <dsp:cNvPr id="0" name=""/>
        <dsp:cNvSpPr/>
      </dsp:nvSpPr>
      <dsp:spPr>
        <a:xfrm>
          <a:off x="1774023" y="2538401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Humanities</a:t>
          </a:r>
        </a:p>
      </dsp:txBody>
      <dsp:txXfrm>
        <a:off x="1774023" y="2538401"/>
        <a:ext cx="1463236" cy="731618"/>
      </dsp:txXfrm>
    </dsp:sp>
    <dsp:sp modelId="{A2574BCC-6F3A-4A0C-BEBA-6DBB87980B47}">
      <dsp:nvSpPr>
        <dsp:cNvPr id="0" name=""/>
        <dsp:cNvSpPr/>
      </dsp:nvSpPr>
      <dsp:spPr>
        <a:xfrm>
          <a:off x="3544539" y="1499503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Craig Philipp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Asst. Professor of Chemistry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Natural Sciences Division Coordinator</a:t>
          </a:r>
        </a:p>
      </dsp:txBody>
      <dsp:txXfrm>
        <a:off x="3544539" y="1499503"/>
        <a:ext cx="1463236" cy="731618"/>
      </dsp:txXfrm>
    </dsp:sp>
    <dsp:sp modelId="{B73B8BB9-6672-47B7-822B-50A65F61C794}">
      <dsp:nvSpPr>
        <dsp:cNvPr id="0" name=""/>
        <dsp:cNvSpPr/>
      </dsp:nvSpPr>
      <dsp:spPr>
        <a:xfrm>
          <a:off x="3544539" y="2538401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Natural Sciences</a:t>
          </a:r>
        </a:p>
      </dsp:txBody>
      <dsp:txXfrm>
        <a:off x="3544539" y="2538401"/>
        <a:ext cx="1463236" cy="731618"/>
      </dsp:txXfrm>
    </dsp:sp>
    <dsp:sp modelId="{15878644-B8DA-46DB-9723-D3BD977FB142}">
      <dsp:nvSpPr>
        <dsp:cNvPr id="0" name=""/>
        <dsp:cNvSpPr/>
      </dsp:nvSpPr>
      <dsp:spPr>
        <a:xfrm>
          <a:off x="5315055" y="1499503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William Kubik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Professor of Political Science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+mj-lt"/>
            </a:rPr>
            <a:t>Social Science Division Coordinator</a:t>
          </a:r>
        </a:p>
      </dsp:txBody>
      <dsp:txXfrm>
        <a:off x="5315055" y="1499503"/>
        <a:ext cx="1463236" cy="731618"/>
      </dsp:txXfrm>
    </dsp:sp>
    <dsp:sp modelId="{5806DA42-EB5E-437A-AF11-72184FF99339}">
      <dsp:nvSpPr>
        <dsp:cNvPr id="0" name=""/>
        <dsp:cNvSpPr/>
      </dsp:nvSpPr>
      <dsp:spPr>
        <a:xfrm>
          <a:off x="5315055" y="2538401"/>
          <a:ext cx="1463236" cy="7316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See Attached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dirty="0" smtClean="0">
              <a:ln/>
              <a:effectLst/>
              <a:latin typeface="+mj-lt"/>
            </a:rPr>
            <a:t>Social Sciences</a:t>
          </a:r>
        </a:p>
      </dsp:txBody>
      <dsp:txXfrm>
        <a:off x="5315055" y="2538401"/>
        <a:ext cx="1463236" cy="73161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E93103-66E3-4E6B-B685-B325A4C0F6C2}">
      <dsp:nvSpPr>
        <dsp:cNvPr id="0" name=""/>
        <dsp:cNvSpPr/>
      </dsp:nvSpPr>
      <dsp:spPr>
        <a:xfrm>
          <a:off x="7216143" y="1056733"/>
          <a:ext cx="138779" cy="10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483"/>
              </a:lnTo>
              <a:lnTo>
                <a:pt x="138779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79444-DA70-40AC-B0C0-25F85229D748}">
      <dsp:nvSpPr>
        <dsp:cNvPr id="0" name=""/>
        <dsp:cNvSpPr/>
      </dsp:nvSpPr>
      <dsp:spPr>
        <a:xfrm>
          <a:off x="7216143" y="1056733"/>
          <a:ext cx="138779" cy="4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591"/>
              </a:lnTo>
              <a:lnTo>
                <a:pt x="138779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F5B5-DD75-40A7-A869-DE5C0A6518B5}">
      <dsp:nvSpPr>
        <dsp:cNvPr id="0" name=""/>
        <dsp:cNvSpPr/>
      </dsp:nvSpPr>
      <dsp:spPr>
        <a:xfrm>
          <a:off x="4227824" y="397632"/>
          <a:ext cx="3358399" cy="196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55"/>
              </a:lnTo>
              <a:lnTo>
                <a:pt x="3358399" y="99355"/>
              </a:lnTo>
              <a:lnTo>
                <a:pt x="3358399" y="19650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21A21-12E8-4CCF-8BD7-6D17440C58E4}">
      <dsp:nvSpPr>
        <dsp:cNvPr id="0" name=""/>
        <dsp:cNvSpPr/>
      </dsp:nvSpPr>
      <dsp:spPr>
        <a:xfrm>
          <a:off x="6096652" y="1056733"/>
          <a:ext cx="138779" cy="239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66"/>
              </a:lnTo>
              <a:lnTo>
                <a:pt x="138779" y="23962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6A61C-D2E7-4102-8173-DA7FD2AEC156}">
      <dsp:nvSpPr>
        <dsp:cNvPr id="0" name=""/>
        <dsp:cNvSpPr/>
      </dsp:nvSpPr>
      <dsp:spPr>
        <a:xfrm>
          <a:off x="6096652" y="1056733"/>
          <a:ext cx="138779" cy="1739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374"/>
              </a:lnTo>
              <a:lnTo>
                <a:pt x="138779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D8E25-1B03-4641-ADAC-3B6E2DE233F6}">
      <dsp:nvSpPr>
        <dsp:cNvPr id="0" name=""/>
        <dsp:cNvSpPr/>
      </dsp:nvSpPr>
      <dsp:spPr>
        <a:xfrm>
          <a:off x="6096652" y="1056733"/>
          <a:ext cx="138779" cy="10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483"/>
              </a:lnTo>
              <a:lnTo>
                <a:pt x="138779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801FF-F77B-4797-A031-D9D713F5EB39}">
      <dsp:nvSpPr>
        <dsp:cNvPr id="0" name=""/>
        <dsp:cNvSpPr/>
      </dsp:nvSpPr>
      <dsp:spPr>
        <a:xfrm>
          <a:off x="6096652" y="1056733"/>
          <a:ext cx="138779" cy="4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591"/>
              </a:lnTo>
              <a:lnTo>
                <a:pt x="138779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C1DFC-1C80-4399-9B2E-C36F75C0478E}">
      <dsp:nvSpPr>
        <dsp:cNvPr id="0" name=""/>
        <dsp:cNvSpPr/>
      </dsp:nvSpPr>
      <dsp:spPr>
        <a:xfrm>
          <a:off x="4227824" y="397632"/>
          <a:ext cx="2238908" cy="196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55"/>
              </a:lnTo>
              <a:lnTo>
                <a:pt x="2238908" y="99355"/>
              </a:lnTo>
              <a:lnTo>
                <a:pt x="2238908" y="19650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F5769-FDA5-40DF-B05B-AE0AD33E62DE}">
      <dsp:nvSpPr>
        <dsp:cNvPr id="0" name=""/>
        <dsp:cNvSpPr/>
      </dsp:nvSpPr>
      <dsp:spPr>
        <a:xfrm>
          <a:off x="4921649" y="1056733"/>
          <a:ext cx="97145" cy="3053157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3053157"/>
              </a:lnTo>
              <a:lnTo>
                <a:pt x="0" y="305315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66166-EEDE-4315-B9A4-DA1790913E23}">
      <dsp:nvSpPr>
        <dsp:cNvPr id="0" name=""/>
        <dsp:cNvSpPr/>
      </dsp:nvSpPr>
      <dsp:spPr>
        <a:xfrm>
          <a:off x="5018795" y="1056733"/>
          <a:ext cx="97145" cy="239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66"/>
              </a:lnTo>
              <a:lnTo>
                <a:pt x="97145" y="23962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4E314-6E44-4E18-8B81-2ACA24FCF044}">
      <dsp:nvSpPr>
        <dsp:cNvPr id="0" name=""/>
        <dsp:cNvSpPr/>
      </dsp:nvSpPr>
      <dsp:spPr>
        <a:xfrm>
          <a:off x="4921649" y="1056733"/>
          <a:ext cx="97145" cy="2396266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2396266"/>
              </a:lnTo>
              <a:lnTo>
                <a:pt x="0" y="23962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9F838-D77D-44F1-96CB-CAF196BF1B6C}">
      <dsp:nvSpPr>
        <dsp:cNvPr id="0" name=""/>
        <dsp:cNvSpPr/>
      </dsp:nvSpPr>
      <dsp:spPr>
        <a:xfrm>
          <a:off x="5018795" y="1056733"/>
          <a:ext cx="97145" cy="1739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374"/>
              </a:lnTo>
              <a:lnTo>
                <a:pt x="97145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4B068-462A-4890-BA3C-E0EA91C4E821}">
      <dsp:nvSpPr>
        <dsp:cNvPr id="0" name=""/>
        <dsp:cNvSpPr/>
      </dsp:nvSpPr>
      <dsp:spPr>
        <a:xfrm>
          <a:off x="4921649" y="1056733"/>
          <a:ext cx="97145" cy="1739374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1739374"/>
              </a:lnTo>
              <a:lnTo>
                <a:pt x="0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4AA37-C200-4B0A-AA31-82EC25D3B9C2}">
      <dsp:nvSpPr>
        <dsp:cNvPr id="0" name=""/>
        <dsp:cNvSpPr/>
      </dsp:nvSpPr>
      <dsp:spPr>
        <a:xfrm>
          <a:off x="5018795" y="1056733"/>
          <a:ext cx="97145" cy="10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483"/>
              </a:lnTo>
              <a:lnTo>
                <a:pt x="97145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20097-7594-43F5-8354-798544149B13}">
      <dsp:nvSpPr>
        <dsp:cNvPr id="0" name=""/>
        <dsp:cNvSpPr/>
      </dsp:nvSpPr>
      <dsp:spPr>
        <a:xfrm>
          <a:off x="4921649" y="1056733"/>
          <a:ext cx="97145" cy="1082483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1082483"/>
              </a:lnTo>
              <a:lnTo>
                <a:pt x="0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8DDA8-BEB0-453D-8501-15C1E28E94F2}">
      <dsp:nvSpPr>
        <dsp:cNvPr id="0" name=""/>
        <dsp:cNvSpPr/>
      </dsp:nvSpPr>
      <dsp:spPr>
        <a:xfrm>
          <a:off x="5018795" y="1056733"/>
          <a:ext cx="97145" cy="4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591"/>
              </a:lnTo>
              <a:lnTo>
                <a:pt x="97145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3306B-10AD-4838-BC51-4457435C976A}">
      <dsp:nvSpPr>
        <dsp:cNvPr id="0" name=""/>
        <dsp:cNvSpPr/>
      </dsp:nvSpPr>
      <dsp:spPr>
        <a:xfrm>
          <a:off x="4921649" y="1056733"/>
          <a:ext cx="97145" cy="425591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425591"/>
              </a:lnTo>
              <a:lnTo>
                <a:pt x="0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E176D-8D09-41AC-8828-3C8C2ADD7D52}">
      <dsp:nvSpPr>
        <dsp:cNvPr id="0" name=""/>
        <dsp:cNvSpPr/>
      </dsp:nvSpPr>
      <dsp:spPr>
        <a:xfrm>
          <a:off x="4227824" y="397632"/>
          <a:ext cx="790971" cy="196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55"/>
              </a:lnTo>
              <a:lnTo>
                <a:pt x="790971" y="99355"/>
              </a:lnTo>
              <a:lnTo>
                <a:pt x="790971" y="19650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7520-B53C-41DF-AEC1-E654CF673D66}">
      <dsp:nvSpPr>
        <dsp:cNvPr id="0" name=""/>
        <dsp:cNvSpPr/>
      </dsp:nvSpPr>
      <dsp:spPr>
        <a:xfrm>
          <a:off x="2682667" y="1056733"/>
          <a:ext cx="97145" cy="3053157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3053157"/>
              </a:lnTo>
              <a:lnTo>
                <a:pt x="0" y="3053157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3C890-4D29-4A81-98BD-97E19CF89C15}">
      <dsp:nvSpPr>
        <dsp:cNvPr id="0" name=""/>
        <dsp:cNvSpPr/>
      </dsp:nvSpPr>
      <dsp:spPr>
        <a:xfrm>
          <a:off x="2779813" y="1056733"/>
          <a:ext cx="97145" cy="2396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66"/>
              </a:lnTo>
              <a:lnTo>
                <a:pt x="97145" y="23962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10CED-676F-456F-A1D0-9DB81EEBD34E}">
      <dsp:nvSpPr>
        <dsp:cNvPr id="0" name=""/>
        <dsp:cNvSpPr/>
      </dsp:nvSpPr>
      <dsp:spPr>
        <a:xfrm>
          <a:off x="2682667" y="1056733"/>
          <a:ext cx="97145" cy="2396266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2396266"/>
              </a:lnTo>
              <a:lnTo>
                <a:pt x="0" y="2396266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B3DD-4E52-4AEC-BBEA-19F599520EF0}">
      <dsp:nvSpPr>
        <dsp:cNvPr id="0" name=""/>
        <dsp:cNvSpPr/>
      </dsp:nvSpPr>
      <dsp:spPr>
        <a:xfrm>
          <a:off x="2779813" y="1056733"/>
          <a:ext cx="97145" cy="1739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374"/>
              </a:lnTo>
              <a:lnTo>
                <a:pt x="97145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3F032-4064-46A4-BD1F-77B5B4C71721}">
      <dsp:nvSpPr>
        <dsp:cNvPr id="0" name=""/>
        <dsp:cNvSpPr/>
      </dsp:nvSpPr>
      <dsp:spPr>
        <a:xfrm>
          <a:off x="2682667" y="1056733"/>
          <a:ext cx="97145" cy="1739374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1739374"/>
              </a:lnTo>
              <a:lnTo>
                <a:pt x="0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4C5DB-4EE2-437E-B0D9-A108C59EF8CD}">
      <dsp:nvSpPr>
        <dsp:cNvPr id="0" name=""/>
        <dsp:cNvSpPr/>
      </dsp:nvSpPr>
      <dsp:spPr>
        <a:xfrm>
          <a:off x="2779813" y="1056733"/>
          <a:ext cx="97145" cy="10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483"/>
              </a:lnTo>
              <a:lnTo>
                <a:pt x="97145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C74C2-D9FA-418C-ADC9-CE23A52F985E}">
      <dsp:nvSpPr>
        <dsp:cNvPr id="0" name=""/>
        <dsp:cNvSpPr/>
      </dsp:nvSpPr>
      <dsp:spPr>
        <a:xfrm>
          <a:off x="2682667" y="1056733"/>
          <a:ext cx="97145" cy="1082483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1082483"/>
              </a:lnTo>
              <a:lnTo>
                <a:pt x="0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AE5B5-80AA-41A3-92E8-C295A917A7E2}">
      <dsp:nvSpPr>
        <dsp:cNvPr id="0" name=""/>
        <dsp:cNvSpPr/>
      </dsp:nvSpPr>
      <dsp:spPr>
        <a:xfrm>
          <a:off x="2779813" y="1056733"/>
          <a:ext cx="97145" cy="4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591"/>
              </a:lnTo>
              <a:lnTo>
                <a:pt x="97145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5FDE7-8366-4186-81F8-52189A8215DF}">
      <dsp:nvSpPr>
        <dsp:cNvPr id="0" name=""/>
        <dsp:cNvSpPr/>
      </dsp:nvSpPr>
      <dsp:spPr>
        <a:xfrm>
          <a:off x="2682667" y="1056733"/>
          <a:ext cx="97145" cy="425591"/>
        </a:xfrm>
        <a:custGeom>
          <a:avLst/>
          <a:gdLst/>
          <a:ahLst/>
          <a:cxnLst/>
          <a:rect l="0" t="0" r="0" b="0"/>
          <a:pathLst>
            <a:path>
              <a:moveTo>
                <a:pt x="97145" y="0"/>
              </a:moveTo>
              <a:lnTo>
                <a:pt x="97145" y="425591"/>
              </a:lnTo>
              <a:lnTo>
                <a:pt x="0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FFDC0-CAC5-4743-AD7C-ACE603F59D20}">
      <dsp:nvSpPr>
        <dsp:cNvPr id="0" name=""/>
        <dsp:cNvSpPr/>
      </dsp:nvSpPr>
      <dsp:spPr>
        <a:xfrm>
          <a:off x="2779813" y="397632"/>
          <a:ext cx="1448010" cy="196501"/>
        </a:xfrm>
        <a:custGeom>
          <a:avLst/>
          <a:gdLst/>
          <a:ahLst/>
          <a:cxnLst/>
          <a:rect l="0" t="0" r="0" b="0"/>
          <a:pathLst>
            <a:path>
              <a:moveTo>
                <a:pt x="1448010" y="0"/>
              </a:moveTo>
              <a:lnTo>
                <a:pt x="1448010" y="99355"/>
              </a:lnTo>
              <a:lnTo>
                <a:pt x="0" y="99355"/>
              </a:lnTo>
              <a:lnTo>
                <a:pt x="0" y="19650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15386-9F9D-4A67-971A-724CB67EC6BC}">
      <dsp:nvSpPr>
        <dsp:cNvPr id="0" name=""/>
        <dsp:cNvSpPr/>
      </dsp:nvSpPr>
      <dsp:spPr>
        <a:xfrm>
          <a:off x="499196" y="1056733"/>
          <a:ext cx="138779" cy="1739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374"/>
              </a:lnTo>
              <a:lnTo>
                <a:pt x="138779" y="173937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63FEB-C1F9-462C-B269-61515398A332}">
      <dsp:nvSpPr>
        <dsp:cNvPr id="0" name=""/>
        <dsp:cNvSpPr/>
      </dsp:nvSpPr>
      <dsp:spPr>
        <a:xfrm>
          <a:off x="499196" y="1056733"/>
          <a:ext cx="138779" cy="108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483"/>
              </a:lnTo>
              <a:lnTo>
                <a:pt x="138779" y="1082483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7909C-2442-4FDD-B6CB-888BC85ACF88}">
      <dsp:nvSpPr>
        <dsp:cNvPr id="0" name=""/>
        <dsp:cNvSpPr/>
      </dsp:nvSpPr>
      <dsp:spPr>
        <a:xfrm>
          <a:off x="499196" y="1056733"/>
          <a:ext cx="138779" cy="42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591"/>
              </a:lnTo>
              <a:lnTo>
                <a:pt x="138779" y="425591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2448-B818-4FE9-AC74-2B67671846B7}">
      <dsp:nvSpPr>
        <dsp:cNvPr id="0" name=""/>
        <dsp:cNvSpPr/>
      </dsp:nvSpPr>
      <dsp:spPr>
        <a:xfrm>
          <a:off x="869276" y="397632"/>
          <a:ext cx="3358547" cy="196501"/>
        </a:xfrm>
        <a:custGeom>
          <a:avLst/>
          <a:gdLst/>
          <a:ahLst/>
          <a:cxnLst/>
          <a:rect l="0" t="0" r="0" b="0"/>
          <a:pathLst>
            <a:path>
              <a:moveTo>
                <a:pt x="3358547" y="0"/>
              </a:moveTo>
              <a:lnTo>
                <a:pt x="3358547" y="99355"/>
              </a:lnTo>
              <a:lnTo>
                <a:pt x="0" y="99355"/>
              </a:lnTo>
              <a:lnTo>
                <a:pt x="0" y="19650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FB4EF-DC10-4E8F-B23E-462DCCE63BEF}">
      <dsp:nvSpPr>
        <dsp:cNvPr id="0" name=""/>
        <dsp:cNvSpPr/>
      </dsp:nvSpPr>
      <dsp:spPr>
        <a:xfrm>
          <a:off x="3753853" y="0"/>
          <a:ext cx="947940" cy="3976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Brigitte Randall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Professor of German</a:t>
          </a:r>
        </a:p>
      </dsp:txBody>
      <dsp:txXfrm>
        <a:off x="3753853" y="0"/>
        <a:ext cx="947940" cy="397632"/>
      </dsp:txXfrm>
    </dsp:sp>
    <dsp:sp modelId="{45453826-D376-4EDD-B4DA-56D81B2F8B0A}">
      <dsp:nvSpPr>
        <dsp:cNvPr id="0" name=""/>
        <dsp:cNvSpPr/>
      </dsp:nvSpPr>
      <dsp:spPr>
        <a:xfrm>
          <a:off x="406676" y="594133"/>
          <a:ext cx="925199" cy="462599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Deborah Whistler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Art</a:t>
          </a:r>
          <a:endParaRPr lang="en-US" sz="800" kern="1200" dirty="0"/>
        </a:p>
      </dsp:txBody>
      <dsp:txXfrm>
        <a:off x="406676" y="594133"/>
        <a:ext cx="925199" cy="462599"/>
      </dsp:txXfrm>
    </dsp:sp>
    <dsp:sp modelId="{CC7234AA-74B3-4F75-9DDA-A79EE117B5B8}">
      <dsp:nvSpPr>
        <dsp:cNvPr id="0" name=""/>
        <dsp:cNvSpPr/>
      </dsp:nvSpPr>
      <dsp:spPr>
        <a:xfrm>
          <a:off x="637976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Martin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Art</a:t>
          </a:r>
          <a:endParaRPr lang="en-US" sz="800" kern="1200" dirty="0"/>
        </a:p>
      </dsp:txBody>
      <dsp:txXfrm>
        <a:off x="637976" y="1251024"/>
        <a:ext cx="925199" cy="462599"/>
      </dsp:txXfrm>
    </dsp:sp>
    <dsp:sp modelId="{663F5F78-AB5F-416B-A1E7-77C89CA1BF3A}">
      <dsp:nvSpPr>
        <dsp:cNvPr id="0" name=""/>
        <dsp:cNvSpPr/>
      </dsp:nvSpPr>
      <dsp:spPr>
        <a:xfrm>
          <a:off x="637976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Leticia Bajuyo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Art</a:t>
          </a:r>
          <a:endParaRPr lang="en-US" sz="800" kern="1200" dirty="0"/>
        </a:p>
      </dsp:txBody>
      <dsp:txXfrm>
        <a:off x="637976" y="1907916"/>
        <a:ext cx="925199" cy="462599"/>
      </dsp:txXfrm>
    </dsp:sp>
    <dsp:sp modelId="{AA59FEC1-9A7C-4EEC-83B5-B521CCF14868}">
      <dsp:nvSpPr>
        <dsp:cNvPr id="0" name=""/>
        <dsp:cNvSpPr/>
      </dsp:nvSpPr>
      <dsp:spPr>
        <a:xfrm>
          <a:off x="637976" y="2564807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Xiaolong Wu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Art &amp; Art History</a:t>
          </a:r>
          <a:endParaRPr lang="en-US" sz="800" kern="1200" dirty="0"/>
        </a:p>
      </dsp:txBody>
      <dsp:txXfrm>
        <a:off x="637976" y="2564807"/>
        <a:ext cx="925199" cy="462599"/>
      </dsp:txXfrm>
    </dsp:sp>
    <dsp:sp modelId="{7BCAD79E-44BD-4472-B3F9-755B48C6C641}">
      <dsp:nvSpPr>
        <dsp:cNvPr id="0" name=""/>
        <dsp:cNvSpPr/>
      </dsp:nvSpPr>
      <dsp:spPr>
        <a:xfrm>
          <a:off x="2317213" y="594133"/>
          <a:ext cx="925199" cy="462599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Paul Battles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2317213" y="594133"/>
        <a:ext cx="925199" cy="462599"/>
      </dsp:txXfrm>
    </dsp:sp>
    <dsp:sp modelId="{53D13041-8279-4AFD-A65B-C34950046925}">
      <dsp:nvSpPr>
        <dsp:cNvPr id="0" name=""/>
        <dsp:cNvSpPr/>
      </dsp:nvSpPr>
      <dsp:spPr>
        <a:xfrm>
          <a:off x="1757467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Jonathan Smith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1757467" y="1251024"/>
        <a:ext cx="925199" cy="462599"/>
      </dsp:txXfrm>
    </dsp:sp>
    <dsp:sp modelId="{8EBAC64E-4921-4CEE-BF30-A1F282AF0A7D}">
      <dsp:nvSpPr>
        <dsp:cNvPr id="0" name=""/>
        <dsp:cNvSpPr/>
      </dsp:nvSpPr>
      <dsp:spPr>
        <a:xfrm>
          <a:off x="2876959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Margot Tomsen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2876959" y="1251024"/>
        <a:ext cx="925199" cy="462599"/>
      </dsp:txXfrm>
    </dsp:sp>
    <dsp:sp modelId="{F78C3A09-677D-4D89-9BD2-0586DF8AB019}">
      <dsp:nvSpPr>
        <dsp:cNvPr id="0" name=""/>
        <dsp:cNvSpPr/>
      </dsp:nvSpPr>
      <dsp:spPr>
        <a:xfrm>
          <a:off x="1757467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Dee Goertz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1757467" y="1907916"/>
        <a:ext cx="925199" cy="462599"/>
      </dsp:txXfrm>
    </dsp:sp>
    <dsp:sp modelId="{90CA6D03-5220-4F86-BFFC-A23CCFAFA1AC}">
      <dsp:nvSpPr>
        <dsp:cNvPr id="0" name=""/>
        <dsp:cNvSpPr/>
      </dsp:nvSpPr>
      <dsp:spPr>
        <a:xfrm>
          <a:off x="2876959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Kathy Barbour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2876959" y="1907916"/>
        <a:ext cx="925199" cy="462599"/>
      </dsp:txXfrm>
    </dsp:sp>
    <dsp:sp modelId="{4AE07793-EAFF-4E55-BA32-6B88FDA04751}">
      <dsp:nvSpPr>
        <dsp:cNvPr id="0" name=""/>
        <dsp:cNvSpPr/>
      </dsp:nvSpPr>
      <dsp:spPr>
        <a:xfrm>
          <a:off x="1757467" y="2564807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Melissa Eden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English</a:t>
          </a:r>
          <a:endParaRPr lang="en-US" sz="800" kern="1200" dirty="0"/>
        </a:p>
      </dsp:txBody>
      <dsp:txXfrm>
        <a:off x="1757467" y="2564807"/>
        <a:ext cx="925199" cy="462599"/>
      </dsp:txXfrm>
    </dsp:sp>
    <dsp:sp modelId="{6EE173CD-F70A-4569-A342-16AC60A3458A}">
      <dsp:nvSpPr>
        <dsp:cNvPr id="0" name=""/>
        <dsp:cNvSpPr/>
      </dsp:nvSpPr>
      <dsp:spPr>
        <a:xfrm>
          <a:off x="2876959" y="2564807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Dominique Battles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English</a:t>
          </a:r>
          <a:endParaRPr lang="en-US" sz="800" kern="1200" dirty="0"/>
        </a:p>
      </dsp:txBody>
      <dsp:txXfrm>
        <a:off x="2876959" y="2564807"/>
        <a:ext cx="925199" cy="462599"/>
      </dsp:txXfrm>
    </dsp:sp>
    <dsp:sp modelId="{1DD01380-3D04-4089-A39B-9C2F5B1153C5}">
      <dsp:nvSpPr>
        <dsp:cNvPr id="0" name=""/>
        <dsp:cNvSpPr/>
      </dsp:nvSpPr>
      <dsp:spPr>
        <a:xfrm>
          <a:off x="1757467" y="3221699"/>
          <a:ext cx="925199" cy="4625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Ursula Appelt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English</a:t>
          </a:r>
          <a:endParaRPr lang="en-US" sz="800" kern="1200" dirty="0"/>
        </a:p>
      </dsp:txBody>
      <dsp:txXfrm>
        <a:off x="1757467" y="3221699"/>
        <a:ext cx="925199" cy="462599"/>
      </dsp:txXfrm>
    </dsp:sp>
    <dsp:sp modelId="{0761F43B-897C-42DB-AD02-CC09C6726DD2}">
      <dsp:nvSpPr>
        <dsp:cNvPr id="0" name=""/>
        <dsp:cNvSpPr/>
      </dsp:nvSpPr>
      <dsp:spPr>
        <a:xfrm>
          <a:off x="2876959" y="3221699"/>
          <a:ext cx="925199" cy="4625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Ken Prince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English</a:t>
          </a:r>
          <a:endParaRPr lang="en-US" sz="800" kern="1200" dirty="0"/>
        </a:p>
      </dsp:txBody>
      <dsp:txXfrm>
        <a:off x="2876959" y="3221699"/>
        <a:ext cx="925199" cy="462599"/>
      </dsp:txXfrm>
    </dsp:sp>
    <dsp:sp modelId="{220D68EC-DEB8-45C6-9788-18CC90287495}">
      <dsp:nvSpPr>
        <dsp:cNvPr id="0" name=""/>
        <dsp:cNvSpPr/>
      </dsp:nvSpPr>
      <dsp:spPr>
        <a:xfrm>
          <a:off x="1757467" y="3878591"/>
          <a:ext cx="925199" cy="4625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Kay Stokes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English</a:t>
          </a:r>
          <a:endParaRPr lang="en-US" sz="800" kern="1200" dirty="0"/>
        </a:p>
      </dsp:txBody>
      <dsp:txXfrm>
        <a:off x="1757467" y="3878591"/>
        <a:ext cx="925199" cy="462599"/>
      </dsp:txXfrm>
    </dsp:sp>
    <dsp:sp modelId="{40EA6202-564F-48E0-B3E9-75FA17201388}">
      <dsp:nvSpPr>
        <dsp:cNvPr id="0" name=""/>
        <dsp:cNvSpPr/>
      </dsp:nvSpPr>
      <dsp:spPr>
        <a:xfrm>
          <a:off x="4556195" y="594133"/>
          <a:ext cx="925199" cy="462599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Susanne Taylor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German</a:t>
          </a:r>
          <a:endParaRPr lang="en-US" sz="800" kern="1200" dirty="0"/>
        </a:p>
      </dsp:txBody>
      <dsp:txXfrm>
        <a:off x="4556195" y="594133"/>
        <a:ext cx="925199" cy="462599"/>
      </dsp:txXfrm>
    </dsp:sp>
    <dsp:sp modelId="{89B13219-5C81-451C-BF00-E47FF6E2FABB}">
      <dsp:nvSpPr>
        <dsp:cNvPr id="0" name=""/>
        <dsp:cNvSpPr/>
      </dsp:nvSpPr>
      <dsp:spPr>
        <a:xfrm>
          <a:off x="3996450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Celia Dollmeyer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Spanish</a:t>
          </a:r>
          <a:endParaRPr lang="en-US" sz="800" kern="1200" dirty="0"/>
        </a:p>
      </dsp:txBody>
      <dsp:txXfrm>
        <a:off x="3996450" y="1251024"/>
        <a:ext cx="925199" cy="462599"/>
      </dsp:txXfrm>
    </dsp:sp>
    <dsp:sp modelId="{705CA814-C1F5-4500-9DD1-E827ED1BC1A4}">
      <dsp:nvSpPr>
        <dsp:cNvPr id="0" name=""/>
        <dsp:cNvSpPr/>
      </dsp:nvSpPr>
      <dsp:spPr>
        <a:xfrm>
          <a:off x="5115941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Jose Reyes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Spanish</a:t>
          </a:r>
          <a:endParaRPr lang="en-US" sz="800" kern="1200" dirty="0"/>
        </a:p>
      </dsp:txBody>
      <dsp:txXfrm>
        <a:off x="5115941" y="1251024"/>
        <a:ext cx="925199" cy="462599"/>
      </dsp:txXfrm>
    </dsp:sp>
    <dsp:sp modelId="{3074B1F6-C633-4868-9CA4-7910BB791E7E}">
      <dsp:nvSpPr>
        <dsp:cNvPr id="0" name=""/>
        <dsp:cNvSpPr/>
      </dsp:nvSpPr>
      <dsp:spPr>
        <a:xfrm>
          <a:off x="3996450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Ann Kirkland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French</a:t>
          </a:r>
          <a:endParaRPr lang="en-US" sz="800" kern="1200" dirty="0"/>
        </a:p>
      </dsp:txBody>
      <dsp:txXfrm>
        <a:off x="3996450" y="1907916"/>
        <a:ext cx="925199" cy="462599"/>
      </dsp:txXfrm>
    </dsp:sp>
    <dsp:sp modelId="{1E1F6CFC-9D9E-4754-86B0-93B24A7CB3A5}">
      <dsp:nvSpPr>
        <dsp:cNvPr id="0" name=""/>
        <dsp:cNvSpPr/>
      </dsp:nvSpPr>
      <dsp:spPr>
        <a:xfrm>
          <a:off x="5115941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Miryam Criado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Spanish</a:t>
          </a:r>
          <a:endParaRPr lang="en-US" sz="800" kern="1200" dirty="0"/>
        </a:p>
      </dsp:txBody>
      <dsp:txXfrm>
        <a:off x="5115941" y="1907916"/>
        <a:ext cx="925199" cy="462599"/>
      </dsp:txXfrm>
    </dsp:sp>
    <dsp:sp modelId="{EAE4434E-577B-454C-B4B4-79966CEABD18}">
      <dsp:nvSpPr>
        <dsp:cNvPr id="0" name=""/>
        <dsp:cNvSpPr/>
      </dsp:nvSpPr>
      <dsp:spPr>
        <a:xfrm>
          <a:off x="3996450" y="2564807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Eduardo Santa Cruz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Spanish</a:t>
          </a:r>
          <a:endParaRPr lang="en-US" sz="800" kern="1200" dirty="0"/>
        </a:p>
      </dsp:txBody>
      <dsp:txXfrm>
        <a:off x="3996450" y="2564807"/>
        <a:ext cx="925199" cy="462599"/>
      </dsp:txXfrm>
    </dsp:sp>
    <dsp:sp modelId="{4904B807-D40B-48DC-BDD6-43E61AD1FC91}">
      <dsp:nvSpPr>
        <dsp:cNvPr id="0" name=""/>
        <dsp:cNvSpPr/>
      </dsp:nvSpPr>
      <dsp:spPr>
        <a:xfrm>
          <a:off x="5115941" y="2564807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Luis Aguilar-Monsalve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Spanish</a:t>
          </a:r>
          <a:endParaRPr lang="en-US" sz="800" kern="1200" dirty="0"/>
        </a:p>
      </dsp:txBody>
      <dsp:txXfrm>
        <a:off x="5115941" y="2564807"/>
        <a:ext cx="925199" cy="462599"/>
      </dsp:txXfrm>
    </dsp:sp>
    <dsp:sp modelId="{CDC4731C-55B6-4BEE-A53E-8FAD7B84937F}">
      <dsp:nvSpPr>
        <dsp:cNvPr id="0" name=""/>
        <dsp:cNvSpPr/>
      </dsp:nvSpPr>
      <dsp:spPr>
        <a:xfrm>
          <a:off x="3996450" y="3221699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Fernanda Zullo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Spanish</a:t>
          </a:r>
          <a:endParaRPr lang="en-US" sz="800" kern="1200" dirty="0"/>
        </a:p>
      </dsp:txBody>
      <dsp:txXfrm>
        <a:off x="3996450" y="3221699"/>
        <a:ext cx="925199" cy="462599"/>
      </dsp:txXfrm>
    </dsp:sp>
    <dsp:sp modelId="{8F17EA82-7B74-4A3C-8519-29228A6D2771}">
      <dsp:nvSpPr>
        <dsp:cNvPr id="0" name=""/>
        <dsp:cNvSpPr/>
      </dsp:nvSpPr>
      <dsp:spPr>
        <a:xfrm>
          <a:off x="5115941" y="3221699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James Buckwalter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Spanish</a:t>
          </a:r>
          <a:endParaRPr lang="en-US" sz="800" kern="1200" dirty="0"/>
        </a:p>
      </dsp:txBody>
      <dsp:txXfrm>
        <a:off x="5115941" y="3221699"/>
        <a:ext cx="925199" cy="462599"/>
      </dsp:txXfrm>
    </dsp:sp>
    <dsp:sp modelId="{293BD51B-B384-402E-9163-EF9AE6F2F0A2}">
      <dsp:nvSpPr>
        <dsp:cNvPr id="0" name=""/>
        <dsp:cNvSpPr/>
      </dsp:nvSpPr>
      <dsp:spPr>
        <a:xfrm>
          <a:off x="3996450" y="3878591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Lusumbi Dibaya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Visiting Instructor of French</a:t>
          </a:r>
          <a:endParaRPr lang="en-US" sz="800" kern="1200" dirty="0"/>
        </a:p>
      </dsp:txBody>
      <dsp:txXfrm>
        <a:off x="3996450" y="3878591"/>
        <a:ext cx="925199" cy="462599"/>
      </dsp:txXfrm>
    </dsp:sp>
    <dsp:sp modelId="{282A1AD8-E5D5-4FC1-BDA6-0E6D3B249387}">
      <dsp:nvSpPr>
        <dsp:cNvPr id="0" name=""/>
        <dsp:cNvSpPr/>
      </dsp:nvSpPr>
      <dsp:spPr>
        <a:xfrm>
          <a:off x="6004132" y="594133"/>
          <a:ext cx="925199" cy="462599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Jim Stark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Theatre</a:t>
          </a:r>
          <a:endParaRPr lang="en-US" sz="800" kern="1200" dirty="0"/>
        </a:p>
      </dsp:txBody>
      <dsp:txXfrm>
        <a:off x="6004132" y="594133"/>
        <a:ext cx="925199" cy="462599"/>
      </dsp:txXfrm>
    </dsp:sp>
    <dsp:sp modelId="{6C7C8D0A-A069-41BA-8E88-76C0841F3F3C}">
      <dsp:nvSpPr>
        <dsp:cNvPr id="0" name=""/>
        <dsp:cNvSpPr/>
      </dsp:nvSpPr>
      <dsp:spPr>
        <a:xfrm>
          <a:off x="6235432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Mark Fearnow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Theatre</a:t>
          </a:r>
          <a:endParaRPr lang="en-US" sz="800" kern="1200" dirty="0"/>
        </a:p>
      </dsp:txBody>
      <dsp:txXfrm>
        <a:off x="6235432" y="1251024"/>
        <a:ext cx="925199" cy="462599"/>
      </dsp:txXfrm>
    </dsp:sp>
    <dsp:sp modelId="{61AC6006-4B20-4E50-A9CF-9BF484CBDEFA}">
      <dsp:nvSpPr>
        <dsp:cNvPr id="0" name=""/>
        <dsp:cNvSpPr/>
      </dsp:nvSpPr>
      <dsp:spPr>
        <a:xfrm>
          <a:off x="6235432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Paul Hildebrand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Theatre</a:t>
          </a:r>
          <a:endParaRPr lang="en-US" sz="800" kern="1200" dirty="0"/>
        </a:p>
      </dsp:txBody>
      <dsp:txXfrm>
        <a:off x="6235432" y="1907916"/>
        <a:ext cx="925199" cy="462599"/>
      </dsp:txXfrm>
    </dsp:sp>
    <dsp:sp modelId="{FC92111A-CF96-4FE7-930F-0EB19A0B9DF9}">
      <dsp:nvSpPr>
        <dsp:cNvPr id="0" name=""/>
        <dsp:cNvSpPr/>
      </dsp:nvSpPr>
      <dsp:spPr>
        <a:xfrm>
          <a:off x="6235432" y="2564807"/>
          <a:ext cx="925199" cy="4625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Ken Prince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Theatre</a:t>
          </a:r>
          <a:endParaRPr lang="en-US" sz="800" kern="1200" dirty="0"/>
        </a:p>
      </dsp:txBody>
      <dsp:txXfrm>
        <a:off x="6235432" y="2564807"/>
        <a:ext cx="925199" cy="462599"/>
      </dsp:txXfrm>
    </dsp:sp>
    <dsp:sp modelId="{5B49FF86-A0C6-4718-8B25-A6C0AA5194AA}">
      <dsp:nvSpPr>
        <dsp:cNvPr id="0" name=""/>
        <dsp:cNvSpPr/>
      </dsp:nvSpPr>
      <dsp:spPr>
        <a:xfrm>
          <a:off x="6235432" y="3221699"/>
          <a:ext cx="925199" cy="462599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William Griffith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Theatre Production Supervisor</a:t>
          </a:r>
          <a:endParaRPr lang="en-US" sz="800" kern="1200" dirty="0"/>
        </a:p>
      </dsp:txBody>
      <dsp:txXfrm>
        <a:off x="6235432" y="3221699"/>
        <a:ext cx="925199" cy="462599"/>
      </dsp:txXfrm>
    </dsp:sp>
    <dsp:sp modelId="{645054F0-EF2A-4C45-957F-22AABE86EF3B}">
      <dsp:nvSpPr>
        <dsp:cNvPr id="0" name=""/>
        <dsp:cNvSpPr/>
      </dsp:nvSpPr>
      <dsp:spPr>
        <a:xfrm>
          <a:off x="7123624" y="594133"/>
          <a:ext cx="925199" cy="462599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Kimm Hollis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Music</a:t>
          </a:r>
          <a:endParaRPr lang="en-US" sz="800" kern="1200" dirty="0"/>
        </a:p>
      </dsp:txBody>
      <dsp:txXfrm>
        <a:off x="7123624" y="594133"/>
        <a:ext cx="925199" cy="462599"/>
      </dsp:txXfrm>
    </dsp:sp>
    <dsp:sp modelId="{D149E199-BA76-464C-9283-9606D699F5A8}">
      <dsp:nvSpPr>
        <dsp:cNvPr id="0" name=""/>
        <dsp:cNvSpPr/>
      </dsp:nvSpPr>
      <dsp:spPr>
        <a:xfrm>
          <a:off x="7354923" y="1251024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Madlen Batchvarova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Music</a:t>
          </a:r>
          <a:endParaRPr lang="en-US" sz="800" kern="1200" dirty="0"/>
        </a:p>
      </dsp:txBody>
      <dsp:txXfrm>
        <a:off x="7354923" y="1251024"/>
        <a:ext cx="925199" cy="462599"/>
      </dsp:txXfrm>
    </dsp:sp>
    <dsp:sp modelId="{9A6F7C86-E41A-4F86-A4CA-8C3E9A173035}">
      <dsp:nvSpPr>
        <dsp:cNvPr id="0" name=""/>
        <dsp:cNvSpPr/>
      </dsp:nvSpPr>
      <dsp:spPr>
        <a:xfrm>
          <a:off x="7354923" y="1907916"/>
          <a:ext cx="925199" cy="462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David Mruzek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Music</a:t>
          </a:r>
          <a:endParaRPr lang="en-US" sz="800" kern="1200" dirty="0"/>
        </a:p>
      </dsp:txBody>
      <dsp:txXfrm>
        <a:off x="7354923" y="1907916"/>
        <a:ext cx="925199" cy="4625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83B5C1-9600-4847-8DCB-B46DC17BFAC8}">
      <dsp:nvSpPr>
        <dsp:cNvPr id="0" name=""/>
        <dsp:cNvSpPr/>
      </dsp:nvSpPr>
      <dsp:spPr>
        <a:xfrm>
          <a:off x="4035745" y="838201"/>
          <a:ext cx="122905" cy="586661"/>
        </a:xfrm>
        <a:custGeom>
          <a:avLst/>
          <a:gdLst/>
          <a:ahLst/>
          <a:cxnLst/>
          <a:rect l="0" t="0" r="0" b="0"/>
          <a:pathLst>
            <a:path>
              <a:moveTo>
                <a:pt x="122905" y="0"/>
              </a:moveTo>
              <a:lnTo>
                <a:pt x="122905" y="586661"/>
              </a:lnTo>
              <a:lnTo>
                <a:pt x="0" y="58666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3FFD0-F707-4ECC-A740-2E412BFA66CE}">
      <dsp:nvSpPr>
        <dsp:cNvPr id="0" name=""/>
        <dsp:cNvSpPr/>
      </dsp:nvSpPr>
      <dsp:spPr>
        <a:xfrm>
          <a:off x="7259532" y="2549958"/>
          <a:ext cx="175796" cy="2203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312"/>
              </a:lnTo>
              <a:lnTo>
                <a:pt x="175796" y="220331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5D7A0-2B49-4E6B-B0E1-B727F4FEA4A4}">
      <dsp:nvSpPr>
        <dsp:cNvPr id="0" name=""/>
        <dsp:cNvSpPr/>
      </dsp:nvSpPr>
      <dsp:spPr>
        <a:xfrm>
          <a:off x="7259532" y="2549958"/>
          <a:ext cx="175796" cy="137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10"/>
              </a:lnTo>
              <a:lnTo>
                <a:pt x="175796" y="137121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47AD6-32FE-40D5-A24E-8704D11D38D1}">
      <dsp:nvSpPr>
        <dsp:cNvPr id="0" name=""/>
        <dsp:cNvSpPr/>
      </dsp:nvSpPr>
      <dsp:spPr>
        <a:xfrm>
          <a:off x="7259532" y="2549958"/>
          <a:ext cx="175796" cy="53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108"/>
              </a:lnTo>
              <a:lnTo>
                <a:pt x="175796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02FB8-F988-4BDE-B938-6D5EDF3D01ED}">
      <dsp:nvSpPr>
        <dsp:cNvPr id="0" name=""/>
        <dsp:cNvSpPr/>
      </dsp:nvSpPr>
      <dsp:spPr>
        <a:xfrm>
          <a:off x="4158650" y="838201"/>
          <a:ext cx="3569671" cy="112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712"/>
              </a:lnTo>
              <a:lnTo>
                <a:pt x="3569671" y="1002712"/>
              </a:lnTo>
              <a:lnTo>
                <a:pt x="3569671" y="112576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8C403-AB40-4E43-8689-ECD825DF6DAF}">
      <dsp:nvSpPr>
        <dsp:cNvPr id="0" name=""/>
        <dsp:cNvSpPr/>
      </dsp:nvSpPr>
      <dsp:spPr>
        <a:xfrm>
          <a:off x="5894181" y="2549958"/>
          <a:ext cx="123057" cy="2203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312"/>
              </a:lnTo>
              <a:lnTo>
                <a:pt x="123057" y="220331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E853-32A7-4A6A-BAE7-59BC3E5F3426}">
      <dsp:nvSpPr>
        <dsp:cNvPr id="0" name=""/>
        <dsp:cNvSpPr/>
      </dsp:nvSpPr>
      <dsp:spPr>
        <a:xfrm>
          <a:off x="5771124" y="2549958"/>
          <a:ext cx="123057" cy="2203312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2203312"/>
              </a:lnTo>
              <a:lnTo>
                <a:pt x="0" y="220331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21A69-D11B-4EE5-9A09-4E391BBDE874}">
      <dsp:nvSpPr>
        <dsp:cNvPr id="0" name=""/>
        <dsp:cNvSpPr/>
      </dsp:nvSpPr>
      <dsp:spPr>
        <a:xfrm>
          <a:off x="5894181" y="2549958"/>
          <a:ext cx="123057" cy="137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10"/>
              </a:lnTo>
              <a:lnTo>
                <a:pt x="123057" y="137121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C7290-3384-4BAA-8F3F-D78F036DF82A}">
      <dsp:nvSpPr>
        <dsp:cNvPr id="0" name=""/>
        <dsp:cNvSpPr/>
      </dsp:nvSpPr>
      <dsp:spPr>
        <a:xfrm>
          <a:off x="5771124" y="2549958"/>
          <a:ext cx="123057" cy="1371210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1371210"/>
              </a:lnTo>
              <a:lnTo>
                <a:pt x="0" y="137121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3B278-3274-4E78-8587-5A1C92D22914}">
      <dsp:nvSpPr>
        <dsp:cNvPr id="0" name=""/>
        <dsp:cNvSpPr/>
      </dsp:nvSpPr>
      <dsp:spPr>
        <a:xfrm>
          <a:off x="5894181" y="2549958"/>
          <a:ext cx="123057" cy="53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108"/>
              </a:lnTo>
              <a:lnTo>
                <a:pt x="123057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23CD6-B024-4E2D-8E17-F8EBE5EC056C}">
      <dsp:nvSpPr>
        <dsp:cNvPr id="0" name=""/>
        <dsp:cNvSpPr/>
      </dsp:nvSpPr>
      <dsp:spPr>
        <a:xfrm>
          <a:off x="5771124" y="2549958"/>
          <a:ext cx="123057" cy="539108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539108"/>
              </a:lnTo>
              <a:lnTo>
                <a:pt x="0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305E6-2B0B-48A2-87CB-A9DF8A664099}">
      <dsp:nvSpPr>
        <dsp:cNvPr id="0" name=""/>
        <dsp:cNvSpPr/>
      </dsp:nvSpPr>
      <dsp:spPr>
        <a:xfrm>
          <a:off x="4158650" y="838201"/>
          <a:ext cx="1735530" cy="112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712"/>
              </a:lnTo>
              <a:lnTo>
                <a:pt x="1735530" y="1002712"/>
              </a:lnTo>
              <a:lnTo>
                <a:pt x="1735530" y="112576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1F17D-CCB3-4BFD-A452-313FF7347B66}">
      <dsp:nvSpPr>
        <dsp:cNvPr id="0" name=""/>
        <dsp:cNvSpPr/>
      </dsp:nvSpPr>
      <dsp:spPr>
        <a:xfrm>
          <a:off x="3058002" y="2553298"/>
          <a:ext cx="123057" cy="2203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3312"/>
              </a:lnTo>
              <a:lnTo>
                <a:pt x="123057" y="220331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76A07-A82C-40A4-8895-8F18BA5EBC34}">
      <dsp:nvSpPr>
        <dsp:cNvPr id="0" name=""/>
        <dsp:cNvSpPr/>
      </dsp:nvSpPr>
      <dsp:spPr>
        <a:xfrm>
          <a:off x="2934944" y="2553298"/>
          <a:ext cx="123057" cy="2203312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2203312"/>
              </a:lnTo>
              <a:lnTo>
                <a:pt x="0" y="220331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6CD63-D353-43B3-B63E-719F907D3715}">
      <dsp:nvSpPr>
        <dsp:cNvPr id="0" name=""/>
        <dsp:cNvSpPr/>
      </dsp:nvSpPr>
      <dsp:spPr>
        <a:xfrm>
          <a:off x="3058002" y="2553298"/>
          <a:ext cx="123057" cy="137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10"/>
              </a:lnTo>
              <a:lnTo>
                <a:pt x="123057" y="137121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3B8BD-ABF9-4195-9968-8B9EFA070A01}">
      <dsp:nvSpPr>
        <dsp:cNvPr id="0" name=""/>
        <dsp:cNvSpPr/>
      </dsp:nvSpPr>
      <dsp:spPr>
        <a:xfrm>
          <a:off x="2934944" y="2553298"/>
          <a:ext cx="123057" cy="1371210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1371210"/>
              </a:lnTo>
              <a:lnTo>
                <a:pt x="0" y="1371210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937C4-05F9-49CA-ABF2-589B410BA885}">
      <dsp:nvSpPr>
        <dsp:cNvPr id="0" name=""/>
        <dsp:cNvSpPr/>
      </dsp:nvSpPr>
      <dsp:spPr>
        <a:xfrm>
          <a:off x="3058002" y="2553298"/>
          <a:ext cx="123057" cy="53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108"/>
              </a:lnTo>
              <a:lnTo>
                <a:pt x="123057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7A2FD-6B48-4E0D-8797-165D9029DB2C}">
      <dsp:nvSpPr>
        <dsp:cNvPr id="0" name=""/>
        <dsp:cNvSpPr/>
      </dsp:nvSpPr>
      <dsp:spPr>
        <a:xfrm>
          <a:off x="2934944" y="2553298"/>
          <a:ext cx="123057" cy="539108"/>
        </a:xfrm>
        <a:custGeom>
          <a:avLst/>
          <a:gdLst/>
          <a:ahLst/>
          <a:cxnLst/>
          <a:rect l="0" t="0" r="0" b="0"/>
          <a:pathLst>
            <a:path>
              <a:moveTo>
                <a:pt x="123057" y="0"/>
              </a:moveTo>
              <a:lnTo>
                <a:pt x="123057" y="539108"/>
              </a:lnTo>
              <a:lnTo>
                <a:pt x="0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A0F55-0994-4A72-BDBE-BE2175AF57F4}">
      <dsp:nvSpPr>
        <dsp:cNvPr id="0" name=""/>
        <dsp:cNvSpPr/>
      </dsp:nvSpPr>
      <dsp:spPr>
        <a:xfrm>
          <a:off x="3058002" y="838201"/>
          <a:ext cx="1100648" cy="1125769"/>
        </a:xfrm>
        <a:custGeom>
          <a:avLst/>
          <a:gdLst/>
          <a:ahLst/>
          <a:cxnLst/>
          <a:rect l="0" t="0" r="0" b="0"/>
          <a:pathLst>
            <a:path>
              <a:moveTo>
                <a:pt x="1100648" y="0"/>
              </a:moveTo>
              <a:lnTo>
                <a:pt x="1100648" y="1002712"/>
              </a:lnTo>
              <a:lnTo>
                <a:pt x="0" y="1002712"/>
              </a:lnTo>
              <a:lnTo>
                <a:pt x="0" y="112576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1374B-21EE-4DFA-9C4E-58FBA2ACA225}">
      <dsp:nvSpPr>
        <dsp:cNvPr id="0" name=""/>
        <dsp:cNvSpPr/>
      </dsp:nvSpPr>
      <dsp:spPr>
        <a:xfrm>
          <a:off x="139929" y="2569694"/>
          <a:ext cx="204950" cy="53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108"/>
              </a:lnTo>
              <a:lnTo>
                <a:pt x="204950" y="53910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B016-2189-46B5-92D8-AF8B043BC1E4}">
      <dsp:nvSpPr>
        <dsp:cNvPr id="0" name=""/>
        <dsp:cNvSpPr/>
      </dsp:nvSpPr>
      <dsp:spPr>
        <a:xfrm>
          <a:off x="686463" y="838201"/>
          <a:ext cx="3472186" cy="1125769"/>
        </a:xfrm>
        <a:custGeom>
          <a:avLst/>
          <a:gdLst/>
          <a:ahLst/>
          <a:cxnLst/>
          <a:rect l="0" t="0" r="0" b="0"/>
          <a:pathLst>
            <a:path>
              <a:moveTo>
                <a:pt x="3472186" y="0"/>
              </a:moveTo>
              <a:lnTo>
                <a:pt x="3472186" y="1002712"/>
              </a:lnTo>
              <a:lnTo>
                <a:pt x="0" y="1002712"/>
              </a:lnTo>
              <a:lnTo>
                <a:pt x="0" y="1125769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4E0AC-5704-4490-96D2-9756D02BD227}">
      <dsp:nvSpPr>
        <dsp:cNvPr id="0" name=""/>
        <dsp:cNvSpPr/>
      </dsp:nvSpPr>
      <dsp:spPr>
        <a:xfrm>
          <a:off x="3440499" y="160641"/>
          <a:ext cx="1436302" cy="6775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Nicholas Baechle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smtClean="0">
              <a:ln/>
              <a:effectLst/>
              <a:latin typeface="+mj-lt"/>
            </a:rPr>
            <a:t>Assoc. Professor of Classics</a:t>
          </a:r>
        </a:p>
      </dsp:txBody>
      <dsp:txXfrm>
        <a:off x="3440499" y="160641"/>
        <a:ext cx="1436302" cy="677559"/>
      </dsp:txXfrm>
    </dsp:sp>
    <dsp:sp modelId="{A4E38347-A50C-4AD3-B1C7-D48E4A083048}">
      <dsp:nvSpPr>
        <dsp:cNvPr id="0" name=""/>
        <dsp:cNvSpPr/>
      </dsp:nvSpPr>
      <dsp:spPr>
        <a:xfrm>
          <a:off x="3296" y="1963971"/>
          <a:ext cx="1366335" cy="605723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Miriam Pittenger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Classics</a:t>
          </a:r>
          <a:endParaRPr lang="en-US" sz="800" kern="1200" dirty="0"/>
        </a:p>
      </dsp:txBody>
      <dsp:txXfrm>
        <a:off x="3296" y="1963971"/>
        <a:ext cx="1366335" cy="605723"/>
      </dsp:txXfrm>
    </dsp:sp>
    <dsp:sp modelId="{4DDC6F2F-148D-4E4C-B070-0131F361BA5A}">
      <dsp:nvSpPr>
        <dsp:cNvPr id="0" name=""/>
        <dsp:cNvSpPr/>
      </dsp:nvSpPr>
      <dsp:spPr>
        <a:xfrm>
          <a:off x="344880" y="2815809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Sean O’Neill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Visiting Asst. Professor of Classics</a:t>
          </a:r>
          <a:endParaRPr lang="en-US" sz="800" kern="1200" dirty="0"/>
        </a:p>
      </dsp:txBody>
      <dsp:txXfrm>
        <a:off x="344880" y="2815809"/>
        <a:ext cx="1171974" cy="585987"/>
      </dsp:txXfrm>
    </dsp:sp>
    <dsp:sp modelId="{3CE617E1-2A51-45DD-9DF3-E57BE8838A75}">
      <dsp:nvSpPr>
        <dsp:cNvPr id="0" name=""/>
        <dsp:cNvSpPr/>
      </dsp:nvSpPr>
      <dsp:spPr>
        <a:xfrm>
          <a:off x="2367626" y="1963971"/>
          <a:ext cx="1380750" cy="589327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Matthew Vosmeier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History</a:t>
          </a:r>
          <a:endParaRPr lang="en-US" sz="800" kern="1200" dirty="0"/>
        </a:p>
      </dsp:txBody>
      <dsp:txXfrm>
        <a:off x="2367626" y="1963971"/>
        <a:ext cx="1380750" cy="589327"/>
      </dsp:txXfrm>
    </dsp:sp>
    <dsp:sp modelId="{18E14141-18B6-41DC-9DF6-57D8CE94A1D3}">
      <dsp:nvSpPr>
        <dsp:cNvPr id="0" name=""/>
        <dsp:cNvSpPr/>
      </dsp:nvSpPr>
      <dsp:spPr>
        <a:xfrm>
          <a:off x="1762969" y="2799413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Jeff Brautigam</a:t>
          </a:r>
          <a:br>
            <a:rPr lang="en-US" sz="800" kern="1200" dirty="0" smtClean="0"/>
          </a:br>
          <a:r>
            <a:rPr lang="en-US" sz="800" kern="1200" dirty="0" smtClean="0"/>
            <a:t>Professor of History</a:t>
          </a:r>
          <a:endParaRPr lang="en-US" sz="800" kern="1200" dirty="0"/>
        </a:p>
      </dsp:txBody>
      <dsp:txXfrm>
        <a:off x="1762969" y="2799413"/>
        <a:ext cx="1171974" cy="585987"/>
      </dsp:txXfrm>
    </dsp:sp>
    <dsp:sp modelId="{1AA43259-17D8-49B4-BB1D-76F8F52510FE}">
      <dsp:nvSpPr>
        <dsp:cNvPr id="0" name=""/>
        <dsp:cNvSpPr/>
      </dsp:nvSpPr>
      <dsp:spPr>
        <a:xfrm>
          <a:off x="3181059" y="2799413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Larry Thornton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History</a:t>
          </a:r>
          <a:endParaRPr lang="en-US" sz="800" kern="1200" dirty="0"/>
        </a:p>
      </dsp:txBody>
      <dsp:txXfrm>
        <a:off x="3181059" y="2799413"/>
        <a:ext cx="1171974" cy="585987"/>
      </dsp:txXfrm>
    </dsp:sp>
    <dsp:sp modelId="{D1F16083-648B-4B0B-8A0C-698FB5EB1017}">
      <dsp:nvSpPr>
        <dsp:cNvPr id="0" name=""/>
        <dsp:cNvSpPr/>
      </dsp:nvSpPr>
      <dsp:spPr>
        <a:xfrm>
          <a:off x="1762969" y="3631515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Xi Lian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History</a:t>
          </a:r>
          <a:endParaRPr lang="en-US" sz="800" kern="1200" dirty="0"/>
        </a:p>
      </dsp:txBody>
      <dsp:txXfrm>
        <a:off x="1762969" y="3631515"/>
        <a:ext cx="1171974" cy="585987"/>
      </dsp:txXfrm>
    </dsp:sp>
    <dsp:sp modelId="{4A2BCFD5-F3CF-4478-BA19-BE336F211715}">
      <dsp:nvSpPr>
        <dsp:cNvPr id="0" name=""/>
        <dsp:cNvSpPr/>
      </dsp:nvSpPr>
      <dsp:spPr>
        <a:xfrm>
          <a:off x="3181059" y="3631515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Daniel Murphy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History</a:t>
          </a:r>
          <a:endParaRPr lang="en-US" sz="800" kern="1200" dirty="0"/>
        </a:p>
      </dsp:txBody>
      <dsp:txXfrm>
        <a:off x="3181059" y="3631515"/>
        <a:ext cx="1171974" cy="585987"/>
      </dsp:txXfrm>
    </dsp:sp>
    <dsp:sp modelId="{3D45C3D9-62FE-4417-BB18-1DEC4D268CD9}">
      <dsp:nvSpPr>
        <dsp:cNvPr id="0" name=""/>
        <dsp:cNvSpPr/>
      </dsp:nvSpPr>
      <dsp:spPr>
        <a:xfrm>
          <a:off x="1762969" y="4463618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Sarah Vosmeier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History</a:t>
          </a:r>
          <a:endParaRPr lang="en-US" sz="800" kern="1200" dirty="0"/>
        </a:p>
      </dsp:txBody>
      <dsp:txXfrm>
        <a:off x="1762969" y="4463618"/>
        <a:ext cx="1171974" cy="585987"/>
      </dsp:txXfrm>
    </dsp:sp>
    <dsp:sp modelId="{49D11A2E-BE98-42CA-876E-39E96A5CDD7D}">
      <dsp:nvSpPr>
        <dsp:cNvPr id="0" name=""/>
        <dsp:cNvSpPr/>
      </dsp:nvSpPr>
      <dsp:spPr>
        <a:xfrm>
          <a:off x="3181059" y="4463618"/>
          <a:ext cx="1171974" cy="58598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J. Michael Raley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History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(2013-2014)</a:t>
          </a:r>
          <a:endParaRPr lang="en-US" sz="800" kern="1200" dirty="0"/>
        </a:p>
      </dsp:txBody>
      <dsp:txXfrm>
        <a:off x="3181059" y="4463618"/>
        <a:ext cx="1171974" cy="585987"/>
      </dsp:txXfrm>
    </dsp:sp>
    <dsp:sp modelId="{4BAD17AF-DC44-4AF4-BC6C-E47898146D92}">
      <dsp:nvSpPr>
        <dsp:cNvPr id="0" name=""/>
        <dsp:cNvSpPr/>
      </dsp:nvSpPr>
      <dsp:spPr>
        <a:xfrm>
          <a:off x="5308194" y="1963971"/>
          <a:ext cx="1171974" cy="585987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Ahrens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Philosophy</a:t>
          </a:r>
          <a:endParaRPr lang="en-US" sz="800" kern="1200" dirty="0"/>
        </a:p>
      </dsp:txBody>
      <dsp:txXfrm>
        <a:off x="5308194" y="1963971"/>
        <a:ext cx="1171974" cy="585987"/>
      </dsp:txXfrm>
    </dsp:sp>
    <dsp:sp modelId="{83F95917-AC7D-415D-82FB-D7C8DC9D4F35}">
      <dsp:nvSpPr>
        <dsp:cNvPr id="0" name=""/>
        <dsp:cNvSpPr/>
      </dsp:nvSpPr>
      <dsp:spPr>
        <a:xfrm>
          <a:off x="4599149" y="2796073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Robert Rosenthal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Philosophy</a:t>
          </a:r>
          <a:endParaRPr lang="en-US" sz="800" kern="1200" dirty="0"/>
        </a:p>
      </dsp:txBody>
      <dsp:txXfrm>
        <a:off x="4599149" y="2796073"/>
        <a:ext cx="1171974" cy="585987"/>
      </dsp:txXfrm>
    </dsp:sp>
    <dsp:sp modelId="{D00719B0-21EC-476D-89BD-77F8D9BE8F19}">
      <dsp:nvSpPr>
        <dsp:cNvPr id="0" name=""/>
        <dsp:cNvSpPr/>
      </dsp:nvSpPr>
      <dsp:spPr>
        <a:xfrm>
          <a:off x="6017239" y="2796073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Kate Johnson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Philosophy</a:t>
          </a:r>
          <a:endParaRPr lang="en-US" sz="800" kern="1200" dirty="0"/>
        </a:p>
      </dsp:txBody>
      <dsp:txXfrm>
        <a:off x="6017239" y="2796073"/>
        <a:ext cx="1171974" cy="585987"/>
      </dsp:txXfrm>
    </dsp:sp>
    <dsp:sp modelId="{A96DAB62-2B54-4E54-9D2C-B07048CCC07A}">
      <dsp:nvSpPr>
        <dsp:cNvPr id="0" name=""/>
        <dsp:cNvSpPr/>
      </dsp:nvSpPr>
      <dsp:spPr>
        <a:xfrm>
          <a:off x="4599149" y="3628175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Jared Bates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Philosophy</a:t>
          </a:r>
          <a:endParaRPr lang="en-US" sz="800" kern="1200" dirty="0"/>
        </a:p>
      </dsp:txBody>
      <dsp:txXfrm>
        <a:off x="4599149" y="3628175"/>
        <a:ext cx="1171974" cy="585987"/>
      </dsp:txXfrm>
    </dsp:sp>
    <dsp:sp modelId="{3F00AB49-7A7B-4432-9B3D-EFF06BDCF1FD}">
      <dsp:nvSpPr>
        <dsp:cNvPr id="0" name=""/>
        <dsp:cNvSpPr/>
      </dsp:nvSpPr>
      <dsp:spPr>
        <a:xfrm>
          <a:off x="6017239" y="3628175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Don Carrell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Philosophy</a:t>
          </a:r>
          <a:endParaRPr lang="en-US" sz="800" kern="1200" dirty="0"/>
        </a:p>
      </dsp:txBody>
      <dsp:txXfrm>
        <a:off x="6017239" y="3628175"/>
        <a:ext cx="1171974" cy="585987"/>
      </dsp:txXfrm>
    </dsp:sp>
    <dsp:sp modelId="{EF54C167-5FE7-4696-A529-DBEB6664CABF}">
      <dsp:nvSpPr>
        <dsp:cNvPr id="0" name=""/>
        <dsp:cNvSpPr/>
      </dsp:nvSpPr>
      <dsp:spPr>
        <a:xfrm>
          <a:off x="4599149" y="4460277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Aimin Shen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Philosophy</a:t>
          </a:r>
          <a:endParaRPr lang="en-US" sz="800" kern="1200" dirty="0"/>
        </a:p>
      </dsp:txBody>
      <dsp:txXfrm>
        <a:off x="4599149" y="4460277"/>
        <a:ext cx="1171974" cy="585987"/>
      </dsp:txXfrm>
    </dsp:sp>
    <dsp:sp modelId="{9241BFFE-22F8-42A7-B568-C5A7ABCF8D10}">
      <dsp:nvSpPr>
        <dsp:cNvPr id="0" name=""/>
        <dsp:cNvSpPr/>
      </dsp:nvSpPr>
      <dsp:spPr>
        <a:xfrm>
          <a:off x="6017239" y="4460277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Vicki Jenkins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Philosophy</a:t>
          </a:r>
          <a:endParaRPr lang="en-US" sz="800" kern="1200" dirty="0"/>
        </a:p>
      </dsp:txBody>
      <dsp:txXfrm>
        <a:off x="6017239" y="4460277"/>
        <a:ext cx="1171974" cy="585987"/>
      </dsp:txXfrm>
    </dsp:sp>
    <dsp:sp modelId="{8F20C87C-C37F-44B5-8B85-F3377C31E3B7}">
      <dsp:nvSpPr>
        <dsp:cNvPr id="0" name=""/>
        <dsp:cNvSpPr/>
      </dsp:nvSpPr>
      <dsp:spPr>
        <a:xfrm>
          <a:off x="7142334" y="1963971"/>
          <a:ext cx="1171974" cy="585987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Sara Patterson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Theology</a:t>
          </a:r>
          <a:endParaRPr lang="en-US" sz="800" kern="1200" dirty="0"/>
        </a:p>
      </dsp:txBody>
      <dsp:txXfrm>
        <a:off x="7142334" y="1963971"/>
        <a:ext cx="1171974" cy="585987"/>
      </dsp:txXfrm>
    </dsp:sp>
    <dsp:sp modelId="{35184BB0-83B2-4064-936A-CFBEAD43A47B}">
      <dsp:nvSpPr>
        <dsp:cNvPr id="0" name=""/>
        <dsp:cNvSpPr/>
      </dsp:nvSpPr>
      <dsp:spPr>
        <a:xfrm>
          <a:off x="7435328" y="2796073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David Cassel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Theology</a:t>
          </a:r>
        </a:p>
      </dsp:txBody>
      <dsp:txXfrm>
        <a:off x="7435328" y="2796073"/>
        <a:ext cx="1171974" cy="585987"/>
      </dsp:txXfrm>
    </dsp:sp>
    <dsp:sp modelId="{13C147EF-B646-4A22-A37F-E5DF05F53F5B}">
      <dsp:nvSpPr>
        <dsp:cNvPr id="0" name=""/>
        <dsp:cNvSpPr/>
      </dsp:nvSpPr>
      <dsp:spPr>
        <a:xfrm>
          <a:off x="7435328" y="3628175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Mike Duffy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Theology</a:t>
          </a:r>
        </a:p>
      </dsp:txBody>
      <dsp:txXfrm>
        <a:off x="7435328" y="3628175"/>
        <a:ext cx="1171974" cy="585987"/>
      </dsp:txXfrm>
    </dsp:sp>
    <dsp:sp modelId="{0AC9D9B7-8B90-48E1-85AA-AD5C6B9BC2A4}">
      <dsp:nvSpPr>
        <dsp:cNvPr id="0" name=""/>
        <dsp:cNvSpPr/>
      </dsp:nvSpPr>
      <dsp:spPr>
        <a:xfrm>
          <a:off x="7435328" y="4460277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Krista Hughes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Theological Studies</a:t>
          </a:r>
          <a:endParaRPr lang="en-US" sz="800" kern="1200" dirty="0"/>
        </a:p>
      </dsp:txBody>
      <dsp:txXfrm>
        <a:off x="7435328" y="4460277"/>
        <a:ext cx="1171974" cy="585987"/>
      </dsp:txXfrm>
    </dsp:sp>
    <dsp:sp modelId="{B78D3287-7632-4D8D-A35F-9A150B030B60}">
      <dsp:nvSpPr>
        <dsp:cNvPr id="0" name=""/>
        <dsp:cNvSpPr/>
      </dsp:nvSpPr>
      <dsp:spPr>
        <a:xfrm>
          <a:off x="2863770" y="1131868"/>
          <a:ext cx="1171974" cy="5859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Pat Schuring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Classic Hall Faculty Secretary</a:t>
          </a:r>
          <a:endParaRPr lang="en-US" sz="800" kern="1200" dirty="0"/>
        </a:p>
      </dsp:txBody>
      <dsp:txXfrm>
        <a:off x="2863770" y="1131868"/>
        <a:ext cx="1171974" cy="58598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AB365-D059-4AFB-A8B9-D0690C9BC390}">
      <dsp:nvSpPr>
        <dsp:cNvPr id="0" name=""/>
        <dsp:cNvSpPr/>
      </dsp:nvSpPr>
      <dsp:spPr>
        <a:xfrm>
          <a:off x="3699275" y="1279695"/>
          <a:ext cx="148842" cy="289136"/>
        </a:xfrm>
        <a:custGeom>
          <a:avLst/>
          <a:gdLst/>
          <a:ahLst/>
          <a:cxnLst/>
          <a:rect l="0" t="0" r="0" b="0"/>
          <a:pathLst>
            <a:path>
              <a:moveTo>
                <a:pt x="148842" y="0"/>
              </a:moveTo>
              <a:lnTo>
                <a:pt x="148842" y="289136"/>
              </a:lnTo>
              <a:lnTo>
                <a:pt x="0" y="28913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31897-DDD1-4F48-84CB-CFB39BE34308}">
      <dsp:nvSpPr>
        <dsp:cNvPr id="0" name=""/>
        <dsp:cNvSpPr/>
      </dsp:nvSpPr>
      <dsp:spPr>
        <a:xfrm>
          <a:off x="7523518" y="2494359"/>
          <a:ext cx="131657" cy="2273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278"/>
              </a:lnTo>
              <a:lnTo>
                <a:pt x="131657" y="227327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C4FFE-8E02-469E-B2E9-C8118D07FF3D}">
      <dsp:nvSpPr>
        <dsp:cNvPr id="0" name=""/>
        <dsp:cNvSpPr/>
      </dsp:nvSpPr>
      <dsp:spPr>
        <a:xfrm>
          <a:off x="7523518" y="2494359"/>
          <a:ext cx="131657" cy="165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102"/>
              </a:lnTo>
              <a:lnTo>
                <a:pt x="131657" y="165010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72DC2-DF14-4156-85BB-B5945B34E400}">
      <dsp:nvSpPr>
        <dsp:cNvPr id="0" name=""/>
        <dsp:cNvSpPr/>
      </dsp:nvSpPr>
      <dsp:spPr>
        <a:xfrm>
          <a:off x="7523518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FE485-97A2-4948-BA98-4D20C377BAE8}">
      <dsp:nvSpPr>
        <dsp:cNvPr id="0" name=""/>
        <dsp:cNvSpPr/>
      </dsp:nvSpPr>
      <dsp:spPr>
        <a:xfrm>
          <a:off x="7523518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54716-9198-4AFA-B8FB-B5FA5A289380}">
      <dsp:nvSpPr>
        <dsp:cNvPr id="0" name=""/>
        <dsp:cNvSpPr/>
      </dsp:nvSpPr>
      <dsp:spPr>
        <a:xfrm>
          <a:off x="3848117" y="1279695"/>
          <a:ext cx="4026486" cy="775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46"/>
              </a:lnTo>
              <a:lnTo>
                <a:pt x="4026486" y="683646"/>
              </a:lnTo>
              <a:lnTo>
                <a:pt x="4026486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31943-9C31-4072-967B-4EDDD64756CE}">
      <dsp:nvSpPr>
        <dsp:cNvPr id="0" name=""/>
        <dsp:cNvSpPr/>
      </dsp:nvSpPr>
      <dsp:spPr>
        <a:xfrm>
          <a:off x="6461484" y="2494359"/>
          <a:ext cx="131657" cy="2273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278"/>
              </a:lnTo>
              <a:lnTo>
                <a:pt x="131657" y="227327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68A24-ADCF-4FAF-85FD-E02031D2749B}">
      <dsp:nvSpPr>
        <dsp:cNvPr id="0" name=""/>
        <dsp:cNvSpPr/>
      </dsp:nvSpPr>
      <dsp:spPr>
        <a:xfrm>
          <a:off x="6461484" y="2494359"/>
          <a:ext cx="131657" cy="165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102"/>
              </a:lnTo>
              <a:lnTo>
                <a:pt x="131657" y="165010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5A5E8-A7CE-434A-944B-1C2749E6ED05}">
      <dsp:nvSpPr>
        <dsp:cNvPr id="0" name=""/>
        <dsp:cNvSpPr/>
      </dsp:nvSpPr>
      <dsp:spPr>
        <a:xfrm>
          <a:off x="6461484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B3DDE-D330-460D-938C-574F3CAC798E}">
      <dsp:nvSpPr>
        <dsp:cNvPr id="0" name=""/>
        <dsp:cNvSpPr/>
      </dsp:nvSpPr>
      <dsp:spPr>
        <a:xfrm>
          <a:off x="6461484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43C80-7CB2-48CE-A91A-4284A46EE99E}">
      <dsp:nvSpPr>
        <dsp:cNvPr id="0" name=""/>
        <dsp:cNvSpPr/>
      </dsp:nvSpPr>
      <dsp:spPr>
        <a:xfrm>
          <a:off x="3848117" y="1279695"/>
          <a:ext cx="2964452" cy="775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46"/>
              </a:lnTo>
              <a:lnTo>
                <a:pt x="2964452" y="683646"/>
              </a:lnTo>
              <a:lnTo>
                <a:pt x="2964452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56CFC-8CCC-4433-80FE-84795DCFD8B7}">
      <dsp:nvSpPr>
        <dsp:cNvPr id="0" name=""/>
        <dsp:cNvSpPr/>
      </dsp:nvSpPr>
      <dsp:spPr>
        <a:xfrm>
          <a:off x="5399450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EDDB4-F9A3-4390-AEBE-73A36C4453CD}">
      <dsp:nvSpPr>
        <dsp:cNvPr id="0" name=""/>
        <dsp:cNvSpPr/>
      </dsp:nvSpPr>
      <dsp:spPr>
        <a:xfrm>
          <a:off x="3848117" y="1279695"/>
          <a:ext cx="1902418" cy="775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46"/>
              </a:lnTo>
              <a:lnTo>
                <a:pt x="1902418" y="683646"/>
              </a:lnTo>
              <a:lnTo>
                <a:pt x="1902418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6A2DB-208C-4D55-A9B5-29BB63C4F68D}">
      <dsp:nvSpPr>
        <dsp:cNvPr id="0" name=""/>
        <dsp:cNvSpPr/>
      </dsp:nvSpPr>
      <dsp:spPr>
        <a:xfrm>
          <a:off x="4337417" y="2494359"/>
          <a:ext cx="131657" cy="2273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278"/>
              </a:lnTo>
              <a:lnTo>
                <a:pt x="131657" y="227327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3EFFF-D08F-4D5B-A0F5-CBD5E9E4ECE9}">
      <dsp:nvSpPr>
        <dsp:cNvPr id="0" name=""/>
        <dsp:cNvSpPr/>
      </dsp:nvSpPr>
      <dsp:spPr>
        <a:xfrm>
          <a:off x="4337417" y="2494359"/>
          <a:ext cx="131657" cy="165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102"/>
              </a:lnTo>
              <a:lnTo>
                <a:pt x="131657" y="165010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DCEE1-9598-4886-886C-84ABA648307F}">
      <dsp:nvSpPr>
        <dsp:cNvPr id="0" name=""/>
        <dsp:cNvSpPr/>
      </dsp:nvSpPr>
      <dsp:spPr>
        <a:xfrm>
          <a:off x="4337417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0AD84-286F-4434-A603-2F479BD152E5}">
      <dsp:nvSpPr>
        <dsp:cNvPr id="0" name=""/>
        <dsp:cNvSpPr/>
      </dsp:nvSpPr>
      <dsp:spPr>
        <a:xfrm>
          <a:off x="4337417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8566-237B-4CA6-89F2-E4E03C01DF3B}">
      <dsp:nvSpPr>
        <dsp:cNvPr id="0" name=""/>
        <dsp:cNvSpPr/>
      </dsp:nvSpPr>
      <dsp:spPr>
        <a:xfrm>
          <a:off x="3848117" y="1279695"/>
          <a:ext cx="840384" cy="775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46"/>
              </a:lnTo>
              <a:lnTo>
                <a:pt x="840384" y="683646"/>
              </a:lnTo>
              <a:lnTo>
                <a:pt x="840384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968B3-65FC-4D1C-8E70-D85302EBDC4F}">
      <dsp:nvSpPr>
        <dsp:cNvPr id="0" name=""/>
        <dsp:cNvSpPr/>
      </dsp:nvSpPr>
      <dsp:spPr>
        <a:xfrm>
          <a:off x="3275383" y="2494359"/>
          <a:ext cx="131657" cy="165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102"/>
              </a:lnTo>
              <a:lnTo>
                <a:pt x="131657" y="1650102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9FA26-39CE-446A-80B4-5B87F7AECEFE}">
      <dsp:nvSpPr>
        <dsp:cNvPr id="0" name=""/>
        <dsp:cNvSpPr/>
      </dsp:nvSpPr>
      <dsp:spPr>
        <a:xfrm>
          <a:off x="3275383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6F111-D056-4925-8BB9-2700FDCC9025}">
      <dsp:nvSpPr>
        <dsp:cNvPr id="0" name=""/>
        <dsp:cNvSpPr/>
      </dsp:nvSpPr>
      <dsp:spPr>
        <a:xfrm>
          <a:off x="3275383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A9BE9-C295-4A46-AAFC-F76409FD0F6B}">
      <dsp:nvSpPr>
        <dsp:cNvPr id="0" name=""/>
        <dsp:cNvSpPr/>
      </dsp:nvSpPr>
      <dsp:spPr>
        <a:xfrm>
          <a:off x="3626468" y="1279695"/>
          <a:ext cx="221649" cy="775806"/>
        </a:xfrm>
        <a:custGeom>
          <a:avLst/>
          <a:gdLst/>
          <a:ahLst/>
          <a:cxnLst/>
          <a:rect l="0" t="0" r="0" b="0"/>
          <a:pathLst>
            <a:path>
              <a:moveTo>
                <a:pt x="221649" y="0"/>
              </a:moveTo>
              <a:lnTo>
                <a:pt x="221649" y="683646"/>
              </a:lnTo>
              <a:lnTo>
                <a:pt x="0" y="683646"/>
              </a:lnTo>
              <a:lnTo>
                <a:pt x="0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E3F49-4ADA-4ACD-8485-46289FC9AF19}">
      <dsp:nvSpPr>
        <dsp:cNvPr id="0" name=""/>
        <dsp:cNvSpPr/>
      </dsp:nvSpPr>
      <dsp:spPr>
        <a:xfrm>
          <a:off x="2213349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F1489-7732-41C6-97CB-841A4AD14335}">
      <dsp:nvSpPr>
        <dsp:cNvPr id="0" name=""/>
        <dsp:cNvSpPr/>
      </dsp:nvSpPr>
      <dsp:spPr>
        <a:xfrm>
          <a:off x="2564435" y="1279695"/>
          <a:ext cx="1283682" cy="775806"/>
        </a:xfrm>
        <a:custGeom>
          <a:avLst/>
          <a:gdLst/>
          <a:ahLst/>
          <a:cxnLst/>
          <a:rect l="0" t="0" r="0" b="0"/>
          <a:pathLst>
            <a:path>
              <a:moveTo>
                <a:pt x="1283682" y="0"/>
              </a:moveTo>
              <a:lnTo>
                <a:pt x="1283682" y="683646"/>
              </a:lnTo>
              <a:lnTo>
                <a:pt x="0" y="683646"/>
              </a:lnTo>
              <a:lnTo>
                <a:pt x="0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20D72-E26C-4558-BA1E-9B30D61D1690}">
      <dsp:nvSpPr>
        <dsp:cNvPr id="0" name=""/>
        <dsp:cNvSpPr/>
      </dsp:nvSpPr>
      <dsp:spPr>
        <a:xfrm>
          <a:off x="1151315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45CE0-64AF-4F4C-A7DD-8426D8558607}">
      <dsp:nvSpPr>
        <dsp:cNvPr id="0" name=""/>
        <dsp:cNvSpPr/>
      </dsp:nvSpPr>
      <dsp:spPr>
        <a:xfrm>
          <a:off x="1151315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D64DE-F21F-430C-B9D5-C48AB80029E9}">
      <dsp:nvSpPr>
        <dsp:cNvPr id="0" name=""/>
        <dsp:cNvSpPr/>
      </dsp:nvSpPr>
      <dsp:spPr>
        <a:xfrm>
          <a:off x="1502401" y="1279695"/>
          <a:ext cx="2345716" cy="775806"/>
        </a:xfrm>
        <a:custGeom>
          <a:avLst/>
          <a:gdLst/>
          <a:ahLst/>
          <a:cxnLst/>
          <a:rect l="0" t="0" r="0" b="0"/>
          <a:pathLst>
            <a:path>
              <a:moveTo>
                <a:pt x="2345716" y="0"/>
              </a:moveTo>
              <a:lnTo>
                <a:pt x="2345716" y="683646"/>
              </a:lnTo>
              <a:lnTo>
                <a:pt x="0" y="683646"/>
              </a:lnTo>
              <a:lnTo>
                <a:pt x="0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B77AC-5E53-4B75-A8F3-4F800CADF5E5}">
      <dsp:nvSpPr>
        <dsp:cNvPr id="0" name=""/>
        <dsp:cNvSpPr/>
      </dsp:nvSpPr>
      <dsp:spPr>
        <a:xfrm>
          <a:off x="89281" y="2494359"/>
          <a:ext cx="131657" cy="102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25"/>
              </a:lnTo>
              <a:lnTo>
                <a:pt x="131657" y="10269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2A5C6-AF91-46C6-A503-1FA7F2B01695}">
      <dsp:nvSpPr>
        <dsp:cNvPr id="0" name=""/>
        <dsp:cNvSpPr/>
      </dsp:nvSpPr>
      <dsp:spPr>
        <a:xfrm>
          <a:off x="89281" y="2494359"/>
          <a:ext cx="131657" cy="40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48"/>
              </a:lnTo>
              <a:lnTo>
                <a:pt x="131657" y="403748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2184C-EE82-4B76-8DB7-8E2F58699F4F}">
      <dsp:nvSpPr>
        <dsp:cNvPr id="0" name=""/>
        <dsp:cNvSpPr/>
      </dsp:nvSpPr>
      <dsp:spPr>
        <a:xfrm>
          <a:off x="440367" y="1279695"/>
          <a:ext cx="3407750" cy="775806"/>
        </a:xfrm>
        <a:custGeom>
          <a:avLst/>
          <a:gdLst/>
          <a:ahLst/>
          <a:cxnLst/>
          <a:rect l="0" t="0" r="0" b="0"/>
          <a:pathLst>
            <a:path>
              <a:moveTo>
                <a:pt x="3407750" y="0"/>
              </a:moveTo>
              <a:lnTo>
                <a:pt x="3407750" y="683646"/>
              </a:lnTo>
              <a:lnTo>
                <a:pt x="0" y="683646"/>
              </a:lnTo>
              <a:lnTo>
                <a:pt x="0" y="775806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3D65F-B8E0-4A2F-BA29-B0336AF7A79D}">
      <dsp:nvSpPr>
        <dsp:cNvPr id="0" name=""/>
        <dsp:cNvSpPr/>
      </dsp:nvSpPr>
      <dsp:spPr>
        <a:xfrm>
          <a:off x="3241876" y="607221"/>
          <a:ext cx="1212482" cy="672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Craig Philipp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Chemistry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Director of RIH</a:t>
          </a:r>
          <a:endParaRPr lang="en-US" sz="800" kern="1200" dirty="0"/>
        </a:p>
      </dsp:txBody>
      <dsp:txXfrm>
        <a:off x="3241876" y="607221"/>
        <a:ext cx="1212482" cy="672473"/>
      </dsp:txXfrm>
    </dsp:sp>
    <dsp:sp modelId="{08A8F315-6BBD-4BB5-ACC3-72846475C26E}">
      <dsp:nvSpPr>
        <dsp:cNvPr id="0" name=""/>
        <dsp:cNvSpPr/>
      </dsp:nvSpPr>
      <dsp:spPr>
        <a:xfrm>
          <a:off x="1510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Stephen Steiner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Chemistry</a:t>
          </a:r>
          <a:endParaRPr lang="en-US" sz="800" kern="1200" dirty="0"/>
        </a:p>
      </dsp:txBody>
      <dsp:txXfrm>
        <a:off x="1510" y="2055502"/>
        <a:ext cx="877713" cy="438856"/>
      </dsp:txXfrm>
    </dsp:sp>
    <dsp:sp modelId="{CC64AF84-8482-4C25-B007-5A1FC9D04E78}">
      <dsp:nvSpPr>
        <dsp:cNvPr id="0" name=""/>
        <dsp:cNvSpPr/>
      </dsp:nvSpPr>
      <dsp:spPr>
        <a:xfrm>
          <a:off x="220939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Steve Boone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Chemistry</a:t>
          </a:r>
          <a:endParaRPr lang="en-US" sz="800" kern="1200" dirty="0"/>
        </a:p>
      </dsp:txBody>
      <dsp:txXfrm>
        <a:off x="220939" y="2678679"/>
        <a:ext cx="877713" cy="438856"/>
      </dsp:txXfrm>
    </dsp:sp>
    <dsp:sp modelId="{FCD7B00D-16AD-47E4-B1A2-058F5903F933}">
      <dsp:nvSpPr>
        <dsp:cNvPr id="0" name=""/>
        <dsp:cNvSpPr/>
      </dsp:nvSpPr>
      <dsp:spPr>
        <a:xfrm>
          <a:off x="220939" y="3301856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Angus Lamar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Chemistry</a:t>
          </a:r>
          <a:endParaRPr lang="en-US" sz="800" kern="1200" dirty="0"/>
        </a:p>
      </dsp:txBody>
      <dsp:txXfrm>
        <a:off x="220939" y="3301856"/>
        <a:ext cx="877713" cy="438856"/>
      </dsp:txXfrm>
    </dsp:sp>
    <dsp:sp modelId="{E735F245-8620-4452-A8EF-51DA899D7203}">
      <dsp:nvSpPr>
        <dsp:cNvPr id="0" name=""/>
        <dsp:cNvSpPr/>
      </dsp:nvSpPr>
      <dsp:spPr>
        <a:xfrm>
          <a:off x="1063544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Peter Worcester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Geology</a:t>
          </a:r>
          <a:endParaRPr lang="en-US" sz="800" kern="1200" dirty="0"/>
        </a:p>
      </dsp:txBody>
      <dsp:txXfrm>
        <a:off x="1063544" y="2055502"/>
        <a:ext cx="877713" cy="438856"/>
      </dsp:txXfrm>
    </dsp:sp>
    <dsp:sp modelId="{C2562677-07B6-43C0-855F-B8EAD577C9F1}">
      <dsp:nvSpPr>
        <dsp:cNvPr id="0" name=""/>
        <dsp:cNvSpPr/>
      </dsp:nvSpPr>
      <dsp:spPr>
        <a:xfrm>
          <a:off x="1282972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Ken Bevis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Geology</a:t>
          </a:r>
          <a:endParaRPr lang="en-US" sz="800" kern="1200" dirty="0"/>
        </a:p>
      </dsp:txBody>
      <dsp:txXfrm>
        <a:off x="1282972" y="2678679"/>
        <a:ext cx="877713" cy="438856"/>
      </dsp:txXfrm>
    </dsp:sp>
    <dsp:sp modelId="{C3572B79-D89C-481E-8CC9-A438F0B6A583}">
      <dsp:nvSpPr>
        <dsp:cNvPr id="0" name=""/>
        <dsp:cNvSpPr/>
      </dsp:nvSpPr>
      <dsp:spPr>
        <a:xfrm>
          <a:off x="1282972" y="3301856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Heyo Van Iten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Geology</a:t>
          </a:r>
          <a:endParaRPr lang="en-US" sz="800" kern="1200" dirty="0"/>
        </a:p>
      </dsp:txBody>
      <dsp:txXfrm>
        <a:off x="1282972" y="3301856"/>
        <a:ext cx="877713" cy="438856"/>
      </dsp:txXfrm>
    </dsp:sp>
    <dsp:sp modelId="{803BD2B7-CF5B-44C2-B89B-09386843E693}">
      <dsp:nvSpPr>
        <dsp:cNvPr id="0" name=""/>
        <dsp:cNvSpPr/>
      </dsp:nvSpPr>
      <dsp:spPr>
        <a:xfrm>
          <a:off x="2125578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George Nickas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Physics</a:t>
          </a:r>
          <a:endParaRPr lang="en-US" sz="800" kern="1200" dirty="0"/>
        </a:p>
      </dsp:txBody>
      <dsp:txXfrm>
        <a:off x="2125578" y="2055502"/>
        <a:ext cx="877713" cy="438856"/>
      </dsp:txXfrm>
    </dsp:sp>
    <dsp:sp modelId="{BF10294A-CBF9-455C-9C4F-7511AE146FFD}">
      <dsp:nvSpPr>
        <dsp:cNvPr id="0" name=""/>
        <dsp:cNvSpPr/>
      </dsp:nvSpPr>
      <dsp:spPr>
        <a:xfrm>
          <a:off x="2345006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Leo Pantelidis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Physics</a:t>
          </a:r>
          <a:endParaRPr lang="en-US" sz="800" kern="1200" dirty="0"/>
        </a:p>
      </dsp:txBody>
      <dsp:txXfrm>
        <a:off x="2345006" y="2678679"/>
        <a:ext cx="877713" cy="438856"/>
      </dsp:txXfrm>
    </dsp:sp>
    <dsp:sp modelId="{23A03472-5F17-41C8-867E-824EBFAD297B}">
      <dsp:nvSpPr>
        <dsp:cNvPr id="0" name=""/>
        <dsp:cNvSpPr/>
      </dsp:nvSpPr>
      <dsp:spPr>
        <a:xfrm>
          <a:off x="3187611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Darrin Rubino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Biology</a:t>
          </a:r>
          <a:endParaRPr lang="en-US" sz="800" kern="1200" dirty="0"/>
        </a:p>
      </dsp:txBody>
      <dsp:txXfrm>
        <a:off x="3187611" y="2055502"/>
        <a:ext cx="877713" cy="438856"/>
      </dsp:txXfrm>
    </dsp:sp>
    <dsp:sp modelId="{FE9D8010-F984-484F-8E13-70FA0C435ECD}">
      <dsp:nvSpPr>
        <dsp:cNvPr id="0" name=""/>
        <dsp:cNvSpPr/>
      </dsp:nvSpPr>
      <dsp:spPr>
        <a:xfrm>
          <a:off x="3407040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Walter Bruyninckx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Biology</a:t>
          </a:r>
          <a:endParaRPr lang="en-US" sz="800" kern="1200" dirty="0"/>
        </a:p>
      </dsp:txBody>
      <dsp:txXfrm>
        <a:off x="3407040" y="2678679"/>
        <a:ext cx="877713" cy="438856"/>
      </dsp:txXfrm>
    </dsp:sp>
    <dsp:sp modelId="{B530FDE2-8C5B-49F4-A169-72220A75D0B9}">
      <dsp:nvSpPr>
        <dsp:cNvPr id="0" name=""/>
        <dsp:cNvSpPr/>
      </dsp:nvSpPr>
      <dsp:spPr>
        <a:xfrm>
          <a:off x="3407040" y="3301856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Luke Starnes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Biology</a:t>
          </a:r>
          <a:endParaRPr lang="en-US" sz="800" kern="1200" dirty="0"/>
        </a:p>
      </dsp:txBody>
      <dsp:txXfrm>
        <a:off x="3407040" y="3301856"/>
        <a:ext cx="877713" cy="438856"/>
      </dsp:txXfrm>
    </dsp:sp>
    <dsp:sp modelId="{D08A9B9E-30CD-4C97-AB9F-4BC158A73451}">
      <dsp:nvSpPr>
        <dsp:cNvPr id="0" name=""/>
        <dsp:cNvSpPr/>
      </dsp:nvSpPr>
      <dsp:spPr>
        <a:xfrm>
          <a:off x="3407040" y="3925033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Brian Gall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Biology</a:t>
          </a:r>
          <a:endParaRPr lang="en-US" sz="800" kern="1200" dirty="0"/>
        </a:p>
      </dsp:txBody>
      <dsp:txXfrm>
        <a:off x="3407040" y="3925033"/>
        <a:ext cx="877713" cy="438856"/>
      </dsp:txXfrm>
    </dsp:sp>
    <dsp:sp modelId="{43B752C1-1318-4186-8C50-6D70A1611C67}">
      <dsp:nvSpPr>
        <dsp:cNvPr id="0" name=""/>
        <dsp:cNvSpPr/>
      </dsp:nvSpPr>
      <dsp:spPr>
        <a:xfrm>
          <a:off x="4249645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Nancy Rodgers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Mathematics</a:t>
          </a:r>
          <a:endParaRPr lang="en-US" sz="800" kern="1200" dirty="0"/>
        </a:p>
      </dsp:txBody>
      <dsp:txXfrm>
        <a:off x="4249645" y="2055502"/>
        <a:ext cx="877713" cy="438856"/>
      </dsp:txXfrm>
    </dsp:sp>
    <dsp:sp modelId="{12E4461B-789D-4D15-93EE-EDC20D597472}">
      <dsp:nvSpPr>
        <dsp:cNvPr id="0" name=""/>
        <dsp:cNvSpPr/>
      </dsp:nvSpPr>
      <dsp:spPr>
        <a:xfrm>
          <a:off x="4469074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Yefim Katsov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Mathematics</a:t>
          </a:r>
          <a:endParaRPr lang="en-US" sz="800" kern="1200" dirty="0"/>
        </a:p>
      </dsp:txBody>
      <dsp:txXfrm>
        <a:off x="4469074" y="2678679"/>
        <a:ext cx="877713" cy="438856"/>
      </dsp:txXfrm>
    </dsp:sp>
    <dsp:sp modelId="{726587BC-8962-4314-A539-123082F53F37}">
      <dsp:nvSpPr>
        <dsp:cNvPr id="0" name=""/>
        <dsp:cNvSpPr/>
      </dsp:nvSpPr>
      <dsp:spPr>
        <a:xfrm>
          <a:off x="4469074" y="3301856"/>
          <a:ext cx="877713" cy="43885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Barbara Wahl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Mathematics &amp; Computer Science</a:t>
          </a:r>
          <a:endParaRPr lang="en-US" sz="800" kern="1200" dirty="0"/>
        </a:p>
      </dsp:txBody>
      <dsp:txXfrm>
        <a:off x="4469074" y="3301856"/>
        <a:ext cx="877713" cy="438856"/>
      </dsp:txXfrm>
    </dsp:sp>
    <dsp:sp modelId="{F90C7522-4EFC-464C-99D3-FDB01AB43117}">
      <dsp:nvSpPr>
        <dsp:cNvPr id="0" name=""/>
        <dsp:cNvSpPr/>
      </dsp:nvSpPr>
      <dsp:spPr>
        <a:xfrm>
          <a:off x="4469074" y="3925033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Carl Jagels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Mathematics</a:t>
          </a:r>
          <a:endParaRPr lang="en-US" sz="800" kern="1200" dirty="0"/>
        </a:p>
      </dsp:txBody>
      <dsp:txXfrm>
        <a:off x="4469074" y="3925033"/>
        <a:ext cx="877713" cy="438856"/>
      </dsp:txXfrm>
    </dsp:sp>
    <dsp:sp modelId="{70E1C4C0-1AF5-4163-8624-90D088CC34EA}">
      <dsp:nvSpPr>
        <dsp:cNvPr id="0" name=""/>
        <dsp:cNvSpPr/>
      </dsp:nvSpPr>
      <dsp:spPr>
        <a:xfrm>
          <a:off x="4469074" y="454820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Charilaos Skiadas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Mathematics</a:t>
          </a:r>
          <a:endParaRPr lang="en-US" sz="800" kern="1200" dirty="0"/>
        </a:p>
      </dsp:txBody>
      <dsp:txXfrm>
        <a:off x="4469074" y="4548209"/>
        <a:ext cx="877713" cy="438856"/>
      </dsp:txXfrm>
    </dsp:sp>
    <dsp:sp modelId="{CA9DD8E3-1BA3-4D4D-8558-426C1E85F2E2}">
      <dsp:nvSpPr>
        <dsp:cNvPr id="0" name=""/>
        <dsp:cNvSpPr/>
      </dsp:nvSpPr>
      <dsp:spPr>
        <a:xfrm>
          <a:off x="5311679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Michael Bradshaw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Computer Science</a:t>
          </a:r>
          <a:endParaRPr lang="en-US" sz="800" kern="1200" dirty="0"/>
        </a:p>
      </dsp:txBody>
      <dsp:txXfrm>
        <a:off x="5311679" y="2055502"/>
        <a:ext cx="877713" cy="438856"/>
      </dsp:txXfrm>
    </dsp:sp>
    <dsp:sp modelId="{833179CB-BD62-464E-BD45-D2AA0D3B8DFF}">
      <dsp:nvSpPr>
        <dsp:cNvPr id="0" name=""/>
        <dsp:cNvSpPr/>
      </dsp:nvSpPr>
      <dsp:spPr>
        <a:xfrm>
          <a:off x="5531107" y="2678679"/>
          <a:ext cx="877713" cy="43885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Collins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Computer Science</a:t>
          </a:r>
          <a:endParaRPr lang="en-US" sz="800" kern="1200" dirty="0"/>
        </a:p>
      </dsp:txBody>
      <dsp:txXfrm>
        <a:off x="5531107" y="2678679"/>
        <a:ext cx="877713" cy="438856"/>
      </dsp:txXfrm>
    </dsp:sp>
    <dsp:sp modelId="{0C2E8B33-2B6F-4739-913D-D41B2810B4B0}">
      <dsp:nvSpPr>
        <dsp:cNvPr id="0" name=""/>
        <dsp:cNvSpPr/>
      </dsp:nvSpPr>
      <dsp:spPr>
        <a:xfrm>
          <a:off x="6373713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Krantz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Psychology</a:t>
          </a:r>
          <a:endParaRPr lang="en-US" sz="800" kern="1200" dirty="0"/>
        </a:p>
      </dsp:txBody>
      <dsp:txXfrm>
        <a:off x="6373713" y="2055502"/>
        <a:ext cx="877713" cy="438856"/>
      </dsp:txXfrm>
    </dsp:sp>
    <dsp:sp modelId="{855A7AD6-B53F-432F-9E90-FA98509A2A87}">
      <dsp:nvSpPr>
        <dsp:cNvPr id="0" name=""/>
        <dsp:cNvSpPr/>
      </dsp:nvSpPr>
      <dsp:spPr>
        <a:xfrm>
          <a:off x="6593141" y="2678679"/>
          <a:ext cx="877713" cy="43885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Stephen Dine Young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Professor of Psychology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Coordinator of Retention  Advising</a:t>
          </a:r>
          <a:endParaRPr lang="en-US" sz="600" kern="1200" dirty="0"/>
        </a:p>
      </dsp:txBody>
      <dsp:txXfrm>
        <a:off x="6593141" y="2678679"/>
        <a:ext cx="877713" cy="438856"/>
      </dsp:txXfrm>
    </dsp:sp>
    <dsp:sp modelId="{EB835646-73DA-4491-8F6D-E17EBDAAFE7E}">
      <dsp:nvSpPr>
        <dsp:cNvPr id="0" name=""/>
        <dsp:cNvSpPr/>
      </dsp:nvSpPr>
      <dsp:spPr>
        <a:xfrm>
          <a:off x="6593141" y="3301856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Ellen Altermatt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 Psychology</a:t>
          </a:r>
          <a:endParaRPr lang="en-US" sz="800" kern="1200" dirty="0"/>
        </a:p>
      </dsp:txBody>
      <dsp:txXfrm>
        <a:off x="6593141" y="3301856"/>
        <a:ext cx="877713" cy="438856"/>
      </dsp:txXfrm>
    </dsp:sp>
    <dsp:sp modelId="{A1BB46E6-DE24-452C-B8CC-148F1DDEC888}">
      <dsp:nvSpPr>
        <dsp:cNvPr id="0" name=""/>
        <dsp:cNvSpPr/>
      </dsp:nvSpPr>
      <dsp:spPr>
        <a:xfrm>
          <a:off x="6593141" y="3925033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William Altermatt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Assoc. Professor of Psychology</a:t>
          </a:r>
          <a:endParaRPr lang="en-US" sz="800" kern="1200" dirty="0"/>
        </a:p>
      </dsp:txBody>
      <dsp:txXfrm>
        <a:off x="6593141" y="3925033"/>
        <a:ext cx="877713" cy="438856"/>
      </dsp:txXfrm>
    </dsp:sp>
    <dsp:sp modelId="{1BB70B38-A509-432C-AE66-A1BB23B82485}">
      <dsp:nvSpPr>
        <dsp:cNvPr id="0" name=""/>
        <dsp:cNvSpPr/>
      </dsp:nvSpPr>
      <dsp:spPr>
        <a:xfrm>
          <a:off x="6593141" y="454820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Alexis Green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Visiting Asst. Professor of Psychology</a:t>
          </a:r>
          <a:endParaRPr lang="en-US" sz="800" kern="1200" dirty="0"/>
        </a:p>
      </dsp:txBody>
      <dsp:txXfrm>
        <a:off x="6593141" y="4548209"/>
        <a:ext cx="877713" cy="438856"/>
      </dsp:txXfrm>
    </dsp:sp>
    <dsp:sp modelId="{4EDD56EA-A72F-43F3-AAEF-3CA9C801034A}">
      <dsp:nvSpPr>
        <dsp:cNvPr id="0" name=""/>
        <dsp:cNvSpPr/>
      </dsp:nvSpPr>
      <dsp:spPr>
        <a:xfrm>
          <a:off x="7435747" y="2055502"/>
          <a:ext cx="877713" cy="438856"/>
        </a:xfrm>
        <a:prstGeom prst="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Bryant Stamford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Professor of KIP</a:t>
          </a:r>
          <a:endParaRPr lang="en-US" sz="800" kern="1200" dirty="0"/>
        </a:p>
      </dsp:txBody>
      <dsp:txXfrm>
        <a:off x="7435747" y="2055502"/>
        <a:ext cx="877713" cy="438856"/>
      </dsp:txXfrm>
    </dsp:sp>
    <dsp:sp modelId="{D3E9154A-5ACC-494A-8A17-B923FA156940}">
      <dsp:nvSpPr>
        <dsp:cNvPr id="0" name=""/>
        <dsp:cNvSpPr/>
      </dsp:nvSpPr>
      <dsp:spPr>
        <a:xfrm>
          <a:off x="7655175" y="2678679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Dean Jacks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Asst. Professor of KIP</a:t>
          </a:r>
          <a:endParaRPr lang="en-US" sz="800" kern="1200" dirty="0"/>
        </a:p>
      </dsp:txBody>
      <dsp:txXfrm>
        <a:off x="7655175" y="2678679"/>
        <a:ext cx="877713" cy="438856"/>
      </dsp:txXfrm>
    </dsp:sp>
    <dsp:sp modelId="{5610D7A2-283C-4B7B-A773-992E785946B6}">
      <dsp:nvSpPr>
        <dsp:cNvPr id="0" name=""/>
        <dsp:cNvSpPr/>
      </dsp:nvSpPr>
      <dsp:spPr>
        <a:xfrm>
          <a:off x="7655175" y="3301856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Bill Tereshko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Wellness Coordinator</a:t>
          </a:r>
          <a:endParaRPr lang="en-US" sz="800" kern="1200" dirty="0"/>
        </a:p>
      </dsp:txBody>
      <dsp:txXfrm>
        <a:off x="7655175" y="3301856"/>
        <a:ext cx="877713" cy="438856"/>
      </dsp:txXfrm>
    </dsp:sp>
    <dsp:sp modelId="{8150174C-CA01-4537-9D57-4A1799947D96}">
      <dsp:nvSpPr>
        <dsp:cNvPr id="0" name=""/>
        <dsp:cNvSpPr/>
      </dsp:nvSpPr>
      <dsp:spPr>
        <a:xfrm>
          <a:off x="7655175" y="3925033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Molly Winke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Visiting Asst. Professor of KIP</a:t>
          </a:r>
          <a:endParaRPr lang="en-US" sz="800" kern="1200" dirty="0"/>
        </a:p>
      </dsp:txBody>
      <dsp:txXfrm>
        <a:off x="7655175" y="3925033"/>
        <a:ext cx="877713" cy="438856"/>
      </dsp:txXfrm>
    </dsp:sp>
    <dsp:sp modelId="{A8826E38-F252-4ACA-821B-4F635F2A0469}">
      <dsp:nvSpPr>
        <dsp:cNvPr id="0" name=""/>
        <dsp:cNvSpPr/>
      </dsp:nvSpPr>
      <dsp:spPr>
        <a:xfrm>
          <a:off x="7655175" y="4548209"/>
          <a:ext cx="877713" cy="438856"/>
        </a:xfrm>
        <a:prstGeom prst="rect">
          <a:avLst/>
        </a:prstGeom>
        <a:solidFill>
          <a:srgbClr val="F2B8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Micah Whitted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Lab Coordinator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Instructor of KIP</a:t>
          </a:r>
          <a:endParaRPr lang="en-US" sz="800" kern="1200" dirty="0"/>
        </a:p>
      </dsp:txBody>
      <dsp:txXfrm>
        <a:off x="7655175" y="4548209"/>
        <a:ext cx="877713" cy="438856"/>
      </dsp:txXfrm>
    </dsp:sp>
    <dsp:sp modelId="{354FF495-E1D7-4B7A-8802-6AA249035A01}">
      <dsp:nvSpPr>
        <dsp:cNvPr id="0" name=""/>
        <dsp:cNvSpPr/>
      </dsp:nvSpPr>
      <dsp:spPr>
        <a:xfrm>
          <a:off x="2821561" y="1349403"/>
          <a:ext cx="877713" cy="438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Debbie Quinn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Laboratory Technician</a:t>
          </a:r>
          <a:endParaRPr lang="en-US" sz="800" kern="1200" dirty="0"/>
        </a:p>
      </dsp:txBody>
      <dsp:txXfrm>
        <a:off x="2821561" y="1349403"/>
        <a:ext cx="877713" cy="438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67B7F157-2BEB-43AC-A628-BEA93CEBE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46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DAF6D-FFA1-4347-8CF0-FD7B2AC46A1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B7F157-2BEB-43AC-A628-BEA93CEBEB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59611-D15D-4734-867C-8B0192A23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B2727-AD6E-41CB-B496-7327DFDBD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04DAC-C2F5-4E4D-BC8D-1206838FF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B5AB7-73B1-4229-96A7-FCB659B52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428EB-C14E-4082-ABDB-0E5AEBBC7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EBA55-0AEE-4423-BEB9-6309BE005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FF35-C0A1-4FDB-8A14-D28C91B59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2A71-02F3-430A-AF9E-F7787865C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6AFF-FEFA-447E-8C2C-68E312B88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C618-06D0-4CA2-972A-7A6955E57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1448-8567-4E9D-ADBB-E56CC3AFD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4DD1-4201-44B3-B11B-47C42AE87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7EEDD29-5300-4C86-AA0F-D6B3690CA7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Organizational Chart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2012-2013</a:t>
            </a:r>
          </a:p>
        </p:txBody>
      </p:sp>
      <p:pic>
        <p:nvPicPr>
          <p:cNvPr id="4" name="Picture 3" descr="Red Hanover 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828800"/>
            <a:ext cx="3808269" cy="2154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Natural </a:t>
            </a:r>
            <a:r>
              <a:rPr lang="en-US" dirty="0" smtClean="0"/>
              <a:t>Sciences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525133328"/>
              </p:ext>
            </p:extLst>
          </p:nvPr>
        </p:nvGraphicFramePr>
        <p:xfrm>
          <a:off x="152400" y="1066800"/>
          <a:ext cx="8534400" cy="556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_s1063"/>
          <p:cNvSpPr>
            <a:spLocks noChangeArrowheads="1"/>
          </p:cNvSpPr>
          <p:nvPr/>
        </p:nvSpPr>
        <p:spPr bwMode="auto">
          <a:xfrm>
            <a:off x="7315200" y="9906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Department Head</a:t>
            </a:r>
          </a:p>
        </p:txBody>
      </p:sp>
      <p:sp>
        <p:nvSpPr>
          <p:cNvPr id="19461" name="_s1079" descr="Diagonal brick"/>
          <p:cNvSpPr>
            <a:spLocks noChangeArrowheads="1"/>
          </p:cNvSpPr>
          <p:nvPr/>
        </p:nvSpPr>
        <p:spPr bwMode="auto">
          <a:xfrm>
            <a:off x="7315200" y="1524000"/>
            <a:ext cx="1092200" cy="3635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  <p:sp>
        <p:nvSpPr>
          <p:cNvPr id="7" name="_s1063"/>
          <p:cNvSpPr>
            <a:spLocks noChangeArrowheads="1"/>
          </p:cNvSpPr>
          <p:nvPr/>
        </p:nvSpPr>
        <p:spPr bwMode="auto">
          <a:xfrm>
            <a:off x="7315200" y="19812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 smtClean="0">
                <a:latin typeface="+mj-lt"/>
              </a:rPr>
              <a:t>10 month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Social Sciences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611900234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_s1063"/>
          <p:cNvSpPr>
            <a:spLocks noChangeArrowheads="1"/>
          </p:cNvSpPr>
          <p:nvPr/>
        </p:nvSpPr>
        <p:spPr bwMode="auto">
          <a:xfrm>
            <a:off x="7162800" y="12954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Department Head</a:t>
            </a:r>
          </a:p>
        </p:txBody>
      </p:sp>
      <p:sp>
        <p:nvSpPr>
          <p:cNvPr id="20485" name="_s1079" descr="Diagonal brick"/>
          <p:cNvSpPr>
            <a:spLocks noChangeArrowheads="1"/>
          </p:cNvSpPr>
          <p:nvPr/>
        </p:nvSpPr>
        <p:spPr bwMode="auto">
          <a:xfrm>
            <a:off x="7164388" y="1828800"/>
            <a:ext cx="1092200" cy="3635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  <p:sp>
        <p:nvSpPr>
          <p:cNvPr id="15366" name="_s1063" descr="Horizontal brick"/>
          <p:cNvSpPr>
            <a:spLocks noChangeArrowheads="1"/>
          </p:cNvSpPr>
          <p:nvPr/>
        </p:nvSpPr>
        <p:spPr bwMode="auto">
          <a:xfrm>
            <a:off x="6019800" y="12954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10 month</a:t>
            </a:r>
          </a:p>
        </p:txBody>
      </p:sp>
      <p:sp>
        <p:nvSpPr>
          <p:cNvPr id="8" name="_s1079" descr="Diagonal brick"/>
          <p:cNvSpPr>
            <a:spLocks noChangeArrowheads="1"/>
          </p:cNvSpPr>
          <p:nvPr/>
        </p:nvSpPr>
        <p:spPr bwMode="auto">
          <a:xfrm>
            <a:off x="6019800" y="1828800"/>
            <a:ext cx="1092200" cy="3635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sz="800" dirty="0" smtClean="0"/>
          </a:p>
          <a:p>
            <a:r>
              <a:rPr lang="en-US" sz="800" dirty="0" smtClean="0">
                <a:latin typeface="+mj-lt"/>
              </a:rPr>
              <a:t>Part Time</a:t>
            </a:r>
            <a:endParaRPr lang="en-US" sz="800" dirty="0">
              <a:latin typeface="+mj-lt"/>
            </a:endParaRP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Athletics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381075086"/>
              </p:ext>
            </p:extLst>
          </p:nvPr>
        </p:nvGraphicFramePr>
        <p:xfrm>
          <a:off x="457200" y="1295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_s1085" descr="Solid diamond"/>
          <p:cNvSpPr>
            <a:spLocks noChangeArrowheads="1"/>
          </p:cNvSpPr>
          <p:nvPr/>
        </p:nvSpPr>
        <p:spPr bwMode="auto">
          <a:xfrm>
            <a:off x="7391400" y="1371600"/>
            <a:ext cx="1101725" cy="3413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Part Time </a:t>
            </a:r>
          </a:p>
        </p:txBody>
      </p:sp>
      <p:sp>
        <p:nvSpPr>
          <p:cNvPr id="7" name="_s1085" descr="Solid diamond"/>
          <p:cNvSpPr>
            <a:spLocks noChangeArrowheads="1"/>
          </p:cNvSpPr>
          <p:nvPr/>
        </p:nvSpPr>
        <p:spPr bwMode="auto">
          <a:xfrm>
            <a:off x="7391400" y="1905000"/>
            <a:ext cx="1101725" cy="341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Athletics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629531966"/>
              </p:ext>
            </p:extLst>
          </p:nvPr>
        </p:nvGraphicFramePr>
        <p:xfrm>
          <a:off x="228600" y="11430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_s1085" descr="Solid diamond"/>
          <p:cNvSpPr>
            <a:spLocks noChangeArrowheads="1"/>
          </p:cNvSpPr>
          <p:nvPr/>
        </p:nvSpPr>
        <p:spPr bwMode="auto">
          <a:xfrm>
            <a:off x="7543800" y="1905000"/>
            <a:ext cx="949325" cy="341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dirty="0"/>
              <a:t>Dual Responsibilities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400" y="4953000"/>
            <a:ext cx="1011339" cy="100609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kern="1200" cap="none" normalizeH="0" baseline="0" dirty="0" smtClean="0">
              <a:ln/>
              <a:effectLst/>
              <a:latin typeface="Times New Roman" pitchFamily="18" charset="0"/>
            </a:endParaRPr>
          </a:p>
        </p:txBody>
      </p:sp>
      <p:sp>
        <p:nvSpPr>
          <p:cNvPr id="6" name="_s1085" descr="Solid diamond"/>
          <p:cNvSpPr>
            <a:spLocks noChangeArrowheads="1"/>
          </p:cNvSpPr>
          <p:nvPr/>
        </p:nvSpPr>
        <p:spPr bwMode="auto">
          <a:xfrm>
            <a:off x="7543800" y="1371600"/>
            <a:ext cx="949325" cy="3413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/>
              <a:t>Part Time </a:t>
            </a:r>
          </a:p>
        </p:txBody>
      </p:sp>
      <p:sp>
        <p:nvSpPr>
          <p:cNvPr id="7" name="_s1085" descr="Solid diamond"/>
          <p:cNvSpPr>
            <a:spLocks noChangeArrowheads="1"/>
          </p:cNvSpPr>
          <p:nvPr/>
        </p:nvSpPr>
        <p:spPr bwMode="auto">
          <a:xfrm>
            <a:off x="6400800" y="1371600"/>
            <a:ext cx="949325" cy="341313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 smtClean="0"/>
              <a:t>Volunteer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College Advancement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988105166"/>
              </p:ext>
            </p:extLst>
          </p:nvPr>
        </p:nvGraphicFramePr>
        <p:xfrm>
          <a:off x="609600" y="-76200"/>
          <a:ext cx="8382000" cy="792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Business Affairs</a:t>
            </a:r>
          </a:p>
        </p:txBody>
      </p:sp>
      <p:sp>
        <p:nvSpPr>
          <p:cNvPr id="8251" name="_s1050" descr="Large grid"/>
          <p:cNvSpPr>
            <a:spLocks noChangeArrowheads="1"/>
          </p:cNvSpPr>
          <p:nvPr/>
        </p:nvSpPr>
        <p:spPr bwMode="auto">
          <a:xfrm>
            <a:off x="7924800" y="381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Contract Services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4144274587"/>
              </p:ext>
            </p:extLst>
          </p:nvPr>
        </p:nvGraphicFramePr>
        <p:xfrm>
          <a:off x="152400" y="1143000"/>
          <a:ext cx="885444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_s1085" descr="Horizontal brick"/>
          <p:cNvSpPr>
            <a:spLocks noChangeArrowheads="1"/>
          </p:cNvSpPr>
          <p:nvPr/>
        </p:nvSpPr>
        <p:spPr bwMode="auto">
          <a:xfrm>
            <a:off x="7889875" y="932656"/>
            <a:ext cx="949325" cy="3413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 smtClean="0">
                <a:latin typeface="+mj-lt"/>
              </a:rPr>
              <a:t>10 </a:t>
            </a:r>
            <a:r>
              <a:rPr lang="en-US" sz="800" dirty="0">
                <a:latin typeface="+mj-lt"/>
              </a:rPr>
              <a:t>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821119178"/>
              </p:ext>
            </p:extLst>
          </p:nvPr>
        </p:nvGraphicFramePr>
        <p:xfrm>
          <a:off x="228600" y="13970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_s1064" descr="Diagonal brick"/>
          <p:cNvSpPr>
            <a:spLocks noChangeArrowheads="1"/>
          </p:cNvSpPr>
          <p:nvPr/>
        </p:nvSpPr>
        <p:spPr bwMode="auto">
          <a:xfrm>
            <a:off x="7772400" y="304800"/>
            <a:ext cx="1066800" cy="3810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Physical Plant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909050893"/>
              </p:ext>
            </p:extLst>
          </p:nvPr>
        </p:nvGraphicFramePr>
        <p:xfrm>
          <a:off x="152400" y="1066800"/>
          <a:ext cx="8778240" cy="555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_s1064" descr="Diagonal brick"/>
          <p:cNvSpPr>
            <a:spLocks noChangeArrowheads="1"/>
          </p:cNvSpPr>
          <p:nvPr/>
        </p:nvSpPr>
        <p:spPr bwMode="auto">
          <a:xfrm>
            <a:off x="7772400" y="666750"/>
            <a:ext cx="10668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smtClean="0">
                <a:latin typeface="+mj-lt"/>
              </a:rPr>
              <a:t>2</a:t>
            </a:r>
            <a:r>
              <a:rPr lang="en-US" sz="800" baseline="30000" dirty="0" smtClean="0">
                <a:latin typeface="+mj-lt"/>
              </a:rPr>
              <a:t>nd</a:t>
            </a:r>
            <a:r>
              <a:rPr lang="en-US" sz="800" dirty="0" smtClean="0">
                <a:latin typeface="+mj-lt"/>
              </a:rPr>
              <a:t> Shift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Senior Staff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240506764"/>
              </p:ext>
            </p:extLst>
          </p:nvPr>
        </p:nvGraphicFramePr>
        <p:xfrm>
          <a:off x="457200" y="9144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Hanover College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570636122"/>
              </p:ext>
            </p:extLst>
          </p:nvPr>
        </p:nvGraphicFramePr>
        <p:xfrm>
          <a:off x="457200" y="914400"/>
          <a:ext cx="8305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 Life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1306344658"/>
              </p:ext>
            </p:extLst>
          </p:nvPr>
        </p:nvGraphicFramePr>
        <p:xfrm>
          <a:off x="457200" y="1447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3" name="_s1085" descr="Solid diamond"/>
          <p:cNvSpPr>
            <a:spLocks noChangeArrowheads="1"/>
          </p:cNvSpPr>
          <p:nvPr/>
        </p:nvSpPr>
        <p:spPr bwMode="auto">
          <a:xfrm>
            <a:off x="7772400" y="1143000"/>
            <a:ext cx="949325" cy="3413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Part Time </a:t>
            </a:r>
          </a:p>
        </p:txBody>
      </p:sp>
      <p:sp>
        <p:nvSpPr>
          <p:cNvPr id="7174" name="_s1085" descr="Horizontal brick"/>
          <p:cNvSpPr>
            <a:spLocks noChangeArrowheads="1"/>
          </p:cNvSpPr>
          <p:nvPr/>
        </p:nvSpPr>
        <p:spPr bwMode="auto">
          <a:xfrm>
            <a:off x="7772400" y="533400"/>
            <a:ext cx="949325" cy="3413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 smtClean="0">
                <a:latin typeface="+mj-lt"/>
              </a:rPr>
              <a:t>10 </a:t>
            </a:r>
            <a:r>
              <a:rPr lang="en-US" sz="800" dirty="0">
                <a:latin typeface="+mj-lt"/>
              </a:rPr>
              <a:t>month</a:t>
            </a:r>
          </a:p>
        </p:txBody>
      </p:sp>
      <p:sp>
        <p:nvSpPr>
          <p:cNvPr id="12" name="_s1085" descr="Horizontal brick"/>
          <p:cNvSpPr>
            <a:spLocks noChangeArrowheads="1"/>
          </p:cNvSpPr>
          <p:nvPr/>
        </p:nvSpPr>
        <p:spPr bwMode="auto">
          <a:xfrm>
            <a:off x="6705600" y="1143000"/>
            <a:ext cx="949325" cy="341313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 smtClean="0">
                <a:latin typeface="+mj-lt"/>
              </a:rPr>
              <a:t>11 month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Admission and Financial Assistance</a:t>
            </a:r>
          </a:p>
        </p:txBody>
      </p:sp>
      <p:graphicFrame>
        <p:nvGraphicFramePr>
          <p:cNvPr id="5" name="SmartArt Placeholder 4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="" xmlns:p14="http://schemas.microsoft.com/office/powerpoint/2010/main" val="2662529898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447800"/>
            <a:ext cx="7924800" cy="43576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Academic Affairs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410425224"/>
              </p:ext>
            </p:extLst>
          </p:nvPr>
        </p:nvGraphicFramePr>
        <p:xfrm>
          <a:off x="304800" y="914400"/>
          <a:ext cx="8686800" cy="579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AutoShape 97" descr="Solid diamond"/>
          <p:cNvSpPr>
            <a:spLocks noChangeArrowheads="1"/>
          </p:cNvSpPr>
          <p:nvPr/>
        </p:nvSpPr>
        <p:spPr bwMode="auto">
          <a:xfrm>
            <a:off x="7315200" y="152400"/>
            <a:ext cx="1063625" cy="30321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Part Time</a:t>
            </a:r>
          </a:p>
        </p:txBody>
      </p:sp>
      <p:sp>
        <p:nvSpPr>
          <p:cNvPr id="5" name="_s1079" descr="Diagonal brick"/>
          <p:cNvSpPr>
            <a:spLocks noChangeArrowheads="1"/>
          </p:cNvSpPr>
          <p:nvPr/>
        </p:nvSpPr>
        <p:spPr bwMode="auto">
          <a:xfrm>
            <a:off x="7315200" y="609600"/>
            <a:ext cx="1092200" cy="3635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Academic Affairs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201515921"/>
              </p:ext>
            </p:extLst>
          </p:nvPr>
        </p:nvGraphicFramePr>
        <p:xfrm>
          <a:off x="1219200" y="1447800"/>
          <a:ext cx="6781800" cy="373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Arts &amp; Letters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26728880"/>
              </p:ext>
            </p:extLst>
          </p:nvPr>
        </p:nvGraphicFramePr>
        <p:xfrm>
          <a:off x="457200" y="1714500"/>
          <a:ext cx="8686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_s1063"/>
          <p:cNvSpPr>
            <a:spLocks noChangeArrowheads="1"/>
          </p:cNvSpPr>
          <p:nvPr/>
        </p:nvSpPr>
        <p:spPr bwMode="auto">
          <a:xfrm>
            <a:off x="7467600" y="6096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Department Head</a:t>
            </a:r>
          </a:p>
        </p:txBody>
      </p:sp>
      <p:sp>
        <p:nvSpPr>
          <p:cNvPr id="4171" name="_s1079" descr="Diagonal brick"/>
          <p:cNvSpPr>
            <a:spLocks noChangeArrowheads="1"/>
          </p:cNvSpPr>
          <p:nvPr/>
        </p:nvSpPr>
        <p:spPr bwMode="auto">
          <a:xfrm>
            <a:off x="7458075" y="1031876"/>
            <a:ext cx="1092200" cy="3635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+mj-lt"/>
              </a:rPr>
              <a:t>Dual Responsibilities</a:t>
            </a:r>
          </a:p>
        </p:txBody>
      </p:sp>
      <p:sp>
        <p:nvSpPr>
          <p:cNvPr id="7" name="_s1063"/>
          <p:cNvSpPr>
            <a:spLocks noChangeArrowheads="1"/>
          </p:cNvSpPr>
          <p:nvPr/>
        </p:nvSpPr>
        <p:spPr bwMode="auto">
          <a:xfrm>
            <a:off x="7466012" y="154305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 smtClean="0">
                <a:latin typeface="+mj-lt"/>
              </a:rPr>
              <a:t>9 month 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Humanities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50801698"/>
              </p:ext>
            </p:extLst>
          </p:nvPr>
        </p:nvGraphicFramePr>
        <p:xfrm>
          <a:off x="304800" y="12192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_s1063"/>
          <p:cNvSpPr>
            <a:spLocks noChangeArrowheads="1"/>
          </p:cNvSpPr>
          <p:nvPr/>
        </p:nvSpPr>
        <p:spPr bwMode="auto">
          <a:xfrm>
            <a:off x="7467600" y="609600"/>
            <a:ext cx="1093788" cy="3619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800" dirty="0">
                <a:latin typeface="+mj-lt"/>
              </a:rPr>
              <a:t>Department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7553</TotalTime>
  <Words>2246</Words>
  <Application>Microsoft Office PowerPoint</Application>
  <PresentationFormat>On-screen Show (4:3)</PresentationFormat>
  <Paragraphs>798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Senior Staff</vt:lpstr>
      <vt:lpstr>Hanover College</vt:lpstr>
      <vt:lpstr>Student Life</vt:lpstr>
      <vt:lpstr>Admission and Financial Assistance</vt:lpstr>
      <vt:lpstr>Academic Affairs</vt:lpstr>
      <vt:lpstr>Academic Affairs</vt:lpstr>
      <vt:lpstr>Arts &amp; Letters</vt:lpstr>
      <vt:lpstr>Humanities</vt:lpstr>
      <vt:lpstr>Natural Sciences</vt:lpstr>
      <vt:lpstr>Social Sciences</vt:lpstr>
      <vt:lpstr>Athletics</vt:lpstr>
      <vt:lpstr>Athletics</vt:lpstr>
      <vt:lpstr>College Advancement</vt:lpstr>
      <vt:lpstr>Business Affairs</vt:lpstr>
      <vt:lpstr>Information Technology</vt:lpstr>
      <vt:lpstr>Physical Plant</vt:lpstr>
    </vt:vector>
  </TitlesOfParts>
  <Company>Hanover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Hanover College</dc:title>
  <dc:creator>poole</dc:creator>
  <cp:lastModifiedBy>willkay</cp:lastModifiedBy>
  <cp:revision>869</cp:revision>
  <cp:lastPrinted>2013-03-14T15:43:58Z</cp:lastPrinted>
  <dcterms:created xsi:type="dcterms:W3CDTF">2006-06-09T17:40:19Z</dcterms:created>
  <dcterms:modified xsi:type="dcterms:W3CDTF">2013-08-12T18:28:06Z</dcterms:modified>
</cp:coreProperties>
</file>